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F9A181-F7BC-4789-8F54-F237D7041D86}" v="8" dt="2023-10-16T08:57:17.29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2" d="100"/>
          <a:sy n="162" d="100"/>
        </p:scale>
        <p:origin x="216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10F9A181-F7BC-4789-8F54-F237D7041D86}"/>
    <pc:docChg chg="undo custSel addSld delSld modSld modMainMaster">
      <pc:chgData name="Peter Hedman" userId="9d7636b6-4faa-495a-bb5d-794ad338fcd7" providerId="ADAL" clId="{10F9A181-F7BC-4789-8F54-F237D7041D86}" dt="2023-10-16T09:22:22.829" v="792" actId="47"/>
      <pc:docMkLst>
        <pc:docMk/>
      </pc:docMkLst>
      <pc:sldChg chg="addSp delSp modSp mod">
        <pc:chgData name="Peter Hedman" userId="9d7636b6-4faa-495a-bb5d-794ad338fcd7" providerId="ADAL" clId="{10F9A181-F7BC-4789-8F54-F237D7041D86}" dt="2023-10-16T09:20:38.111" v="791" actId="6549"/>
        <pc:sldMkLst>
          <pc:docMk/>
          <pc:sldMk cId="1346523741" sldId="794"/>
        </pc:sldMkLst>
        <pc:spChg chg="mod">
          <ac:chgData name="Peter Hedman" userId="9d7636b6-4faa-495a-bb5d-794ad338fcd7" providerId="ADAL" clId="{10F9A181-F7BC-4789-8F54-F237D7041D86}" dt="2023-10-16T08:45:48.372" v="128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10F9A181-F7BC-4789-8F54-F237D7041D86}" dt="2023-10-16T09:20:38.111" v="791" actId="6549"/>
          <ac:spMkLst>
            <pc:docMk/>
            <pc:sldMk cId="1346523741" sldId="794"/>
            <ac:spMk id="5" creationId="{88DB0DF5-3773-4C51-A7A1-AB98B0519144}"/>
          </ac:spMkLst>
        </pc:spChg>
        <pc:graphicFrameChg chg="del">
          <ac:chgData name="Peter Hedman" userId="9d7636b6-4faa-495a-bb5d-794ad338fcd7" providerId="ADAL" clId="{10F9A181-F7BC-4789-8F54-F237D7041D86}" dt="2023-10-16T08:45:18.134" v="100" actId="478"/>
          <ac:graphicFrameMkLst>
            <pc:docMk/>
            <pc:sldMk cId="1346523741" sldId="794"/>
            <ac:graphicFrameMk id="3" creationId="{F4C09370-9D3A-6DA5-7281-2009A300B5A1}"/>
          </ac:graphicFrameMkLst>
        </pc:graphicFrameChg>
        <pc:graphicFrameChg chg="add mod modGraphic">
          <ac:chgData name="Peter Hedman" userId="9d7636b6-4faa-495a-bb5d-794ad338fcd7" providerId="ADAL" clId="{10F9A181-F7BC-4789-8F54-F237D7041D86}" dt="2023-10-16T09:16:39.921" v="604" actId="20577"/>
          <ac:graphicFrameMkLst>
            <pc:docMk/>
            <pc:sldMk cId="1346523741" sldId="794"/>
            <ac:graphicFrameMk id="4" creationId="{E9BA70CA-11D4-6480-5620-BCA869F3A447}"/>
          </ac:graphicFrameMkLst>
        </pc:graphicFrameChg>
      </pc:sldChg>
      <pc:sldChg chg="add del">
        <pc:chgData name="Peter Hedman" userId="9d7636b6-4faa-495a-bb5d-794ad338fcd7" providerId="ADAL" clId="{10F9A181-F7BC-4789-8F54-F237D7041D86}" dt="2023-10-16T09:22:22.829" v="792" actId="47"/>
        <pc:sldMkLst>
          <pc:docMk/>
          <pc:sldMk cId="947645239" sldId="795"/>
        </pc:sldMkLst>
      </pc:sldChg>
      <pc:sldMasterChg chg="modSp mod modSldLayout">
        <pc:chgData name="Peter Hedman" userId="9d7636b6-4faa-495a-bb5d-794ad338fcd7" providerId="ADAL" clId="{10F9A181-F7BC-4789-8F54-F237D7041D86}" dt="2023-10-16T08:44:01.300" v="97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10F9A181-F7BC-4789-8F54-F237D7041D86}" dt="2023-10-16T08:44:01.300" v="9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10F9A181-F7BC-4789-8F54-F237D7041D86}" dt="2023-10-16T08:43:23.037" v="4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10F9A181-F7BC-4789-8F54-F237D7041D86}" dt="2023-10-16T08:43:23.037" v="44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10F9A181-F7BC-4789-8F54-F237D7041D86}" dt="2023-10-16T08:42:27.217" v="1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Peter Hedman" userId="9d7636b6-4faa-495a-bb5d-794ad338fcd7" providerId="ADAL" clId="{0BB9193E-DB0D-4EF8-AEAB-90D80E06307D}"/>
    <pc:docChg chg="undo custSel addSld delSld modSld modMainMaster">
      <pc:chgData name="Peter Hedman" userId="9d7636b6-4faa-495a-bb5d-794ad338fcd7" providerId="ADAL" clId="{0BB9193E-DB0D-4EF8-AEAB-90D80E06307D}" dt="2023-05-31T08:16:29.585" v="695" actId="47"/>
      <pc:docMkLst>
        <pc:docMk/>
      </pc:docMkLst>
      <pc:sldChg chg="addSp delSp modSp add mod">
        <pc:chgData name="Peter Hedman" userId="9d7636b6-4faa-495a-bb5d-794ad338fcd7" providerId="ADAL" clId="{0BB9193E-DB0D-4EF8-AEAB-90D80E06307D}" dt="2023-05-29T08:21:11.011" v="686" actId="6549"/>
        <pc:sldMkLst>
          <pc:docMk/>
          <pc:sldMk cId="1346523741" sldId="794"/>
        </pc:sldMkLst>
        <pc:spChg chg="mod">
          <ac:chgData name="Peter Hedman" userId="9d7636b6-4faa-495a-bb5d-794ad338fcd7" providerId="ADAL" clId="{0BB9193E-DB0D-4EF8-AEAB-90D80E06307D}" dt="2023-05-29T08:00:43.772" v="98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0BB9193E-DB0D-4EF8-AEAB-90D80E06307D}" dt="2023-05-29T08:21:11.011" v="686" actId="6549"/>
          <ac:spMkLst>
            <pc:docMk/>
            <pc:sldMk cId="1346523741" sldId="794"/>
            <ac:spMk id="5" creationId="{88DB0DF5-3773-4C51-A7A1-AB98B0519144}"/>
          </ac:spMkLst>
        </pc:spChg>
        <pc:graphicFrameChg chg="add mod">
          <ac:chgData name="Peter Hedman" userId="9d7636b6-4faa-495a-bb5d-794ad338fcd7" providerId="ADAL" clId="{0BB9193E-DB0D-4EF8-AEAB-90D80E06307D}" dt="2023-05-29T08:00:58.514" v="100"/>
          <ac:graphicFrameMkLst>
            <pc:docMk/>
            <pc:sldMk cId="1346523741" sldId="794"/>
            <ac:graphicFrameMk id="3" creationId="{F4C09370-9D3A-6DA5-7281-2009A300B5A1}"/>
          </ac:graphicFrameMkLst>
        </pc:graphicFrameChg>
        <pc:graphicFrameChg chg="del">
          <ac:chgData name="Peter Hedman" userId="9d7636b6-4faa-495a-bb5d-794ad338fcd7" providerId="ADAL" clId="{0BB9193E-DB0D-4EF8-AEAB-90D80E06307D}" dt="2023-05-29T08:00:57.865" v="99" actId="478"/>
          <ac:graphicFrameMkLst>
            <pc:docMk/>
            <pc:sldMk cId="1346523741" sldId="794"/>
            <ac:graphicFrameMk id="6" creationId="{808B9930-0DB5-43AD-8827-84D6DECA4AEF}"/>
          </ac:graphicFrameMkLst>
        </pc:graphicFrameChg>
      </pc:sldChg>
      <pc:sldChg chg="modSp mod">
        <pc:chgData name="Peter Hedman" userId="9d7636b6-4faa-495a-bb5d-794ad338fcd7" providerId="ADAL" clId="{0BB9193E-DB0D-4EF8-AEAB-90D80E06307D}" dt="2023-05-29T08:13:48.684" v="444" actId="20577"/>
        <pc:sldMkLst>
          <pc:docMk/>
          <pc:sldMk cId="860860534" sldId="802"/>
        </pc:sldMkLst>
        <pc:spChg chg="mod">
          <ac:chgData name="Peter Hedman" userId="9d7636b6-4faa-495a-bb5d-794ad338fcd7" providerId="ADAL" clId="{0BB9193E-DB0D-4EF8-AEAB-90D80E06307D}" dt="2023-05-29T08:01:58.463" v="107" actId="20577"/>
          <ac:spMkLst>
            <pc:docMk/>
            <pc:sldMk cId="860860534" sldId="802"/>
            <ac:spMk id="2" creationId="{E6ED52C4-5430-4D56-8D2A-947A8B15DB3C}"/>
          </ac:spMkLst>
        </pc:spChg>
        <pc:spChg chg="mod">
          <ac:chgData name="Peter Hedman" userId="9d7636b6-4faa-495a-bb5d-794ad338fcd7" providerId="ADAL" clId="{0BB9193E-DB0D-4EF8-AEAB-90D80E06307D}" dt="2023-05-29T08:13:48.684" v="444" actId="20577"/>
          <ac:spMkLst>
            <pc:docMk/>
            <pc:sldMk cId="860860534" sldId="802"/>
            <ac:spMk id="5" creationId="{15D28A3F-B4FD-414F-9637-F7C890005039}"/>
          </ac:spMkLst>
        </pc:spChg>
      </pc:sldChg>
      <pc:sldChg chg="del">
        <pc:chgData name="Peter Hedman" userId="9d7636b6-4faa-495a-bb5d-794ad338fcd7" providerId="ADAL" clId="{0BB9193E-DB0D-4EF8-AEAB-90D80E06307D}" dt="2023-05-29T08:07:32.450" v="278" actId="2696"/>
        <pc:sldMkLst>
          <pc:docMk/>
          <pc:sldMk cId="1713749006" sldId="803"/>
        </pc:sldMkLst>
      </pc:sldChg>
      <pc:sldChg chg="add del">
        <pc:chgData name="Peter Hedman" userId="9d7636b6-4faa-495a-bb5d-794ad338fcd7" providerId="ADAL" clId="{0BB9193E-DB0D-4EF8-AEAB-90D80E06307D}" dt="2023-05-31T08:16:28.915" v="694" actId="47"/>
        <pc:sldMkLst>
          <pc:docMk/>
          <pc:sldMk cId="3071742745" sldId="803"/>
        </pc:sldMkLst>
      </pc:sldChg>
      <pc:sldChg chg="del">
        <pc:chgData name="Peter Hedman" userId="9d7636b6-4faa-495a-bb5d-794ad338fcd7" providerId="ADAL" clId="{0BB9193E-DB0D-4EF8-AEAB-90D80E06307D}" dt="2023-05-29T08:07:32.450" v="278" actId="2696"/>
        <pc:sldMkLst>
          <pc:docMk/>
          <pc:sldMk cId="421312600" sldId="804"/>
        </pc:sldMkLst>
      </pc:sldChg>
      <pc:sldChg chg="add del">
        <pc:chgData name="Peter Hedman" userId="9d7636b6-4faa-495a-bb5d-794ad338fcd7" providerId="ADAL" clId="{0BB9193E-DB0D-4EF8-AEAB-90D80E06307D}" dt="2023-05-31T08:16:29.585" v="695" actId="47"/>
        <pc:sldMkLst>
          <pc:docMk/>
          <pc:sldMk cId="2814473121" sldId="804"/>
        </pc:sldMkLst>
      </pc:sldChg>
      <pc:sldChg chg="add del">
        <pc:chgData name="Peter Hedman" userId="9d7636b6-4faa-495a-bb5d-794ad338fcd7" providerId="ADAL" clId="{0BB9193E-DB0D-4EF8-AEAB-90D80E06307D}" dt="2023-05-29T08:07:32.450" v="278" actId="2696"/>
        <pc:sldMkLst>
          <pc:docMk/>
          <pc:sldMk cId="255338187" sldId="805"/>
        </pc:sldMkLst>
      </pc:sldChg>
      <pc:sldChg chg="add del">
        <pc:chgData name="Peter Hedman" userId="9d7636b6-4faa-495a-bb5d-794ad338fcd7" providerId="ADAL" clId="{0BB9193E-DB0D-4EF8-AEAB-90D80E06307D}" dt="2023-05-31T08:16:28.285" v="693" actId="47"/>
        <pc:sldMkLst>
          <pc:docMk/>
          <pc:sldMk cId="2611124166" sldId="805"/>
        </pc:sldMkLst>
      </pc:sldChg>
      <pc:sldMasterChg chg="modSp mod modSldLayout">
        <pc:chgData name="Peter Hedman" userId="9d7636b6-4faa-495a-bb5d-794ad338fcd7" providerId="ADAL" clId="{0BB9193E-DB0D-4EF8-AEAB-90D80E06307D}" dt="2023-05-29T07:59:45.316" v="92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0BB9193E-DB0D-4EF8-AEAB-90D80E06307D}" dt="2023-05-29T07:59:45.316" v="92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0BB9193E-DB0D-4EF8-AEAB-90D80E06307D}" dt="2023-05-29T07:59:12.058" v="50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BB9193E-DB0D-4EF8-AEAB-90D80E06307D}" dt="2023-05-29T07:59:12.058" v="50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BB9193E-DB0D-4EF8-AEAB-90D80E06307D}" dt="2023-05-29T07:58:41.592" v="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Peter Hedman" userId="9d7636b6-4faa-495a-bb5d-794ad338fcd7" providerId="ADAL" clId="{D8D73EC4-340E-425C-9308-9B3911379D57}"/>
    <pc:docChg chg="custSel delSld modSld modMainMaster">
      <pc:chgData name="Peter Hedman" userId="9d7636b6-4faa-495a-bb5d-794ad338fcd7" providerId="ADAL" clId="{D8D73EC4-340E-425C-9308-9B3911379D57}" dt="2023-08-30T10:31:43.192" v="614" actId="20577"/>
      <pc:docMkLst>
        <pc:docMk/>
      </pc:docMkLst>
      <pc:sldChg chg="modSp mod">
        <pc:chgData name="Peter Hedman" userId="9d7636b6-4faa-495a-bb5d-794ad338fcd7" providerId="ADAL" clId="{D8D73EC4-340E-425C-9308-9B3911379D57}" dt="2023-08-30T10:31:43.192" v="614" actId="20577"/>
        <pc:sldMkLst>
          <pc:docMk/>
          <pc:sldMk cId="1346523741" sldId="794"/>
        </pc:sldMkLst>
        <pc:spChg chg="mod">
          <ac:chgData name="Peter Hedman" userId="9d7636b6-4faa-495a-bb5d-794ad338fcd7" providerId="ADAL" clId="{D8D73EC4-340E-425C-9308-9B3911379D57}" dt="2023-08-28T08:30:01.403" v="78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D8D73EC4-340E-425C-9308-9B3911379D57}" dt="2023-08-30T10:31:43.192" v="614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D8D73EC4-340E-425C-9308-9B3911379D57}" dt="2023-08-28T08:30:19.634" v="84" actId="6549"/>
          <ac:graphicFrameMkLst>
            <pc:docMk/>
            <pc:sldMk cId="1346523741" sldId="794"/>
            <ac:graphicFrameMk id="3" creationId="{F4C09370-9D3A-6DA5-7281-2009A300B5A1}"/>
          </ac:graphicFrameMkLst>
        </pc:graphicFrameChg>
      </pc:sldChg>
      <pc:sldChg chg="del">
        <pc:chgData name="Peter Hedman" userId="9d7636b6-4faa-495a-bb5d-794ad338fcd7" providerId="ADAL" clId="{D8D73EC4-340E-425C-9308-9B3911379D57}" dt="2023-08-28T13:57:07.993" v="409" actId="47"/>
        <pc:sldMkLst>
          <pc:docMk/>
          <pc:sldMk cId="860860534" sldId="802"/>
        </pc:sldMkLst>
      </pc:sldChg>
      <pc:sldMasterChg chg="modSp mod modSldLayout">
        <pc:chgData name="Peter Hedman" userId="9d7636b6-4faa-495a-bb5d-794ad338fcd7" providerId="ADAL" clId="{D8D73EC4-340E-425C-9308-9B3911379D57}" dt="2023-08-28T08:29:23.846" v="76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D8D73EC4-340E-425C-9308-9B3911379D57}" dt="2023-08-28T08:29:23.846" v="76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D8D73EC4-340E-425C-9308-9B3911379D57}" dt="2023-08-28T08:28:43.612" v="2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D8D73EC4-340E-425C-9308-9B3911379D57}" dt="2023-08-28T08:28:43.612" v="28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D8D73EC4-340E-425C-9308-9B3911379D57}" dt="2023-08-28T08:28:08.527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09 – 13 October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2023, Xiamen,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S2-2311845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WG2#159</a:t>
            </a:r>
            <a:r>
              <a:rPr lang="en-GB" altLang="de-DE" sz="1200" baseline="0" dirty="0">
                <a:solidFill>
                  <a:schemeClr val="bg1"/>
                </a:solidFill>
              </a:rPr>
              <a:t>, 09 – 13 October, 2023, Xiamen, China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096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eNPN_Ph2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/>
              <a:t>eNPN_Ph2</a:t>
            </a:r>
            <a:br>
              <a:rPr lang="en-US" altLang="de-DE" b="1" dirty="0"/>
            </a:br>
            <a:r>
              <a:rPr lang="en-US" altLang="de-DE" b="1" dirty="0"/>
              <a:t>Status after SA#159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2601615"/>
            <a:ext cx="8869357" cy="36685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15 CRs approved for TS 23.501/23.502/23.503/23.402/23.316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An LS sent to SA3 (cc to CT1, CT4) on NSWO support in SNPN using CH AAA server, attaching a technically endorsed CR, waiting for SA3 progress and feedback on the topic.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CR on removal of UDM support of time-based access control for localized services was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Multiple CRs on changes to SNPN selection for localized services postponed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SA3 dependencies as per above LS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No new RAN impact identified, some new CT impacts as per approved CRs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Maintenance, at SA2#160 eNPN_Ph2 planned to be handled as part of agenda item Generic Rel-18 LS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846013"/>
              </p:ext>
            </p:extLst>
          </p:nvPr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970015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Enhanced support of Non-Public Networks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eNPN_Ph2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SP-230096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63238</TotalTime>
  <Words>188</Words>
  <Application>Microsoft Office PowerPoint</Application>
  <PresentationFormat>On-screen Show (4:3)</PresentationFormat>
  <Paragraphs>34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eNPN_Ph2 Status Report</vt:lpstr>
      <vt:lpstr>eNPN_Ph2 Status after SA#159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Peter Hedman</cp:lastModifiedBy>
  <cp:revision>1853</cp:revision>
  <dcterms:created xsi:type="dcterms:W3CDTF">2008-08-30T09:32:10Z</dcterms:created>
  <dcterms:modified xsi:type="dcterms:W3CDTF">2023-10-16T09:22:33Z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