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06" y="1763259"/>
            <a:ext cx="10629014" cy="4701336"/>
          </a:xfrm>
        </p:spPr>
        <p:txBody>
          <a:bodyPr/>
          <a:lstStyle/>
          <a:p>
            <a:r>
              <a:rPr lang="en-US" altLang="zh-CN" sz="1400" dirty="0"/>
              <a:t>Option 1: </a:t>
            </a:r>
            <a:r>
              <a:rPr lang="en-US" altLang="zh-CN" sz="1400" b="1" dirty="0"/>
              <a:t>PIN ID</a:t>
            </a:r>
            <a:r>
              <a:rPr lang="en-US" altLang="zh-CN" sz="1400" dirty="0"/>
              <a:t> 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TD, a PIN may be associated with </a:t>
            </a:r>
            <a:r>
              <a:rPr lang="en-US" altLang="zh-CN" sz="1400" b="1" dirty="0"/>
              <a:t>only one Group ID in 5GC</a:t>
            </a:r>
            <a:r>
              <a:rPr lang="en-US" altLang="zh-CN" sz="1400" dirty="0"/>
              <a:t>, the Group ID maps to </a:t>
            </a:r>
            <a:r>
              <a:rPr lang="en-US" altLang="zh-CN" sz="1400" b="1" dirty="0"/>
              <a:t>all</a:t>
            </a:r>
            <a:r>
              <a:rPr lang="en-US" altLang="zh-CN" sz="1400" dirty="0"/>
              <a:t> PEGCs for a PIN and is an alias of PIN ID. The Group ID is</a:t>
            </a:r>
            <a:r>
              <a:rPr lang="zh-CN" altLang="en-US" sz="1400" dirty="0"/>
              <a:t> </a:t>
            </a:r>
            <a:r>
              <a:rPr lang="en-US" altLang="zh-CN" sz="1400" dirty="0"/>
              <a:t>associated</a:t>
            </a:r>
            <a:r>
              <a:rPr lang="zh-CN" altLang="en-US" sz="1400" dirty="0"/>
              <a:t> </a:t>
            </a:r>
            <a:r>
              <a:rPr lang="en-US" altLang="zh-CN" sz="1400" dirty="0"/>
              <a:t>with</a:t>
            </a:r>
            <a:r>
              <a:rPr lang="zh-CN" altLang="en-US" sz="1400" dirty="0"/>
              <a:t> </a:t>
            </a:r>
            <a:r>
              <a:rPr lang="en-US" altLang="zh-CN" sz="1400" dirty="0"/>
              <a:t>only</a:t>
            </a:r>
            <a:r>
              <a:rPr lang="zh-CN" altLang="en-US" sz="1400" dirty="0"/>
              <a:t> </a:t>
            </a:r>
            <a:r>
              <a:rPr lang="en-US" altLang="zh-CN" sz="1400" dirty="0"/>
              <a:t>one</a:t>
            </a:r>
            <a:r>
              <a:rPr lang="zh-CN" altLang="en-US" sz="1400" dirty="0"/>
              <a:t> </a:t>
            </a:r>
            <a:r>
              <a:rPr lang="en-US" altLang="zh-CN" sz="1400" dirty="0"/>
              <a:t>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combination, AF can provide PIN ID associated with the 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for the PIN (</a:t>
            </a:r>
            <a:r>
              <a:rPr lang="en-US" altLang="zh-CN" sz="1400" b="1" dirty="0"/>
              <a:t>Do not support 1:* mapping</a:t>
            </a:r>
            <a:r>
              <a:rPr lang="en-US" altLang="zh-CN" sz="1400" dirty="0"/>
              <a:t>) (S2-2306834, S2-2306735)</a:t>
            </a:r>
          </a:p>
          <a:p>
            <a:r>
              <a:rPr lang="en-US" altLang="zh-CN" sz="1400" dirty="0"/>
              <a:t>Option 2: </a:t>
            </a:r>
            <a:r>
              <a:rPr lang="en-US" altLang="zh-CN" sz="1400" b="1" dirty="0"/>
              <a:t>Group ID </a:t>
            </a:r>
            <a:r>
              <a:rPr lang="en-US" altLang="zh-CN" sz="1400" dirty="0"/>
              <a:t>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TD, a PIN can be associated with </a:t>
            </a:r>
            <a:r>
              <a:rPr lang="en-US" altLang="zh-CN" sz="1400" b="1" dirty="0"/>
              <a:t>multiple Group IDs in 5GC</a:t>
            </a:r>
            <a:r>
              <a:rPr lang="en-US" altLang="zh-CN" sz="1400" dirty="0"/>
              <a:t>, each Group ID maps to a </a:t>
            </a:r>
            <a:r>
              <a:rPr lang="en-US" altLang="zh-CN" sz="1400" b="1" dirty="0"/>
              <a:t>list</a:t>
            </a:r>
            <a:r>
              <a:rPr lang="en-US" altLang="zh-CN" sz="1400" dirty="0"/>
              <a:t> </a:t>
            </a:r>
            <a:r>
              <a:rPr lang="en-US" altLang="zh-CN" sz="1400" b="1" dirty="0"/>
              <a:t>of </a:t>
            </a:r>
            <a:r>
              <a:rPr lang="en-US" altLang="zh-CN" sz="1400" dirty="0"/>
              <a:t>PEGC for a PIN. Each Group ID is associated with only one (DNN 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combination, AF can provide different Group ID associated with different (DNN, S-NSSAI) for the PIN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 (S2-2306385, S2-2306384, S2-2306386, S2-2306387)</a:t>
            </a:r>
          </a:p>
          <a:p>
            <a:r>
              <a:rPr lang="en-US" altLang="zh-CN" sz="1400" dirty="0"/>
              <a:t>Option 3: </a:t>
            </a:r>
            <a:r>
              <a:rPr lang="en-US" altLang="zh-CN" sz="1400" b="1" dirty="0"/>
              <a:t>PIN ID </a:t>
            </a:r>
            <a:r>
              <a:rPr lang="en-US" altLang="zh-CN" sz="1400" dirty="0"/>
              <a:t>is used </a:t>
            </a:r>
            <a:r>
              <a:rPr lang="en-US" altLang="zh-CN" sz="1400" b="1" dirty="0"/>
              <a:t>together with IP/non-IP descriptors </a:t>
            </a:r>
            <a:r>
              <a:rPr lang="en-US" altLang="zh-CN" sz="1400" dirty="0"/>
              <a:t>in URSP TD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 (S2-2306412)</a:t>
            </a:r>
          </a:p>
          <a:p>
            <a:r>
              <a:rPr lang="en-US" altLang="zh-CN" sz="1400" dirty="0"/>
              <a:t>Option 4: </a:t>
            </a:r>
            <a:r>
              <a:rPr lang="en-US" altLang="zh-CN" sz="1400" b="1" dirty="0"/>
              <a:t>Based on option 1 </a:t>
            </a:r>
            <a:r>
              <a:rPr lang="en-US" altLang="zh-CN" sz="1400" dirty="0"/>
              <a:t>with exception that </a:t>
            </a:r>
            <a:r>
              <a:rPr lang="en-US" altLang="zh-CN" sz="1400" b="1" dirty="0"/>
              <a:t>an ID</a:t>
            </a:r>
            <a:r>
              <a:rPr lang="en-US" altLang="zh-CN" sz="1400" dirty="0"/>
              <a:t> (not necessary to be PIN ID) 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 (S2-2306712, S2-2306713, S2-2306720)</a:t>
            </a:r>
            <a:br>
              <a:rPr lang="en-US" altLang="zh-CN" sz="1400" dirty="0"/>
            </a:br>
            <a:r>
              <a:rPr lang="en-US" altLang="zh-CN" sz="1400" dirty="0"/>
              <a:t>In this option, PIN is an application layer concept, one PIN multiple PDU Sessions of a PEGC is over application layer, and one ID one PDU Session of a PEGC is in 5GC (same as option 1). A PIN may be associated with </a:t>
            </a:r>
            <a:r>
              <a:rPr lang="en-US" altLang="zh-CN" sz="1400" b="1" dirty="0"/>
              <a:t>multiple Group IDs over application layer</a:t>
            </a:r>
            <a:r>
              <a:rPr lang="en-US" altLang="zh-CN" sz="1400" dirty="0"/>
              <a:t>, each Group ID maps to a </a:t>
            </a:r>
            <a:r>
              <a:rPr lang="en-US" altLang="zh-CN" sz="1400" b="1" dirty="0"/>
              <a:t>list of </a:t>
            </a:r>
            <a:r>
              <a:rPr lang="en-US" altLang="zh-CN" sz="1400" dirty="0"/>
              <a:t>PEGC for a PIN. AF can provide different ID associated with different (DNN, S-NSSAI) for the PIN</a:t>
            </a:r>
          </a:p>
          <a:p>
            <a:r>
              <a:rPr lang="en-US" altLang="zh-CN" sz="1400" dirty="0">
                <a:solidFill>
                  <a:srgbClr val="FF0000"/>
                </a:solidFill>
              </a:rPr>
              <a:t>Q: Which option is preferred?</a:t>
            </a:r>
            <a:endParaRPr lang="en-GB" altLang="zh-CN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2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4:	Yes: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06526"/>
            <a:ext cx="10800907" cy="4850311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Enhancing subscription data for PIN</a:t>
            </a:r>
            <a:r>
              <a:rPr lang="en-US" altLang="zh-CN" sz="1600" dirty="0"/>
              <a:t> (</a:t>
            </a:r>
            <a:r>
              <a:rPr lang="en-IN" altLang="zh-CN" sz="1600" dirty="0"/>
              <a:t>application data in UDR also is enhanced to support storing of new traffic descriptor</a:t>
            </a:r>
            <a:r>
              <a:rPr lang="en-US" altLang="zh-CN" sz="1600" dirty="0"/>
              <a:t>)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New indication in existing subscription data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(in case Group Data supported and used)</a:t>
            </a:r>
            <a:r>
              <a:rPr lang="en-US" altLang="zh-CN" sz="1400" b="1" dirty="0"/>
              <a:t> </a:t>
            </a:r>
            <a:r>
              <a:rPr lang="en-US" altLang="zh-CN" sz="1400" dirty="0"/>
              <a:t>for both SMF handling PDU Session for PIN and AM-PCF handling URSP for PIN, as well as optionally (e.g., when Group Data not supported)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 and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 (S2-2306652, S2-2307415, S2-2306719)</a:t>
            </a:r>
          </a:p>
          <a:p>
            <a:pPr lvl="2"/>
            <a:r>
              <a:rPr lang="en-US" altLang="zh-CN" sz="1200" b="1" dirty="0">
                <a:solidFill>
                  <a:srgbClr val="FF0000"/>
                </a:solidFill>
              </a:rPr>
              <a:t>Alternative</a:t>
            </a:r>
            <a:r>
              <a:rPr lang="en-US" altLang="zh-CN" sz="1200" dirty="0"/>
              <a:t>: </a:t>
            </a:r>
            <a:r>
              <a:rPr lang="en-US" altLang="zh-CN" sz="1200" b="1" dirty="0"/>
              <a:t>Two Indications in SM subscription data </a:t>
            </a:r>
            <a:r>
              <a:rPr lang="en-US" altLang="zh-CN" sz="1200" dirty="0"/>
              <a:t>for SMF handling non-3GPP delay budget and for N3QAI separately (S2-2306725)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New subscription data</a:t>
            </a:r>
            <a:r>
              <a:rPr lang="en-US" altLang="zh-CN" sz="1400" dirty="0"/>
              <a:t>: New PIN subscription data and new service operations used (S2-2306413, S2-2306414)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No enhancement for subscription data, (DNN, S-NSSAI) specific for PIN as subscription indication for PIN</a:t>
            </a:r>
            <a:br>
              <a:rPr lang="en-US" altLang="zh-CN" sz="1600" b="1" dirty="0"/>
            </a:br>
            <a:r>
              <a:rPr lang="en-US" altLang="zh-CN" sz="1600" dirty="0"/>
              <a:t>In this option, only </a:t>
            </a:r>
            <a:r>
              <a:rPr lang="en-IN" altLang="zh-CN" sz="1600" dirty="0"/>
              <a:t>application data in UDR is enhanced to support storing of new traffic descriptor (S2-2306836)</a:t>
            </a: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Q3: In case Option 1.1 is selected in Q2, whether the alternative of option 1.1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(Default of option 1.1 is one indication in SM subscription data)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679a257e-872f-4c98-9e8a-0a9c104f72c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12246</TotalTime>
  <Words>680</Words>
  <Application>Microsoft Office PowerPoint</Application>
  <PresentationFormat>宽屏</PresentationFormat>
  <Paragraphs>29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1877</cp:revision>
  <dcterms:created xsi:type="dcterms:W3CDTF">2010-02-05T13:52:04Z</dcterms:created>
  <dcterms:modified xsi:type="dcterms:W3CDTF">2023-05-19T13:45:37Z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