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28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ID,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a PIN is associated with </a:t>
            </a:r>
            <a:r>
              <a:rPr lang="en-US" altLang="zh-CN" sz="1600" b="1" dirty="0"/>
              <a:t>only one Group ID in 5GC</a:t>
            </a:r>
            <a:r>
              <a:rPr lang="en-US" altLang="zh-CN" sz="1600" dirty="0"/>
              <a:t>, the Group ID maps to </a:t>
            </a:r>
            <a:r>
              <a:rPr lang="en-US" altLang="zh-CN" sz="1600" b="1" dirty="0"/>
              <a:t>full-group</a:t>
            </a:r>
            <a:r>
              <a:rPr lang="en-US" altLang="zh-CN" sz="1600" dirty="0"/>
              <a:t> of PEGCs for a PIN and is an alias of PIN ID. The Group ID 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Do not 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2: 5GC is aware of PIN member and PIN ID, </a:t>
            </a:r>
            <a:r>
              <a:rPr lang="en-US" altLang="zh-CN" sz="1600" b="1" dirty="0"/>
              <a:t>Group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a PIN can be associated with </a:t>
            </a:r>
            <a:r>
              <a:rPr lang="en-US" altLang="zh-CN" sz="1600" b="1" dirty="0"/>
              <a:t>multiple Group IDs in 5GC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</a:t>
            </a:r>
            <a:r>
              <a:rPr lang="en-US" altLang="zh-CN" sz="1600" dirty="0"/>
              <a:t> of PEGCs for a PIN. The Group ID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3: 5GC is aware of PIN member and PIN ID,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</a:t>
            </a:r>
            <a:r>
              <a:rPr lang="en-US" altLang="zh-CN" sz="1600" b="1" dirty="0"/>
              <a:t>Based on option 1 </a:t>
            </a:r>
            <a:r>
              <a:rPr lang="en-US" altLang="zh-CN" sz="1600" dirty="0"/>
              <a:t>with exception that 5GC is </a:t>
            </a:r>
            <a:r>
              <a:rPr lang="en-US" altLang="zh-CN" sz="1600" b="1" dirty="0"/>
              <a:t>not</a:t>
            </a:r>
            <a:r>
              <a:rPr lang="en-US" altLang="zh-CN" sz="1600" dirty="0"/>
              <a:t> aware of PIN ID, </a:t>
            </a:r>
            <a:r>
              <a:rPr lang="en-US" altLang="zh-CN" sz="1600" b="1" dirty="0"/>
              <a:t>PIN Traffic ID</a:t>
            </a:r>
            <a:r>
              <a:rPr lang="en-US" altLang="zh-CN" sz="1600" dirty="0"/>
              <a:t> instead of PIN ID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a PIN can be associated with </a:t>
            </a:r>
            <a:r>
              <a:rPr lang="en-US" altLang="zh-CN" sz="1600" b="1" dirty="0"/>
              <a:t>multiple Group IDs over application layer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 </a:t>
            </a:r>
            <a:r>
              <a:rPr lang="en-US" altLang="zh-CN" sz="1600" dirty="0"/>
              <a:t>of PEGCs for a PIN. The Group ID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259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</a:t>
            </a:r>
            <a:r>
              <a:rPr lang="en-US" altLang="zh-CN" sz="1600" b="1" dirty="0"/>
              <a:t>Enhance existing subscription data</a:t>
            </a:r>
          </a:p>
          <a:p>
            <a:pPr lvl="1"/>
            <a:r>
              <a:rPr lang="en-US" altLang="zh-CN" sz="1400" dirty="0"/>
              <a:t>Option 1.1 (</a:t>
            </a:r>
            <a:r>
              <a:rPr lang="en-US" altLang="zh-CN" sz="1400" b="1" dirty="0"/>
              <a:t>DEFAULT</a:t>
            </a:r>
            <a:r>
              <a:rPr lang="en-US" altLang="zh-CN" sz="1400" dirty="0"/>
              <a:t>): </a:t>
            </a:r>
            <a:r>
              <a:rPr lang="en-US" altLang="zh-CN" sz="1400" b="1" dirty="0"/>
              <a:t>Indication in one place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for both SMF handling PDU Session for PIN and AM-PCF handling URSP for PIN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Indication in multiple places (AF manipulates the indications shall be considered)</a:t>
            </a:r>
            <a:r>
              <a:rPr lang="en-US" altLang="zh-CN" sz="1400" dirty="0"/>
              <a:t>: Indication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 and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</a:t>
            </a:r>
          </a:p>
          <a:p>
            <a:pPr lvl="2"/>
            <a:r>
              <a:rPr lang="en-US" altLang="zh-CN" sz="1200" dirty="0"/>
              <a:t>Alternative: </a:t>
            </a:r>
            <a:r>
              <a:rPr lang="en-US" altLang="zh-CN" sz="1200" b="1" dirty="0"/>
              <a:t>Two Indications in SM subscription data </a:t>
            </a:r>
            <a:r>
              <a:rPr lang="en-US" altLang="zh-CN" sz="1200" dirty="0"/>
              <a:t>for SMF handling non-3GPP delay budget and for N3QAI separately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New subscription data</a:t>
            </a:r>
            <a:r>
              <a:rPr lang="en-US" altLang="zh-CN" sz="1600" dirty="0"/>
              <a:t>: PIN subscription data (new) and new service operations used (S2-2306413, S2-2306414)</a:t>
            </a: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Q1: Whether Option 2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2 is not selected in Q1, whether option 1.2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Q3: In case Option 1.2 is selected in Q2, whether the alternative of option 1.2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(Default of option 1.2 is one indication in SM subscription data)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679a257e-872f-4c98-9e8a-0a9c104f72c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11829</TotalTime>
  <Words>521</Words>
  <Application>Microsoft Office PowerPoint</Application>
  <PresentationFormat>宽屏</PresentationFormat>
  <Paragraphs>28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1741</cp:revision>
  <dcterms:created xsi:type="dcterms:W3CDTF">2010-02-05T13:52:04Z</dcterms:created>
  <dcterms:modified xsi:type="dcterms:W3CDTF">2023-05-17T06:55:41Z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