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41" r:id="rId5"/>
    <p:sldId id="2134805359" r:id="rId6"/>
    <p:sldId id="2134805351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115" d="100"/>
          <a:sy n="115" d="100"/>
        </p:scale>
        <p:origin x="126" y="3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xmlns="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xmlns="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xmlns="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xmlns="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xmlns="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xmlns="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#156E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EMEETING, April 17 – 21,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xmlns="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SA2#156E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3" y="520823"/>
            <a:ext cx="10764982" cy="1325563"/>
          </a:xfrm>
        </p:spPr>
        <p:txBody>
          <a:bodyPr/>
          <a:lstStyle/>
          <a:p>
            <a:r>
              <a:rPr lang="en-US" altLang="zh-CN" sz="3200" smtClean="0"/>
              <a:t>SoH Questions regarding </a:t>
            </a:r>
            <a:r>
              <a:rPr lang="en-US" altLang="zh-CN" sz="3200" smtClean="0"/>
              <a:t>Mapping </a:t>
            </a:r>
            <a:r>
              <a:rPr lang="en-US" altLang="zh-CN" sz="3200" dirty="0"/>
              <a:t>between PIN and PDU session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02" y="1846385"/>
            <a:ext cx="11022676" cy="421894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>
                <a:solidFill>
                  <a:srgbClr val="FF0000"/>
                </a:solidFill>
              </a:rPr>
              <a:t>Q1: Whether one PDU Session can be shared by </a:t>
            </a:r>
            <a:r>
              <a:rPr lang="en-US" altLang="zh-CN" sz="1600">
                <a:solidFill>
                  <a:srgbClr val="FF0000"/>
                </a:solidFill>
              </a:rPr>
              <a:t>multiple </a:t>
            </a:r>
            <a:r>
              <a:rPr lang="en-US" altLang="zh-CN" sz="1600" smtClean="0">
                <a:solidFill>
                  <a:srgbClr val="FF0000"/>
                </a:solidFill>
              </a:rPr>
              <a:t>PINs?</a:t>
            </a:r>
            <a:r>
              <a:rPr lang="en-GB" altLang="zh-CN" sz="1600">
                <a:solidFill>
                  <a:srgbClr val="FF0000"/>
                </a:solidFill>
              </a:rPr>
              <a:t> </a:t>
            </a:r>
            <a:endParaRPr lang="en-GB" altLang="zh-CN" sz="1600" smtClean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400" b="1" smtClean="0"/>
              <a:t>Option#1) </a:t>
            </a:r>
            <a:r>
              <a:rPr lang="en-GB" altLang="zh-CN" sz="1400" b="1" smtClean="0"/>
              <a:t>Yes (</a:t>
            </a:r>
            <a:r>
              <a:rPr lang="en-GB" altLang="zh-CN" sz="1400" smtClean="0"/>
              <a:t>DP: S2-2305307 (</a:t>
            </a:r>
            <a:r>
              <a:rPr lang="en-GB" altLang="ko-KR" sz="1400" smtClean="0"/>
              <a:t>InterDigital)</a:t>
            </a:r>
            <a:r>
              <a:rPr lang="en-GB" altLang="zh-CN" sz="1400" smtClean="0"/>
              <a:t>, </a:t>
            </a:r>
            <a:r>
              <a:rPr lang="en-GB" altLang="zh-CN" sz="1400" dirty="0"/>
              <a:t>CRs</a:t>
            </a:r>
            <a:r>
              <a:rPr lang="en-GB" altLang="zh-CN" sz="1400"/>
              <a:t>: </a:t>
            </a:r>
            <a:r>
              <a:rPr lang="en-GB" altLang="zh-CN" sz="1400" smtClean="0"/>
              <a:t>S2-2305308 (</a:t>
            </a:r>
            <a:r>
              <a:rPr lang="en-GB" altLang="ko-KR" sz="1400" smtClean="0"/>
              <a:t>InterDigital)</a:t>
            </a:r>
            <a:r>
              <a:rPr lang="en-GB" altLang="zh-CN" sz="1400" smtClean="0"/>
              <a:t> </a:t>
            </a:r>
            <a:r>
              <a:rPr lang="en-GB" altLang="zh-CN" sz="1400"/>
              <a:t>and </a:t>
            </a:r>
            <a:r>
              <a:rPr lang="en-GB" altLang="zh-CN" sz="1400" smtClean="0"/>
              <a:t>S2-2305297 (Google)</a:t>
            </a:r>
            <a:r>
              <a:rPr lang="en-GB" altLang="zh-CN" sz="1400" b="1" smtClean="0"/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400" b="1" smtClean="0"/>
              <a:t>Option#2) Yes </a:t>
            </a:r>
            <a:r>
              <a:rPr lang="en-US" altLang="zh-CN" sz="1400" b="1" smtClean="0"/>
              <a:t>if </a:t>
            </a:r>
            <a:r>
              <a:rPr lang="en-US" altLang="zh-CN" sz="1400" b="1"/>
              <a:t>no differentiation or separation for traffics to/from different PINs in 5GS is </a:t>
            </a:r>
            <a:r>
              <a:rPr lang="en-US" altLang="zh-CN" sz="1400" b="1"/>
              <a:t>required </a:t>
            </a:r>
            <a:r>
              <a:rPr lang="en-US" altLang="zh-CN" sz="1400" b="1" smtClean="0"/>
              <a:t>(</a:t>
            </a:r>
            <a:r>
              <a:rPr lang="en-GB" altLang="zh-CN" sz="1400" smtClean="0"/>
              <a:t>CR: S2-2304175 (Ericsson)</a:t>
            </a:r>
            <a:r>
              <a:rPr lang="en-GB" altLang="zh-CN" sz="1400" b="1" smtClean="0"/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400" b="1" smtClean="0"/>
              <a:t>Option#3) No (</a:t>
            </a:r>
            <a:r>
              <a:rPr lang="en-GB" altLang="zh-CN" sz="1400" smtClean="0"/>
              <a:t>CRs</a:t>
            </a:r>
            <a:r>
              <a:rPr lang="en-GB" altLang="zh-CN" sz="1400"/>
              <a:t>: </a:t>
            </a:r>
            <a:r>
              <a:rPr lang="en-GB" altLang="zh-CN" sz="1400" smtClean="0"/>
              <a:t>S2-2304850 (LGE) </a:t>
            </a:r>
            <a:r>
              <a:rPr lang="en-GB" altLang="zh-CN" sz="1400"/>
              <a:t>and </a:t>
            </a:r>
            <a:r>
              <a:rPr lang="en-GB" altLang="zh-CN" sz="1400" smtClean="0"/>
              <a:t>S2-2304489 (Huawei)</a:t>
            </a:r>
            <a:r>
              <a:rPr lang="en-GB" altLang="zh-CN" sz="1400" b="1" smtClean="0"/>
              <a:t>)</a:t>
            </a:r>
            <a:r>
              <a:rPr lang="en-GB" altLang="zh-CN" sz="1400" b="1" dirty="0"/>
              <a:t>	</a:t>
            </a:r>
            <a:r>
              <a:rPr lang="en-GB" altLang="zh-CN" sz="1400" b="1"/>
              <a:t>	</a:t>
            </a:r>
            <a:endParaRPr lang="en-GB" altLang="zh-CN" sz="1400" b="1" dirty="0"/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altLang="zh-CN" sz="14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>
                <a:solidFill>
                  <a:srgbClr val="FF0000"/>
                </a:solidFill>
              </a:rPr>
              <a:t>Q2: </a:t>
            </a:r>
            <a:r>
              <a:rPr lang="en-US" altLang="zh-CN" sz="1600">
                <a:solidFill>
                  <a:srgbClr val="FF0000"/>
                </a:solidFill>
              </a:rPr>
              <a:t>Whether </a:t>
            </a:r>
            <a:r>
              <a:rPr lang="en-US" altLang="zh-CN" sz="1600" smtClean="0">
                <a:solidFill>
                  <a:srgbClr val="FF0000"/>
                </a:solidFill>
              </a:rPr>
              <a:t>a PEGC can establish multiple </a:t>
            </a:r>
            <a:r>
              <a:rPr lang="en-US" altLang="zh-CN" sz="1600" dirty="0">
                <a:solidFill>
                  <a:srgbClr val="FF0000"/>
                </a:solidFill>
              </a:rPr>
              <a:t>PDU </a:t>
            </a:r>
            <a:r>
              <a:rPr lang="en-US" altLang="zh-CN" sz="1600">
                <a:solidFill>
                  <a:srgbClr val="FF0000"/>
                </a:solidFill>
              </a:rPr>
              <a:t>Sessions </a:t>
            </a:r>
            <a:r>
              <a:rPr lang="en-US" altLang="zh-CN" sz="1600" smtClean="0">
                <a:solidFill>
                  <a:srgbClr val="FF0000"/>
                </a:solidFill>
              </a:rPr>
              <a:t>for one PIN?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400" b="1" smtClean="0"/>
              <a:t>Option#1) </a:t>
            </a:r>
            <a:r>
              <a:rPr lang="en-GB" altLang="zh-CN" sz="1400" b="1" smtClean="0"/>
              <a:t>Yes (</a:t>
            </a:r>
            <a:r>
              <a:rPr lang="en-GB" altLang="zh-CN" sz="1400" smtClean="0"/>
              <a:t>DP: S2-2305309 (</a:t>
            </a:r>
            <a:r>
              <a:rPr lang="en-GB" altLang="ko-KR" sz="1400"/>
              <a:t>InterDigital</a:t>
            </a:r>
            <a:r>
              <a:rPr lang="en-GB" altLang="zh-CN" sz="1400" smtClean="0"/>
              <a:t>), </a:t>
            </a:r>
            <a:r>
              <a:rPr lang="en-GB" altLang="zh-CN" sz="1400"/>
              <a:t>CRs: </a:t>
            </a:r>
            <a:r>
              <a:rPr lang="en-GB" altLang="zh-CN" sz="1400" smtClean="0"/>
              <a:t>S2-2305310/5311 (</a:t>
            </a:r>
            <a:r>
              <a:rPr lang="en-GB" altLang="ko-KR" sz="1400"/>
              <a:t>InterDigital</a:t>
            </a:r>
            <a:r>
              <a:rPr lang="en-GB" altLang="zh-CN" sz="1400" smtClean="0"/>
              <a:t>), S2-2305297 (Google), </a:t>
            </a:r>
            <a:r>
              <a:rPr lang="en-GB" altLang="zh-CN" sz="1400"/>
              <a:t>and </a:t>
            </a:r>
            <a:r>
              <a:rPr lang="en-GB" altLang="zh-CN" sz="1400" smtClean="0"/>
              <a:t>S2-2304489 (Huawei)</a:t>
            </a:r>
            <a:r>
              <a:rPr lang="en-GB" altLang="zh-CN" sz="1400" b="1" smtClean="0"/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400" b="1" smtClean="0"/>
              <a:t>Option#2) Yes </a:t>
            </a:r>
            <a:r>
              <a:rPr lang="en-US" altLang="zh-CN" sz="1400" b="1"/>
              <a:t>as specified in clause</a:t>
            </a:r>
            <a:r>
              <a:rPr lang="en-US" altLang="zh-CN" sz="1400" b="1"/>
              <a:t> </a:t>
            </a:r>
            <a:r>
              <a:rPr lang="en-US" altLang="zh-CN" sz="1400" b="1" smtClean="0"/>
              <a:t>5.8.2.2.1 of TS 23.501 (</a:t>
            </a:r>
            <a:r>
              <a:rPr lang="en-US" altLang="zh-CN" sz="1400" smtClean="0"/>
              <a:t>CR</a:t>
            </a:r>
            <a:r>
              <a:rPr lang="en-US" altLang="zh-CN" sz="1400"/>
              <a:t>: </a:t>
            </a:r>
            <a:r>
              <a:rPr lang="en-GB" altLang="zh-CN" sz="1400"/>
              <a:t>S2-2304850</a:t>
            </a:r>
            <a:r>
              <a:rPr lang="en-GB" altLang="zh-CN" sz="1400"/>
              <a:t> </a:t>
            </a:r>
            <a:r>
              <a:rPr lang="en-GB" altLang="zh-CN" sz="1400" smtClean="0"/>
              <a:t>(</a:t>
            </a:r>
            <a:r>
              <a:rPr lang="en-GB" altLang="zh-CN" sz="1400"/>
              <a:t>LGE</a:t>
            </a:r>
            <a:r>
              <a:rPr lang="en-GB" altLang="zh-CN" sz="1400" smtClean="0"/>
              <a:t>)</a:t>
            </a:r>
            <a:r>
              <a:rPr lang="en-GB" altLang="zh-CN" sz="1400" b="1" smtClean="0"/>
              <a:t>)</a:t>
            </a:r>
            <a:r>
              <a:rPr lang="en-GB" altLang="zh-CN" sz="1400" smtClean="0"/>
              <a:t> // due to IP versions</a:t>
            </a:r>
            <a:endParaRPr lang="en-US" altLang="zh-CN" sz="1400" b="1" smtClean="0"/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LG스마트체 Regular" panose="020B0600000101010101" pitchFamily="50" charset="-127"/>
              <a:buChar char="※"/>
            </a:pPr>
            <a:r>
              <a:rPr lang="en-US" altLang="zh-CN" sz="1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5.8.2.2 </a:t>
            </a:r>
            <a:r>
              <a:rPr lang="en-US" altLang="zh-CN" sz="1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UE IP </a:t>
            </a:r>
            <a:r>
              <a:rPr lang="en-US" altLang="zh-CN" sz="1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Address </a:t>
            </a:r>
            <a:r>
              <a:rPr lang="en-US" altLang="zh-CN" sz="1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br>
              <a:rPr lang="en-US" altLang="zh-CN" sz="1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1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5.8.2.2.1 General</a:t>
            </a:r>
            <a:br>
              <a:rPr lang="en-US" altLang="zh-CN" sz="1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1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zh-CN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the case that the initial PDU Session was established with a PDU Session Type and the UE needs another single IP version PDU Session Type, the UE may initiate another PDU Session Establishment procedure to this (DNN, S-NNSAI) in order to activate a second PDU session with that PDU Session Type.</a:t>
            </a:r>
            <a:endParaRPr lang="en-US" altLang="zh-CN" sz="1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400" b="1" smtClean="0"/>
              <a:t>Option#3) N</a:t>
            </a:r>
            <a:r>
              <a:rPr lang="en-GB" altLang="zh-CN" sz="1400" b="1" smtClean="0"/>
              <a:t>o (</a:t>
            </a:r>
            <a:r>
              <a:rPr lang="en-GB" altLang="zh-CN" sz="1400" smtClean="0"/>
              <a:t>CRs</a:t>
            </a:r>
            <a:r>
              <a:rPr lang="en-GB" altLang="zh-CN" sz="1400"/>
              <a:t>:</a:t>
            </a:r>
            <a:r>
              <a:rPr lang="en-GB" altLang="zh-CN" sz="1400" b="1"/>
              <a:t> </a:t>
            </a:r>
            <a:r>
              <a:rPr lang="en-GB" altLang="zh-CN" sz="1400" smtClean="0"/>
              <a:t>S2-2304645 (Qualcomm/Nokia) and S2-2305000 (vivo)</a:t>
            </a:r>
            <a:r>
              <a:rPr lang="en-GB" altLang="zh-CN" sz="1400" b="1" smtClean="0"/>
              <a:t>)</a:t>
            </a:r>
            <a:r>
              <a:rPr lang="en-GB" altLang="zh-CN" sz="1400" b="1" dirty="0"/>
              <a:t>	</a:t>
            </a:r>
            <a:r>
              <a:rPr lang="en-GB" altLang="zh-CN" sz="1400" b="1"/>
              <a:t>	</a:t>
            </a:r>
            <a:endParaRPr lang="en-GB" altLang="zh-CN" sz="14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679a257e-872f-4c98-9e8a-0a9c104f72cd"/>
    <ds:schemaRef ds:uri="http://purl.org/dc/terms/"/>
    <ds:schemaRef ds:uri="http://purl.org/dc/dcmitype/"/>
    <ds:schemaRef ds:uri="http://schemas.microsoft.com/office/2006/metadata/properties"/>
    <ds:schemaRef ds:uri="http://schemas.microsoft.com/office/2006/documentManagement/types"/>
    <ds:schemaRef ds:uri="280d8efa-eff2-4910-88d2-79ca146720c4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11106</TotalTime>
  <Words>87</Words>
  <Application>Microsoft Office PowerPoint</Application>
  <PresentationFormat>와이드스크린</PresentationFormat>
  <Paragraphs>15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2" baseType="lpstr">
      <vt:lpstr>Arial </vt:lpstr>
      <vt:lpstr>LG스마트체 Regular</vt:lpstr>
      <vt:lpstr>SimSun</vt:lpstr>
      <vt:lpstr>맑은 고딕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SoH Questions regarding Mapping between PIN and PDU session</vt:lpstr>
      <vt:lpstr>End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LaeYoung (LG Electronics)</cp:lastModifiedBy>
  <cp:revision>1457</cp:revision>
  <dcterms:created xsi:type="dcterms:W3CDTF">2010-02-05T13:52:04Z</dcterms:created>
  <dcterms:modified xsi:type="dcterms:W3CDTF">2023-04-13T00:37:06Z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