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1"/>
  </p:notesMasterIdLst>
  <p:handoutMasterIdLst>
    <p:handoutMasterId r:id="rId12"/>
  </p:handoutMasterIdLst>
  <p:sldIdLst>
    <p:sldId id="303" r:id="rId6"/>
    <p:sldId id="796" r:id="rId7"/>
    <p:sldId id="798" r:id="rId8"/>
    <p:sldId id="789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109D48-1977-42F8-BCEF-7EDCC71C9A26}" v="3" dt="2022-10-17T15:13:25.26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138AFC1A-28C6-4B21-8DAE-45D842D1EEA9}"/>
    <pc:docChg chg="custSel modSld modMainMaster">
      <pc:chgData name="Kedalagudde, Meghashree Dattatri" userId="3bdde223-3cc2-46f9-a18e-ffee047e675d" providerId="ADAL" clId="{138AFC1A-28C6-4B21-8DAE-45D842D1EEA9}" dt="2022-10-17T14:34:13.878" v="461" actId="108"/>
      <pc:docMkLst>
        <pc:docMk/>
      </pc:docMkLst>
      <pc:sldChg chg="modSp mod">
        <pc:chgData name="Kedalagudde, Meghashree Dattatri" userId="3bdde223-3cc2-46f9-a18e-ffee047e675d" providerId="ADAL" clId="{138AFC1A-28C6-4B21-8DAE-45D842D1EEA9}" dt="2022-10-17T14:32:40.046" v="272" actId="6549"/>
        <pc:sldMkLst>
          <pc:docMk/>
          <pc:sldMk cId="2355700947" sldId="789"/>
        </pc:sldMkLst>
        <pc:spChg chg="mod">
          <ac:chgData name="Kedalagudde, Meghashree Dattatri" userId="3bdde223-3cc2-46f9-a18e-ffee047e675d" providerId="ADAL" clId="{138AFC1A-28C6-4B21-8DAE-45D842D1EEA9}" dt="2022-10-17T14:28:06.745" v="115" actId="20577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138AFC1A-28C6-4B21-8DAE-45D842D1EEA9}" dt="2022-10-17T14:32:40.046" v="272" actId="6549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Kedalagudde, Meghashree Dattatri" userId="3bdde223-3cc2-46f9-a18e-ffee047e675d" providerId="ADAL" clId="{138AFC1A-28C6-4B21-8DAE-45D842D1EEA9}" dt="2022-10-17T14:28:09.799" v="120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Kedalagudde, Meghashree Dattatri" userId="3bdde223-3cc2-46f9-a18e-ffee047e675d" providerId="ADAL" clId="{138AFC1A-28C6-4B21-8DAE-45D842D1EEA9}" dt="2022-10-17T14:34:13.878" v="461" actId="108"/>
        <pc:sldMkLst>
          <pc:docMk/>
          <pc:sldMk cId="1304530617" sldId="791"/>
        </pc:sldMkLst>
        <pc:spChg chg="mod">
          <ac:chgData name="Kedalagudde, Meghashree Dattatri" userId="3bdde223-3cc2-46f9-a18e-ffee047e675d" providerId="ADAL" clId="{138AFC1A-28C6-4B21-8DAE-45D842D1EEA9}" dt="2022-10-17T14:34:13.878" v="461" actId="108"/>
          <ac:spMkLst>
            <pc:docMk/>
            <pc:sldMk cId="1304530617" sldId="791"/>
            <ac:spMk id="4" creationId="{07639B51-7A60-40FF-963D-02AC48416E72}"/>
          </ac:spMkLst>
        </pc:spChg>
      </pc:sldChg>
      <pc:sldChg chg="modSp mod">
        <pc:chgData name="Kedalagudde, Meghashree Dattatri" userId="3bdde223-3cc2-46f9-a18e-ffee047e675d" providerId="ADAL" clId="{138AFC1A-28C6-4B21-8DAE-45D842D1EEA9}" dt="2022-10-17T14:32:24.732" v="264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138AFC1A-28C6-4B21-8DAE-45D842D1EEA9}" dt="2022-10-17T14:32:24.732" v="264" actId="20577"/>
          <ac:spMkLst>
            <pc:docMk/>
            <pc:sldMk cId="306876679" sldId="796"/>
            <ac:spMk id="5" creationId="{15D28A3F-B4FD-414F-9637-F7C890005039}"/>
          </ac:spMkLst>
        </pc:spChg>
        <pc:graphicFrameChg chg="modGraphic">
          <ac:chgData name="Kedalagudde, Meghashree Dattatri" userId="3bdde223-3cc2-46f9-a18e-ffee047e675d" providerId="ADAL" clId="{138AFC1A-28C6-4B21-8DAE-45D842D1EEA9}" dt="2022-10-17T14:21:44.917" v="94" actId="20577"/>
          <ac:graphicFrameMkLst>
            <pc:docMk/>
            <pc:sldMk cId="306876679" sldId="796"/>
            <ac:graphicFrameMk id="7" creationId="{8E7B86D5-0B56-4201-87AC-24C0DDEF5E75}"/>
          </ac:graphicFrameMkLst>
        </pc:graphicFrameChg>
      </pc:sldChg>
      <pc:sldMasterChg chg="modSp mod modSldLayout">
        <pc:chgData name="Kedalagudde, Meghashree Dattatri" userId="3bdde223-3cc2-46f9-a18e-ffee047e675d" providerId="ADAL" clId="{138AFC1A-28C6-4B21-8DAE-45D842D1EEA9}" dt="2022-10-17T14:21:18.363" v="89" actId="20577"/>
        <pc:sldMasterMkLst>
          <pc:docMk/>
          <pc:sldMasterMk cId="0" sldId="2147483729"/>
        </pc:sldMasterMkLst>
        <pc:spChg chg="mod">
          <ac:chgData name="Kedalagudde, Meghashree Dattatri" userId="3bdde223-3cc2-46f9-a18e-ffee047e675d" providerId="ADAL" clId="{138AFC1A-28C6-4B21-8DAE-45D842D1EEA9}" dt="2022-10-17T14:21:18.363" v="8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Kedalagudde, Meghashree Dattatri" userId="3bdde223-3cc2-46f9-a18e-ffee047e675d" providerId="ADAL" clId="{138AFC1A-28C6-4B21-8DAE-45D842D1EEA9}" dt="2022-10-17T14:20:42.930" v="5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138AFC1A-28C6-4B21-8DAE-45D842D1EEA9}" dt="2022-10-17T14:20:37.087" v="4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138AFC1A-28C6-4B21-8DAE-45D842D1EEA9}" dt="2022-10-17T14:20:42.930" v="5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Kedalagudde, Meghashree Dattatri" userId="3bdde223-3cc2-46f9-a18e-ffee047e675d" providerId="ADAL" clId="{73109D48-1977-42F8-BCEF-7EDCC71C9A26}"/>
    <pc:docChg chg="undo custSel addSld delSld modSld">
      <pc:chgData name="Kedalagudde, Meghashree Dattatri" userId="3bdde223-3cc2-46f9-a18e-ffee047e675d" providerId="ADAL" clId="{73109D48-1977-42F8-BCEF-7EDCC71C9A26}" dt="2022-10-17T15:28:21.741" v="367" actId="20577"/>
      <pc:docMkLst>
        <pc:docMk/>
      </pc:docMkLst>
      <pc:sldChg chg="modSp mod">
        <pc:chgData name="Kedalagudde, Meghashree Dattatri" userId="3bdde223-3cc2-46f9-a18e-ffee047e675d" providerId="ADAL" clId="{73109D48-1977-42F8-BCEF-7EDCC71C9A26}" dt="2022-10-17T15:25:23.722" v="345" actId="20577"/>
        <pc:sldMkLst>
          <pc:docMk/>
          <pc:sldMk cId="0" sldId="303"/>
        </pc:sldMkLst>
        <pc:spChg chg="mod">
          <ac:chgData name="Kedalagudde, Meghashree Dattatri" userId="3bdde223-3cc2-46f9-a18e-ffee047e675d" providerId="ADAL" clId="{73109D48-1977-42F8-BCEF-7EDCC71C9A26}" dt="2022-10-17T15:25:23.722" v="345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Kedalagudde, Meghashree Dattatri" userId="3bdde223-3cc2-46f9-a18e-ffee047e675d" providerId="ADAL" clId="{73109D48-1977-42F8-BCEF-7EDCC71C9A26}" dt="2022-10-17T15:27:56.551" v="353" actId="20577"/>
        <pc:sldMkLst>
          <pc:docMk/>
          <pc:sldMk cId="2355700947" sldId="789"/>
        </pc:sldMkLst>
        <pc:spChg chg="mod">
          <ac:chgData name="Kedalagudde, Meghashree Dattatri" userId="3bdde223-3cc2-46f9-a18e-ffee047e675d" providerId="ADAL" clId="{73109D48-1977-42F8-BCEF-7EDCC71C9A26}" dt="2022-10-17T15:27:56.551" v="353" actId="20577"/>
          <ac:spMkLst>
            <pc:docMk/>
            <pc:sldMk cId="2355700947" sldId="789"/>
            <ac:spMk id="5" creationId="{15D28A3F-B4FD-414F-9637-F7C890005039}"/>
          </ac:spMkLst>
        </pc:spChg>
      </pc:sldChg>
      <pc:sldChg chg="modSp mod">
        <pc:chgData name="Kedalagudde, Meghashree Dattatri" userId="3bdde223-3cc2-46f9-a18e-ffee047e675d" providerId="ADAL" clId="{73109D48-1977-42F8-BCEF-7EDCC71C9A26}" dt="2022-10-17T15:25:35.745" v="347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73109D48-1977-42F8-BCEF-7EDCC71C9A26}" dt="2022-10-17T15:11:09.677" v="283" actId="20577"/>
          <ac:spMkLst>
            <pc:docMk/>
            <pc:sldMk cId="306876679" sldId="796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73109D48-1977-42F8-BCEF-7EDCC71C9A26}" dt="2022-10-17T15:25:35.745" v="347" actId="20577"/>
          <ac:spMkLst>
            <pc:docMk/>
            <pc:sldMk cId="306876679" sldId="796"/>
            <ac:spMk id="5" creationId="{15D28A3F-B4FD-414F-9637-F7C890005039}"/>
          </ac:spMkLst>
        </pc:spChg>
      </pc:sldChg>
      <pc:sldChg chg="modSp new del mod">
        <pc:chgData name="Kedalagudde, Meghashree Dattatri" userId="3bdde223-3cc2-46f9-a18e-ffee047e675d" providerId="ADAL" clId="{73109D48-1977-42F8-BCEF-7EDCC71C9A26}" dt="2022-10-17T15:01:07.705" v="28" actId="47"/>
        <pc:sldMkLst>
          <pc:docMk/>
          <pc:sldMk cId="2744659326" sldId="797"/>
        </pc:sldMkLst>
        <pc:spChg chg="mod">
          <ac:chgData name="Kedalagudde, Meghashree Dattatri" userId="3bdde223-3cc2-46f9-a18e-ffee047e675d" providerId="ADAL" clId="{73109D48-1977-42F8-BCEF-7EDCC71C9A26}" dt="2022-10-17T15:00:38.242" v="21" actId="20577"/>
          <ac:spMkLst>
            <pc:docMk/>
            <pc:sldMk cId="2744659326" sldId="797"/>
            <ac:spMk id="2" creationId="{1DB42B21-8965-40C6-A0D0-8F19547B1957}"/>
          </ac:spMkLst>
        </pc:spChg>
        <pc:spChg chg="mod">
          <ac:chgData name="Kedalagudde, Meghashree Dattatri" userId="3bdde223-3cc2-46f9-a18e-ffee047e675d" providerId="ADAL" clId="{73109D48-1977-42F8-BCEF-7EDCC71C9A26}" dt="2022-10-17T15:01:01.274" v="26"/>
          <ac:spMkLst>
            <pc:docMk/>
            <pc:sldMk cId="2744659326" sldId="797"/>
            <ac:spMk id="3" creationId="{23AC123E-2B44-4C24-8244-3ACC1D2CF936}"/>
          </ac:spMkLst>
        </pc:spChg>
      </pc:sldChg>
      <pc:sldChg chg="modSp add mod">
        <pc:chgData name="Kedalagudde, Meghashree Dattatri" userId="3bdde223-3cc2-46f9-a18e-ffee047e675d" providerId="ADAL" clId="{73109D48-1977-42F8-BCEF-7EDCC71C9A26}" dt="2022-10-17T15:28:21.741" v="367" actId="20577"/>
        <pc:sldMkLst>
          <pc:docMk/>
          <pc:sldMk cId="1578768282" sldId="798"/>
        </pc:sldMkLst>
        <pc:spChg chg="mod">
          <ac:chgData name="Kedalagudde, Meghashree Dattatri" userId="3bdde223-3cc2-46f9-a18e-ffee047e675d" providerId="ADAL" clId="{73109D48-1977-42F8-BCEF-7EDCC71C9A26}" dt="2022-10-17T15:11:14.202" v="284" actId="20577"/>
          <ac:spMkLst>
            <pc:docMk/>
            <pc:sldMk cId="1578768282" sldId="798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73109D48-1977-42F8-BCEF-7EDCC71C9A26}" dt="2022-10-17T15:27:28.877" v="350" actId="20577"/>
          <ac:spMkLst>
            <pc:docMk/>
            <pc:sldMk cId="1578768282" sldId="798"/>
            <ac:spMk id="5" creationId="{15D28A3F-B4FD-414F-9637-F7C890005039}"/>
          </ac:spMkLst>
        </pc:spChg>
        <pc:graphicFrameChg chg="mod modGraphic">
          <ac:chgData name="Kedalagudde, Meghashree Dattatri" userId="3bdde223-3cc2-46f9-a18e-ffee047e675d" providerId="ADAL" clId="{73109D48-1977-42F8-BCEF-7EDCC71C9A26}" dt="2022-10-17T15:28:21.741" v="367" actId="20577"/>
          <ac:graphicFrameMkLst>
            <pc:docMk/>
            <pc:sldMk cId="1578768282" sldId="798"/>
            <ac:graphicFrameMk id="7" creationId="{8E7B86D5-0B56-4201-87AC-24C0DDEF5E7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10th - 17th October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S2-2209247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-17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10/17/2022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FS_SFC/SFC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v0.5.0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on KI#1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New WID for normative work is agreed with the objectives set based on TR conclusions.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6848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SFC status after SA#97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SA#97: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Normative Phase is 1.5 TUs, 1 TU 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WID for normative work is agreed with the objectives set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All the CRs submitted to SA2#153e meeting corresponding TR conclusions was postponed to the next meeting.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SA#154AH meeting, January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1870026"/>
              </p:ext>
            </p:extLst>
          </p:nvPr>
        </p:nvGraphicFramePr>
        <p:xfrm>
          <a:off x="230594" y="1216255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rgbClr val="7030A0"/>
                          </a:solidFill>
                        </a:rPr>
                        <a:t>Yet to be SA plenary approved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876828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SA2#153E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0</a:t>
            </a:r>
            <a:r>
              <a:rPr lang="en-US" altLang="ko-KR" sz="1200" kern="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conclusion for KI#1 is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kern="0" dirty="0"/>
              <a:t>Revised WID for normative work is agreed with the objectives updated based on TR conclusions for KI#1.</a:t>
            </a:r>
            <a:endParaRPr lang="en-US" altLang="de-DE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KI#1 and KI#2 based on the agreed WID for SFC.</a:t>
            </a:r>
            <a:endParaRPr lang="en-US" altLang="en-US" sz="1200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9024910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(SA2#154AH)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SA2#154AH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Discuss CRs </a:t>
            </a:r>
            <a:r>
              <a:rPr lang="en-US" altLang="zh-CN" sz="1050" dirty="0"/>
              <a:t>for n</a:t>
            </a:r>
            <a:r>
              <a:rPr lang="en-US" altLang="zh-CN" sz="1050" kern="0" dirty="0"/>
              <a:t>ormative work implementing study conclusions for KI#1 and KI#2.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SA2#153, SA2#154AH,SA2#155:</a:t>
            </a:r>
            <a:r>
              <a:rPr lang="de-DE" altLang="zh-CN" sz="1100" kern="0" dirty="0"/>
              <a:t> Complete conclusion for KI#1,</a:t>
            </a:r>
            <a:r>
              <a:rPr lang="de-DE" altLang="zh-CN" sz="1100" dirty="0"/>
              <a:t> Send TR for approval at SA#98e.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latin typeface="Calibri" panose="020F0502020204030204" pitchFamily="34" charset="0"/>
                <a:ea typeface="PMingLiU" panose="02020500000000000000" pitchFamily="18" charset="-120"/>
                <a:cs typeface="Times New Roman" panose="02020603050405020304" pitchFamily="18" charset="0"/>
              </a:rPr>
              <a:t>SA2#154AH: </a:t>
            </a:r>
            <a:r>
              <a:rPr lang="en-US" sz="1100" dirty="0"/>
              <a:t>N</a:t>
            </a:r>
            <a:r>
              <a:rPr lang="en-US" altLang="zh-CN" sz="1100" dirty="0"/>
              <a:t>ormative work implementing study conclusions for KI#1 and KI#2</a:t>
            </a:r>
            <a:endParaRPr lang="en-US" sz="110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935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45231</TotalTime>
  <Words>639</Words>
  <Application>Microsoft Office PowerPoint</Application>
  <PresentationFormat>On-screen Show (4:3)</PresentationFormat>
  <Paragraphs>123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FS_SFC/SFC Status Report</vt:lpstr>
      <vt:lpstr>FS_SFC status after SA#97</vt:lpstr>
      <vt:lpstr>SFC status after SA#97</vt:lpstr>
      <vt:lpstr>FS_SFC status after SA2#153E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Intel_MK_cl</cp:lastModifiedBy>
  <cp:revision>1856</cp:revision>
  <dcterms:created xsi:type="dcterms:W3CDTF">2008-08-30T09:32:10Z</dcterms:created>
  <dcterms:modified xsi:type="dcterms:W3CDTF">2022-10-17T15:28:23Z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