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810" r:id="rId6"/>
    <p:sldId id="812" r:id="rId7"/>
    <p:sldId id="813" r:id="rId8"/>
    <p:sldId id="811" r:id="rId9"/>
    <p:sldId id="807" r:id="rId10"/>
    <p:sldId id="81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9613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8839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S2-2101808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143E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 24 – Mar 9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Feb 24-Mar 9,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FS_eNS_Ph2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during SA2#143E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FS_eNS_Ph2</a:t>
            </a:r>
            <a:br>
              <a:rPr lang="en-GB" altLang="zh-CN" b="1" dirty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SA2#143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de-DE" b="1" dirty="0" smtClean="0"/>
              <a:t>1/4)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2593058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331721"/>
            <a:ext cx="8554480" cy="370713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All key </a:t>
            </a:r>
            <a:r>
              <a:rPr lang="en-US" altLang="zh-CN" sz="1200" dirty="0" smtClean="0"/>
              <a:t>issues except KI#6 have </a:t>
            </a:r>
            <a:r>
              <a:rPr lang="en-US" altLang="zh-CN" sz="1200" dirty="0"/>
              <a:t>been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RAN2 </a:t>
            </a:r>
            <a:r>
              <a:rPr lang="en-US" altLang="zh-CN" sz="1200" dirty="0"/>
              <a:t>and RAN3 will further work on network slice during normative phase. </a:t>
            </a:r>
            <a:r>
              <a:rPr lang="en-US" altLang="zh-CN" sz="1200" dirty="0" smtClean="0"/>
              <a:t>Alignment </a:t>
            </a:r>
            <a:r>
              <a:rPr lang="en-US" altLang="zh-CN" sz="1200" dirty="0"/>
              <a:t>with RAN WGs will be performed as part </a:t>
            </a:r>
            <a:r>
              <a:rPr lang="en-US" altLang="zh-CN" sz="1200" dirty="0" smtClean="0"/>
              <a:t>of normative </a:t>
            </a:r>
            <a:r>
              <a:rPr lang="en-US" altLang="zh-CN" sz="1200" dirty="0"/>
              <a:t>work</a:t>
            </a:r>
            <a:endParaRPr lang="en-US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#1: Support of network slice related quota on the maximum number of </a:t>
            </a:r>
            <a:r>
              <a:rPr lang="en-US" altLang="zh-CN" sz="1600" b="1" dirty="0" smtClean="0"/>
              <a:t>UEs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#2: Support of network slice related quota on the maximum number of PDU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conclusion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Different access types and EPC interworking aspects needs to be further considered during normative phase.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Next meeting(SA2#144E) will continue the normative work for new NF </a:t>
            </a:r>
            <a:r>
              <a:rPr lang="en-US" altLang="zh-CN" sz="1200" dirty="0"/>
              <a:t>based solution 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limitation of data rate per network slice in UL and DL per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The conclusion is agreed based on RAN2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Next meeting (</a:t>
            </a:r>
            <a:r>
              <a:rPr lang="en-US" altLang="zh-CN" sz="1200" dirty="0" smtClean="0"/>
              <a:t>SA2#144E</a:t>
            </a:r>
            <a:r>
              <a:rPr lang="en-US" altLang="zh-CN" sz="1200" dirty="0"/>
              <a:t>) will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FS_eNS_Ph2</a:t>
            </a:r>
            <a:br>
              <a:rPr lang="en-GB" altLang="zh-CN" b="1" dirty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SA2#143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9979656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450593"/>
            <a:ext cx="8554480" cy="37976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#4: Support for network slice quota event notification in a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Final conclusion is agreed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(SA2#144E) will start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#5: Dynamic adjustment to meet the limitation of data rate per network slice in UL and DL.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is </a:t>
            </a:r>
            <a:r>
              <a:rPr lang="en-US" altLang="de-DE" sz="120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The NWDAF and multiple PC</a:t>
            </a:r>
            <a:r>
              <a:rPr lang="en-US" altLang="zh-CN" sz="1200" dirty="0" smtClean="0"/>
              <a:t>F</a:t>
            </a:r>
            <a:r>
              <a:rPr lang="en-US" altLang="de-DE" sz="1200" dirty="0" smtClean="0"/>
              <a:t> aspects needs to be further check during normative phase.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(SA2#144E) will start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#6: Constraints on simultaneous use of the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 conclusion can be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 err="1" smtClean="0"/>
              <a:t>Steps</a:t>
            </a:r>
            <a:r>
              <a:rPr lang="en-US" altLang="zh-CN" sz="1200" dirty="0" err="1" smtClean="0"/>
              <a:t>:None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0227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FS_eNS_Ph2</a:t>
            </a:r>
            <a:br>
              <a:rPr lang="en-GB" altLang="zh-CN" b="1" dirty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SA2#143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zh-CN" b="1" dirty="0" smtClean="0"/>
              <a:t>3</a:t>
            </a:r>
            <a:r>
              <a:rPr lang="en-US" altLang="de-DE" b="1" dirty="0" smtClean="0"/>
              <a:t>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6866567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450593"/>
            <a:ext cx="8554480" cy="37976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#7: Support of 5GC assisted cell selection to access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Final conclusion is agreed, focus on solution</a:t>
            </a:r>
            <a:r>
              <a:rPr lang="en-US" altLang="de-DE" sz="1200" dirty="0"/>
              <a:t> </a:t>
            </a:r>
            <a:r>
              <a:rPr lang="en-US" altLang="de-DE" sz="1200" dirty="0" smtClean="0"/>
              <a:t>without UE </a:t>
            </a:r>
            <a:r>
              <a:rPr lang="en-US" altLang="de-DE" sz="1200" dirty="0"/>
              <a:t>impact 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Next meeting (</a:t>
            </a:r>
            <a:r>
              <a:rPr lang="en-US" altLang="zh-CN" sz="1200" dirty="0" smtClean="0"/>
              <a:t>SA2#144E</a:t>
            </a:r>
            <a:r>
              <a:rPr lang="en-US" altLang="zh-CN" sz="1200" dirty="0"/>
              <a:t>) will </a:t>
            </a:r>
            <a:r>
              <a:rPr lang="en-US" altLang="zh-CN" sz="1200" dirty="0" smtClean="0"/>
              <a:t>start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Key Issue #8: Area of service: impact on PLMN selection in roaming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Not pursued in this release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11607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</a:t>
            </a:r>
            <a:r>
              <a:rPr lang="en-US" altLang="zh-CN" sz="2800" b="1" dirty="0"/>
              <a:t>NS_Ph2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SA2#143E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216152"/>
            <a:ext cx="8644418" cy="537667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RAN2 and RAN3 will further work on network slice during normative phase. Alignment with RAN WGs will be performed as part of </a:t>
            </a:r>
            <a:r>
              <a:rPr lang="en-US" altLang="zh-CN" sz="1200" dirty="0" smtClean="0"/>
              <a:t>normative </a:t>
            </a:r>
            <a:r>
              <a:rPr lang="en-US" altLang="zh-CN" sz="1200" dirty="0"/>
              <a:t>work</a:t>
            </a:r>
            <a:endParaRPr lang="en-US" altLang="de-DE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Other SA WGs</a:t>
            </a:r>
            <a:r>
              <a:rPr lang="de-DE" sz="1600" b="1" dirty="0" smtClean="0"/>
              <a:t>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SA3: None. </a:t>
            </a:r>
            <a:r>
              <a:rPr lang="en-US" altLang="zh-CN" sz="1200" dirty="0" smtClean="0"/>
              <a:t>SA5: </a:t>
            </a:r>
            <a:r>
              <a:rPr lang="en-US" sz="1200" dirty="0" smtClean="0"/>
              <a:t>None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SA2#144E</a:t>
            </a:r>
            <a:r>
              <a:rPr 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Normative work for KI#1, 2, 3, 4, 5,  7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Submit </a:t>
            </a:r>
            <a:r>
              <a:rPr lang="en-US" altLang="zh-CN" sz="1200" dirty="0"/>
              <a:t>TR </a:t>
            </a:r>
            <a:r>
              <a:rPr lang="en-US" altLang="zh-CN" sz="1200" dirty="0" smtClean="0"/>
              <a:t>23.700-40 v130 </a:t>
            </a:r>
            <a:r>
              <a:rPr lang="en-US" altLang="zh-CN" sz="1200"/>
              <a:t>to </a:t>
            </a:r>
            <a:r>
              <a:rPr lang="en-US" altLang="zh-CN" sz="1200" smtClean="0"/>
              <a:t>SA#91E </a:t>
            </a:r>
            <a:r>
              <a:rPr lang="en-US" altLang="zh-CN" sz="1200" dirty="0"/>
              <a:t>plenary for </a:t>
            </a:r>
            <a:r>
              <a:rPr lang="en-US" altLang="zh-CN" sz="1200" dirty="0" smtClean="0"/>
              <a:t>approval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Agree update on WID </a:t>
            </a:r>
            <a:r>
              <a:rPr lang="en-US" altLang="zh-CN" sz="1200" dirty="0"/>
              <a:t>based on the TR conclusions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SA2#144E (Apr) and SA2#145E(May): normative </a:t>
            </a:r>
            <a:r>
              <a:rPr lang="en-US" altLang="zh-CN" sz="1200" dirty="0"/>
              <a:t>work on </a:t>
            </a:r>
            <a:r>
              <a:rPr lang="en-US" altLang="zh-CN" sz="1200" dirty="0" smtClean="0"/>
              <a:t>all concluded key issues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 </a:t>
            </a: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(7/12</a:t>
            </a:r>
            <a:r>
              <a:rPr lang="en-GB" altLang="en-US" b="1" dirty="0" smtClean="0"/>
              <a:t>) For SA#90E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583376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SA#90-e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All key issues except KI#6 are concluded.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No </a:t>
            </a:r>
            <a:r>
              <a:rPr lang="en-US" altLang="zh-CN" sz="1400" dirty="0" smtClean="0"/>
              <a:t>further</a:t>
            </a:r>
            <a:r>
              <a:rPr lang="en-US" sz="1400" dirty="0" smtClean="0"/>
              <a:t> dependency on RAN working groups.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RAN2 and RAN3 will further work on network slice during normative phase. Alignment with RAN WGs will be performed as part of </a:t>
            </a:r>
            <a:r>
              <a:rPr lang="en-US" altLang="zh-CN" sz="1400" dirty="0" smtClean="0"/>
              <a:t>normative </a:t>
            </a:r>
            <a:r>
              <a:rPr lang="en-US" altLang="zh-CN" sz="1400" dirty="0"/>
              <a:t>work</a:t>
            </a:r>
            <a:endParaRPr lang="en-US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Submit TR 23.700-40 </a:t>
            </a:r>
            <a:r>
              <a:rPr lang="en-US" altLang="zh-CN" sz="1400" dirty="0" smtClean="0"/>
              <a:t>v130 to SA#91E </a:t>
            </a:r>
            <a:r>
              <a:rPr lang="en-US" altLang="zh-CN" sz="1400" dirty="0"/>
              <a:t>plenary for </a:t>
            </a:r>
            <a:r>
              <a:rPr lang="en-US" altLang="zh-CN" sz="1400" dirty="0" smtClean="0"/>
              <a:t>approval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Agree </a:t>
            </a:r>
            <a:r>
              <a:rPr lang="en-US" altLang="zh-CN" sz="1400" dirty="0" smtClean="0"/>
              <a:t>update on WID </a:t>
            </a:r>
            <a:r>
              <a:rPr lang="en-US" altLang="zh-CN" sz="1400" dirty="0"/>
              <a:t>based on the TR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SA2#144E (Apr) and SA2#145E(May): normative work on all </a:t>
            </a:r>
            <a:r>
              <a:rPr lang="en-US" altLang="zh-CN" sz="1400" dirty="0" smtClean="0"/>
              <a:t>concluded key issues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603025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(7/12</a:t>
            </a:r>
            <a:r>
              <a:rPr lang="en-GB" altLang="en-US" b="1" dirty="0" smtClean="0"/>
              <a:t>) For SA#90E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578342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SA#90-e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AMF-NSACF interaction is agreed for KI#1. The related 23.501 and 23.502 CR are approved.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2000" dirty="0" smtClean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None</a:t>
            </a:r>
            <a:r>
              <a:rPr lang="en-US" altLang="zh-CN" sz="1400" dirty="0" smtClean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sz="20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Continue to finalize the CRs on KI#1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Start to work on CRs on KI#2, 3, 4, 5, 7</a:t>
            </a:r>
          </a:p>
        </p:txBody>
      </p:sp>
    </p:spTree>
    <p:extLst>
      <p:ext uri="{BB962C8B-B14F-4D97-AF65-F5344CB8AC3E}">
        <p14:creationId xmlns:p14="http://schemas.microsoft.com/office/powerpoint/2010/main" val="3735882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28097</TotalTime>
  <Words>749</Words>
  <Application>Microsoft Office PowerPoint</Application>
  <PresentationFormat>全屏显示(4:3)</PresentationFormat>
  <Paragraphs>122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FS_eNS_Ph2 Status Report during SA2#143E</vt:lpstr>
      <vt:lpstr>FS_eNS_Ph2 status after SA2#143E (1/4)</vt:lpstr>
      <vt:lpstr>FS_eNS_Ph2 status after SA2#143E (2/4)</vt:lpstr>
      <vt:lpstr>FS_eNS_Ph2 status after SA2#143E (3/4)</vt:lpstr>
      <vt:lpstr>FS_eNS_Ph2 status after SA2#143E (4/4)</vt:lpstr>
      <vt:lpstr>2.4) Rel-17 Study/Work (7/12) For SA#90E</vt:lpstr>
      <vt:lpstr>2.4) Rel-17 Study/Work (7/12) For SA#90E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1306</cp:revision>
  <dcterms:created xsi:type="dcterms:W3CDTF">2008-08-30T09:32:10Z</dcterms:created>
  <dcterms:modified xsi:type="dcterms:W3CDTF">2021-03-10T13:41:07Z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