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789" r:id="rId3"/>
    <p:sldId id="790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1" d="100"/>
          <a:sy n="81" d="100"/>
        </p:scale>
        <p:origin x="173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10/28/2020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10/28/2020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42272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#141E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12 – 23 Oct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S2-2007788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Meeting #140E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Electronic, 19 Aug – 02 Sep,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61-11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FS_MUSIM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 Corporation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SA2#141E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53243079"/>
              </p:ext>
            </p:extLst>
          </p:nvPr>
        </p:nvGraphicFramePr>
        <p:xfrm>
          <a:off x="179388" y="12254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84%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88" y="2192784"/>
            <a:ext cx="9064100" cy="4155261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FS_MUSIM TR 23.761 v1.1.0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Evaluations on all three key issues have been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Several solutions have been updated (#1, #3, #14, #15, #24)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(Handling of MT Service):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One new solution agreed (Sol#28: “Important service paging cause”; initially proposed as a variant of Sol#1)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Show-of-Hands on Paging Cause indicated the following support: Multiple Paging Causes (19 companies), One Paging Cause (19 companies), No Paging Cause (8 companies), Postpone the decision (10 companies). </a:t>
            </a:r>
            <a:r>
              <a:rPr lang="en-US" sz="1200" dirty="0"/>
              <a:t>There was no </a:t>
            </a:r>
            <a:r>
              <a:rPr lang="en-US" sz="1200" dirty="0" err="1"/>
              <a:t>SoH</a:t>
            </a:r>
            <a:r>
              <a:rPr lang="en-US" sz="1200" dirty="0"/>
              <a:t> on objections for each option. N</a:t>
            </a:r>
            <a:r>
              <a:rPr lang="en-US" altLang="zh-CN" sz="1200" dirty="0"/>
              <a:t>o decision could be made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conclusions agreed that no MMI interaction shall be required for the UE respond to paging (then a list of Editor’s notes)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Draw final evaluations and conclusions in SA2#142E.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(Enable Paging reception)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progress in this meeting on interim conclusions due to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Draw final evaluations and conclusions in SA2#142E.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(Co-ordinated leaving)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conclusions updated for NAS leaving (EPS case) with clarification of assistance information content.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progress on 5GS leaving due to RAN dependency.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Draw final evaluations and conclusions in SA2#142E.</a:t>
            </a:r>
            <a:endParaRPr lang="en-US" altLang="zh-CN" sz="1200" b="1" u="sng" dirty="0"/>
          </a:p>
        </p:txBody>
      </p:sp>
    </p:spTree>
    <p:extLst>
      <p:ext uri="{BB962C8B-B14F-4D97-AF65-F5344CB8AC3E}">
        <p14:creationId xmlns:p14="http://schemas.microsoft.com/office/powerpoint/2010/main" val="7650411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SA2#141E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200" b="1" dirty="0">
                <a:ea typeface="+mn-ea"/>
                <a:cs typeface="+mn-cs"/>
              </a:rPr>
              <a:t>RAN impacts and dependencies</a:t>
            </a:r>
            <a:r>
              <a:rPr lang="en-US" sz="1200" dirty="0">
                <a:ea typeface="+mn-ea"/>
                <a:cs typeface="+mn-cs"/>
              </a:rPr>
              <a:t>:</a:t>
            </a:r>
            <a:endParaRPr lang="de-DE" sz="12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All three key issues may potentially lead to solutions with RAN impact and may require RAN coordination.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Feedback from RAN2 and RAN3 (requested from SA2#140E) is needed for SA2#142E to conclude the study.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200" b="1" dirty="0"/>
              <a:t>SA3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Feedback from SA3 (requested from SA2#140E) is needed for SA2#142E to conclude the study (namely on Busy indication, any Paging cause privacy).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Paging cause and paging filtering have been the cause of significant debate in SA2#141E. It is expected that the debate will be resolved in SA2#142E.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(SA2#142E)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Ahead of SA2#142E: Organize a conference call (if feasible) to discuss Way Forward proposals to finalize the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During SA2#142E: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Focus on finalizing the conclusions.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No new solutions (except if proposed as a Way Forward proposal to enable conclusions)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SA2#142E: Final evaluations and conclusions. TR 23.761 and WID expected to be sent to SA#90 plenary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Due to RAN and SA3 dependencies, completion of the study may not be possible in Q4 for all key issues.</a:t>
            </a:r>
            <a:endParaRPr lang="en-US" altLang="zh-CN" sz="1050" strike="sngStrike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6904</TotalTime>
  <Words>506</Words>
  <Application>Microsoft Office PowerPoint</Application>
  <PresentationFormat>On-screen Show (4:3)</PresentationFormat>
  <Paragraphs>54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Office Theme</vt:lpstr>
      <vt:lpstr>   FS_MUSIM Status Report</vt:lpstr>
      <vt:lpstr>FS_MUSIM status after SA2#141E (1/2)</vt:lpstr>
      <vt:lpstr>FS_MUSIM status after SA2#141E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1345</cp:revision>
  <dcterms:created xsi:type="dcterms:W3CDTF">2008-08-30T09:32:10Z</dcterms:created>
  <dcterms:modified xsi:type="dcterms:W3CDTF">2020-10-28T09:14:47Z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2020-08-13 20:28:13Z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1592921652</vt:lpwstr>
  </property>
</Properties>
</file>