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</p:sldMasterIdLst>
  <p:notesMasterIdLst>
    <p:notesMasterId r:id="rId11"/>
  </p:notesMasterIdLst>
  <p:handoutMasterIdLst>
    <p:handoutMasterId r:id="rId12"/>
  </p:handoutMasterIdLst>
  <p:sldIdLst>
    <p:sldId id="303" r:id="rId7"/>
    <p:sldId id="786" r:id="rId8"/>
    <p:sldId id="787" r:id="rId9"/>
    <p:sldId id="789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62" d="100"/>
          <a:sy n="62" d="100"/>
        </p:scale>
        <p:origin x="1596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commentAuthors" Target="commentAuthors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notesMaster" Target="notesMasters/notesMaster1.xml"/><Relationship Id="rId5" Type="http://schemas.openxmlformats.org/officeDocument/2006/relationships/customXml" Target="../customXml/item5.xml"/><Relationship Id="rId15" Type="http://schemas.openxmlformats.org/officeDocument/2006/relationships/viewProps" Target="viewProps.xml"/><Relationship Id="rId10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andramouli, Devaki (Nokia - US/Dallas)" userId="ebf2a9f8-651b-4485-926f-9d93c0eafbc5" providerId="ADAL" clId="{C07CE5D9-AAC5-478A-919E-EED9ABA09A47}"/>
    <pc:docChg chg="undo custSel modSld modMainMaster">
      <pc:chgData name="Chandramouli, Devaki (Nokia - US/Dallas)" userId="ebf2a9f8-651b-4485-926f-9d93c0eafbc5" providerId="ADAL" clId="{C07CE5D9-AAC5-478A-919E-EED9ABA09A47}" dt="2020-10-24T04:39:17.433" v="1405" actId="20577"/>
      <pc:docMkLst>
        <pc:docMk/>
      </pc:docMkLst>
      <pc:sldChg chg="modSp">
        <pc:chgData name="Chandramouli, Devaki (Nokia - US/Dallas)" userId="ebf2a9f8-651b-4485-926f-9d93c0eafbc5" providerId="ADAL" clId="{C07CE5D9-AAC5-478A-919E-EED9ABA09A47}" dt="2020-10-24T04:37:46.871" v="1399" actId="20577"/>
        <pc:sldMkLst>
          <pc:docMk/>
          <pc:sldMk cId="2754923581" sldId="786"/>
        </pc:sldMkLst>
        <pc:spChg chg="mod">
          <ac:chgData name="Chandramouli, Devaki (Nokia - US/Dallas)" userId="ebf2a9f8-651b-4485-926f-9d93c0eafbc5" providerId="ADAL" clId="{C07CE5D9-AAC5-478A-919E-EED9ABA09A47}" dt="2020-10-24T04:37:46.871" v="1399" actId="20577"/>
          <ac:spMkLst>
            <pc:docMk/>
            <pc:sldMk cId="2754923581" sldId="786"/>
            <ac:spMk id="29716" creationId="{00000000-0000-0000-0000-000000000000}"/>
          </ac:spMkLst>
        </pc:spChg>
      </pc:sldChg>
      <pc:sldChg chg="modSp">
        <pc:chgData name="Chandramouli, Devaki (Nokia - US/Dallas)" userId="ebf2a9f8-651b-4485-926f-9d93c0eafbc5" providerId="ADAL" clId="{C07CE5D9-AAC5-478A-919E-EED9ABA09A47}" dt="2020-10-24T04:36:58.873" v="1298"/>
        <pc:sldMkLst>
          <pc:docMk/>
          <pc:sldMk cId="46549111" sldId="787"/>
        </pc:sldMkLst>
        <pc:spChg chg="mod">
          <ac:chgData name="Chandramouli, Devaki (Nokia - US/Dallas)" userId="ebf2a9f8-651b-4485-926f-9d93c0eafbc5" providerId="ADAL" clId="{C07CE5D9-AAC5-478A-919E-EED9ABA09A47}" dt="2020-10-24T04:18:38.218" v="519" actId="20577"/>
          <ac:spMkLst>
            <pc:docMk/>
            <pc:sldMk cId="46549111" sldId="787"/>
            <ac:spMk id="29716" creationId="{00000000-0000-0000-0000-000000000000}"/>
          </ac:spMkLst>
        </pc:spChg>
        <pc:graphicFrameChg chg="mod modGraphic">
          <ac:chgData name="Chandramouli, Devaki (Nokia - US/Dallas)" userId="ebf2a9f8-651b-4485-926f-9d93c0eafbc5" providerId="ADAL" clId="{C07CE5D9-AAC5-478A-919E-EED9ABA09A47}" dt="2020-10-24T04:36:58.873" v="1298"/>
          <ac:graphicFrameMkLst>
            <pc:docMk/>
            <pc:sldMk cId="46549111" sldId="787"/>
            <ac:graphicFrameMk id="9" creationId="{00000000-0000-0000-0000-000000000000}"/>
          </ac:graphicFrameMkLst>
        </pc:graphicFrameChg>
      </pc:sldChg>
      <pc:sldChg chg="modSp">
        <pc:chgData name="Chandramouli, Devaki (Nokia - US/Dallas)" userId="ebf2a9f8-651b-4485-926f-9d93c0eafbc5" providerId="ADAL" clId="{C07CE5D9-AAC5-478A-919E-EED9ABA09A47}" dt="2020-10-24T04:38:19.910" v="1401" actId="255"/>
        <pc:sldMkLst>
          <pc:docMk/>
          <pc:sldMk cId="445503934" sldId="789"/>
        </pc:sldMkLst>
        <pc:spChg chg="mod">
          <ac:chgData name="Chandramouli, Devaki (Nokia - US/Dallas)" userId="ebf2a9f8-651b-4485-926f-9d93c0eafbc5" providerId="ADAL" clId="{C07CE5D9-AAC5-478A-919E-EED9ABA09A47}" dt="2020-10-24T04:36:30.604" v="1297" actId="20577"/>
          <ac:spMkLst>
            <pc:docMk/>
            <pc:sldMk cId="445503934" sldId="789"/>
            <ac:spMk id="29698" creationId="{00000000-0000-0000-0000-000000000000}"/>
          </ac:spMkLst>
        </pc:spChg>
        <pc:spChg chg="mod">
          <ac:chgData name="Chandramouli, Devaki (Nokia - US/Dallas)" userId="ebf2a9f8-651b-4485-926f-9d93c0eafbc5" providerId="ADAL" clId="{C07CE5D9-AAC5-478A-919E-EED9ABA09A47}" dt="2020-10-24T04:38:19.910" v="1401" actId="255"/>
          <ac:spMkLst>
            <pc:docMk/>
            <pc:sldMk cId="445503934" sldId="789"/>
            <ac:spMk id="29716" creationId="{00000000-0000-0000-0000-000000000000}"/>
          </ac:spMkLst>
        </pc:spChg>
      </pc:sldChg>
      <pc:sldMasterChg chg="modSp">
        <pc:chgData name="Chandramouli, Devaki (Nokia - US/Dallas)" userId="ebf2a9f8-651b-4485-926f-9d93c0eafbc5" providerId="ADAL" clId="{C07CE5D9-AAC5-478A-919E-EED9ABA09A47}" dt="2020-10-24T04:39:17.433" v="1405" actId="20577"/>
        <pc:sldMasterMkLst>
          <pc:docMk/>
          <pc:sldMasterMk cId="0" sldId="2147483729"/>
        </pc:sldMasterMkLst>
        <pc:spChg chg="mod">
          <ac:chgData name="Chandramouli, Devaki (Nokia - US/Dallas)" userId="ebf2a9f8-651b-4485-926f-9d93c0eafbc5" providerId="ADAL" clId="{C07CE5D9-AAC5-478A-919E-EED9ABA09A47}" dt="2020-10-24T04:39:17.433" v="1405" actId="20577"/>
          <ac:spMkLst>
            <pc:docMk/>
            <pc:sldMasterMk cId="0" sldId="2147483729"/>
            <ac:spMk id="14" creationId="{00000000-0000-0000-0000-000000000000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10/23/2020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10/23/2020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5343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6070608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WG2#141E</a:t>
            </a:r>
          </a:p>
          <a:p>
            <a:r>
              <a:rPr lang="de-DE" sz="1200" b="1" kern="1200" dirty="0" err="1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Elbonia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, </a:t>
            </a:r>
            <a:r>
              <a:rPr lang="de-DE" sz="1200" b="1" kern="1200" dirty="0" err="1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October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12 – </a:t>
            </a:r>
            <a:r>
              <a:rPr lang="de-DE" sz="1200" b="1" kern="1200" dirty="0" err="1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October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23, 2020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S2-2007785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WG2#141E</a:t>
            </a:r>
            <a:r>
              <a:rPr lang="en-GB" altLang="de-DE" sz="1200" baseline="0" dirty="0">
                <a:solidFill>
                  <a:schemeClr val="bg1"/>
                </a:solidFill>
              </a:rPr>
              <a:t> Meeting Location</a:t>
            </a:r>
            <a:r>
              <a:rPr lang="en-GB" altLang="de-DE" sz="1200" dirty="0">
                <a:solidFill>
                  <a:schemeClr val="bg1"/>
                </a:solidFill>
              </a:rPr>
              <a:t>,</a:t>
            </a:r>
            <a:r>
              <a:rPr lang="en-GB" altLang="de-DE" sz="1200" baseline="0" dirty="0">
                <a:solidFill>
                  <a:schemeClr val="bg1"/>
                </a:solidFill>
              </a:rPr>
              <a:t> Meeting Date, 2020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2_Arch/Latest_SA2_Specs/Latest_draft_S2_Specs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1" i="1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FS_IIoT</a:t>
            </a:r>
            <a:r>
              <a:rPr lang="en-US" altLang="de-DE" sz="3600" b="1" dirty="0"/>
              <a:t> 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sz="1800" b="1" dirty="0">
                <a:latin typeface="Arial" charset="0"/>
              </a:rPr>
              <a:t>Devaki Chandramouli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Nokia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err="1"/>
              <a:t>FS_IIoT</a:t>
            </a:r>
            <a:r>
              <a:rPr lang="en-US" altLang="de-DE" sz="2800" b="1" dirty="0"/>
              <a:t> Status at SA#90E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289985582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FS_IIoT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enhanced support of Industrial Internet of Things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75% &gt; 87%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December’ 20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SP-200298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7"/>
            <a:ext cx="8709026" cy="376577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Progress since SA#88E: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36 approved P-CRs.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Conclusions agreed for KI#3A, updated conclusions for KI#1, KI#2, KI#3B, KI#5.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endParaRPr lang="en-US" sz="1600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dependencies:</a:t>
            </a:r>
            <a:endParaRPr lang="de-DE" sz="16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LS out to RAN to obtain feedback regarding survival time.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b="1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err="1"/>
              <a:t>Aim</a:t>
            </a:r>
            <a:r>
              <a:rPr lang="de-DE" altLang="de-DE" sz="1200" dirty="0"/>
              <a:t> </a:t>
            </a:r>
            <a:r>
              <a:rPr lang="de-DE" altLang="de-DE" sz="1200" dirty="0" err="1"/>
              <a:t>to</a:t>
            </a:r>
            <a:r>
              <a:rPr lang="de-DE" altLang="de-DE" sz="1200" dirty="0"/>
              <a:t> </a:t>
            </a:r>
            <a:r>
              <a:rPr lang="de-DE" altLang="de-DE" sz="1200" dirty="0" err="1"/>
              <a:t>resolve</a:t>
            </a:r>
            <a:r>
              <a:rPr lang="de-DE" altLang="de-DE" sz="1200" dirty="0"/>
              <a:t> </a:t>
            </a:r>
            <a:r>
              <a:rPr lang="de-DE" altLang="de-DE" sz="1200" dirty="0" err="1"/>
              <a:t>the</a:t>
            </a:r>
            <a:r>
              <a:rPr lang="de-DE" altLang="de-DE" sz="1200" dirty="0"/>
              <a:t> </a:t>
            </a:r>
            <a:r>
              <a:rPr lang="de-DE" altLang="de-DE" sz="1200" dirty="0" err="1"/>
              <a:t>remaining</a:t>
            </a:r>
            <a:r>
              <a:rPr lang="de-DE" altLang="de-DE" sz="1200" dirty="0"/>
              <a:t> </a:t>
            </a:r>
            <a:r>
              <a:rPr lang="de-DE" altLang="de-DE" sz="1200" dirty="0" err="1"/>
              <a:t>opens</a:t>
            </a:r>
            <a:r>
              <a:rPr lang="de-DE" altLang="de-DE" sz="1200" dirty="0"/>
              <a:t> for all Key </a:t>
            </a:r>
            <a:r>
              <a:rPr lang="de-DE" altLang="de-DE" sz="1200" dirty="0" err="1"/>
              <a:t>issues</a:t>
            </a:r>
            <a:r>
              <a:rPr lang="de-DE" altLang="de-DE" sz="1200" dirty="0"/>
              <a:t>, </a:t>
            </a:r>
            <a:r>
              <a:rPr lang="de-DE" altLang="de-DE" sz="1200" dirty="0" err="1"/>
              <a:t>harmonize</a:t>
            </a:r>
            <a:r>
              <a:rPr lang="de-DE" altLang="de-DE" sz="1200" dirty="0"/>
              <a:t> </a:t>
            </a:r>
            <a:r>
              <a:rPr lang="de-DE" altLang="de-DE" sz="1200" dirty="0" err="1"/>
              <a:t>solutions</a:t>
            </a:r>
            <a:r>
              <a:rPr lang="de-DE" altLang="de-DE" sz="1200" dirty="0"/>
              <a:t>, </a:t>
            </a:r>
            <a:r>
              <a:rPr lang="de-DE" altLang="de-DE" sz="1200" dirty="0" err="1"/>
              <a:t>where</a:t>
            </a:r>
            <a:r>
              <a:rPr lang="de-DE" altLang="de-DE" sz="1200" dirty="0"/>
              <a:t> </a:t>
            </a:r>
            <a:r>
              <a:rPr lang="de-DE" altLang="de-DE" sz="1200" dirty="0" err="1"/>
              <a:t>needed</a:t>
            </a:r>
            <a:r>
              <a:rPr lang="de-DE" altLang="de-DE" sz="12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Target </a:t>
            </a:r>
            <a:r>
              <a:rPr lang="de-DE" altLang="de-DE" sz="1200" dirty="0" err="1"/>
              <a:t>towards</a:t>
            </a:r>
            <a:r>
              <a:rPr lang="de-DE" altLang="de-DE" sz="1200" dirty="0"/>
              <a:t> </a:t>
            </a:r>
            <a:r>
              <a:rPr lang="de-DE" altLang="de-DE" sz="1200" dirty="0" err="1"/>
              <a:t>updating</a:t>
            </a:r>
            <a:r>
              <a:rPr lang="de-DE" altLang="de-DE" sz="1200" dirty="0"/>
              <a:t> &amp; </a:t>
            </a:r>
            <a:r>
              <a:rPr lang="de-DE" altLang="de-DE" sz="1200" dirty="0" err="1"/>
              <a:t>stabilizing</a:t>
            </a:r>
            <a:r>
              <a:rPr lang="de-DE" altLang="de-DE" sz="1200" dirty="0"/>
              <a:t> </a:t>
            </a:r>
            <a:r>
              <a:rPr lang="de-DE" altLang="de-DE" sz="1200" dirty="0" err="1"/>
              <a:t>conclusions</a:t>
            </a:r>
            <a:r>
              <a:rPr lang="de-DE" altLang="de-DE" sz="1200" dirty="0"/>
              <a:t> for all KIs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Agree to a WID, submission of TR 23.700-20 cover sheet for TSG SA approval.</a:t>
            </a:r>
          </a:p>
        </p:txBody>
      </p:sp>
    </p:spTree>
    <p:extLst>
      <p:ext uri="{BB962C8B-B14F-4D97-AF65-F5344CB8AC3E}">
        <p14:creationId xmlns:p14="http://schemas.microsoft.com/office/powerpoint/2010/main" val="275492358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err="1"/>
              <a:t>FS_IIoT</a:t>
            </a:r>
            <a:r>
              <a:rPr lang="en-US" altLang="de-DE" sz="2800" b="1" dirty="0"/>
              <a:t> status after SA2#141E 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192317699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FS_IIoT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enhanced support of Industrial Internet of Things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75% &gt; 87%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SP-200298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err="1"/>
              <a:t>FS_IIoT</a:t>
            </a:r>
            <a:r>
              <a:rPr lang="de-DE" altLang="de-DE" sz="1400" dirty="0"/>
              <a:t>  TR 23.700-20 v1.0.0 </a:t>
            </a:r>
            <a:r>
              <a:rPr lang="de-DE" altLang="de-DE" sz="1400" dirty="0" err="1"/>
              <a:t>is</a:t>
            </a:r>
            <a:r>
              <a:rPr lang="de-DE" altLang="de-DE" sz="1400" dirty="0"/>
              <a:t> </a:t>
            </a:r>
            <a:r>
              <a:rPr lang="de-DE" altLang="de-DE" sz="1400" dirty="0" err="1"/>
              <a:t>available</a:t>
            </a:r>
            <a:r>
              <a:rPr lang="de-DE" altLang="de-DE" sz="1400" dirty="0"/>
              <a:t> </a:t>
            </a:r>
            <a:r>
              <a:rPr lang="en-US" altLang="de-DE" sz="1400" dirty="0">
                <a:highlight>
                  <a:srgbClr val="FFFF00"/>
                </a:highlight>
                <a:hlinkClick r:id="rId3"/>
              </a:rPr>
              <a:t>here</a:t>
            </a:r>
            <a:r>
              <a:rPr lang="de-DE" altLang="de-DE" sz="140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Total TUs requested for Study Phase in 2020 </a:t>
            </a:r>
            <a:r>
              <a:rPr lang="de-DE" altLang="de-DE" sz="1400" dirty="0" err="1"/>
              <a:t>is</a:t>
            </a:r>
            <a:r>
              <a:rPr lang="de-DE" altLang="de-DE" sz="1400" dirty="0"/>
              <a:t> 5. 4 TUs </a:t>
            </a:r>
            <a:r>
              <a:rPr lang="de-DE" altLang="de-DE" sz="1400" dirty="0" err="1"/>
              <a:t>used</a:t>
            </a:r>
            <a:r>
              <a:rPr lang="de-DE" altLang="de-DE" sz="1400" dirty="0"/>
              <a:t> </a:t>
            </a:r>
            <a:r>
              <a:rPr lang="de-DE" altLang="de-DE" sz="1400" dirty="0" err="1"/>
              <a:t>and</a:t>
            </a:r>
            <a:r>
              <a:rPr lang="de-DE" altLang="de-DE" sz="1400" dirty="0"/>
              <a:t> 1 TU remaining.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KI#2 </a:t>
            </a:r>
            <a:r>
              <a:rPr lang="de-DE" altLang="de-DE" sz="1400" dirty="0" err="1"/>
              <a:t>conclusion</a:t>
            </a:r>
            <a:r>
              <a:rPr lang="de-DE" altLang="de-DE" sz="1400" dirty="0"/>
              <a:t> </a:t>
            </a:r>
            <a:r>
              <a:rPr lang="de-DE" altLang="de-DE" sz="1400" dirty="0" err="1"/>
              <a:t>remains</a:t>
            </a:r>
            <a:r>
              <a:rPr lang="de-DE" altLang="de-DE" sz="1400" dirty="0"/>
              <a:t> </a:t>
            </a:r>
            <a:r>
              <a:rPr lang="de-DE" altLang="de-DE" sz="1400" dirty="0" err="1"/>
              <a:t>controversial</a:t>
            </a:r>
            <a:r>
              <a:rPr lang="de-DE" altLang="de-DE" sz="1400" dirty="0"/>
              <a:t>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Key </a:t>
            </a:r>
            <a:r>
              <a:rPr lang="de-DE" altLang="de-DE" sz="1400" b="1" dirty="0" err="1"/>
              <a:t>Issue</a:t>
            </a:r>
            <a:r>
              <a:rPr lang="de-DE" altLang="de-DE" sz="1400" b="1" dirty="0"/>
              <a:t> #1 (</a:t>
            </a:r>
            <a:r>
              <a:rPr lang="de-DE" altLang="de-DE" sz="1400" b="1" dirty="0" err="1"/>
              <a:t>Uplink</a:t>
            </a:r>
            <a:r>
              <a:rPr lang="de-DE" altLang="de-DE" sz="1400" b="1" dirty="0"/>
              <a:t> Time </a:t>
            </a:r>
            <a:r>
              <a:rPr lang="de-DE" altLang="de-DE" sz="1400" b="1" dirty="0" err="1"/>
              <a:t>Synchronization</a:t>
            </a:r>
            <a:r>
              <a:rPr lang="de-DE" altLang="de-DE" sz="1400" b="1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Resolution for BMCA </a:t>
            </a:r>
            <a:r>
              <a:rPr lang="de-DE" altLang="de-DE" sz="1400" dirty="0" err="1"/>
              <a:t>method</a:t>
            </a:r>
            <a:r>
              <a:rPr lang="de-DE" altLang="de-DE" sz="1400" dirty="0"/>
              <a:t> </a:t>
            </a:r>
            <a:r>
              <a:rPr lang="de-DE" altLang="de-DE" sz="1400" dirty="0" err="1"/>
              <a:t>achieved</a:t>
            </a:r>
            <a:r>
              <a:rPr lang="de-DE" altLang="de-DE" sz="1400" dirty="0"/>
              <a:t> – </a:t>
            </a:r>
            <a:r>
              <a:rPr lang="de-DE" altLang="de-DE" sz="1400" dirty="0" err="1"/>
              <a:t>user</a:t>
            </a:r>
            <a:r>
              <a:rPr lang="de-DE" altLang="de-DE" sz="1400" dirty="0"/>
              <a:t> plane </a:t>
            </a:r>
            <a:r>
              <a:rPr lang="de-DE" altLang="de-DE" sz="1400" dirty="0" err="1"/>
              <a:t>based</a:t>
            </a:r>
            <a:r>
              <a:rPr lang="de-DE" altLang="de-DE" sz="1400" dirty="0"/>
              <a:t> </a:t>
            </a:r>
            <a:r>
              <a:rPr lang="de-DE" altLang="de-DE" sz="1400" dirty="0" err="1"/>
              <a:t>method</a:t>
            </a:r>
            <a:r>
              <a:rPr lang="de-DE" altLang="de-DE" sz="1400" dirty="0"/>
              <a:t> </a:t>
            </a:r>
            <a:r>
              <a:rPr lang="de-DE" altLang="de-DE" sz="1400" dirty="0" err="1"/>
              <a:t>selected</a:t>
            </a:r>
            <a:r>
              <a:rPr lang="de-DE" altLang="de-DE" sz="1400" dirty="0"/>
              <a:t> </a:t>
            </a:r>
            <a:r>
              <a:rPr lang="de-DE" altLang="de-DE" sz="1400" dirty="0" err="1"/>
              <a:t>and</a:t>
            </a:r>
            <a:r>
              <a:rPr lang="de-DE" altLang="de-DE" sz="1400" dirty="0"/>
              <a:t> </a:t>
            </a:r>
            <a:r>
              <a:rPr lang="de-DE" altLang="de-DE" sz="1400" dirty="0" err="1"/>
              <a:t>conclusion</a:t>
            </a:r>
            <a:r>
              <a:rPr lang="de-DE" altLang="de-DE" sz="1400" dirty="0"/>
              <a:t> </a:t>
            </a:r>
            <a:r>
              <a:rPr lang="de-DE" altLang="de-DE" sz="1400" dirty="0" err="1"/>
              <a:t>updated</a:t>
            </a:r>
            <a:r>
              <a:rPr lang="de-DE" altLang="de-DE" sz="1400" dirty="0"/>
              <a:t> </a:t>
            </a:r>
            <a:r>
              <a:rPr lang="de-DE" altLang="de-DE" sz="1400" dirty="0" err="1"/>
              <a:t>accordingly</a:t>
            </a:r>
            <a:endParaRPr lang="de-DE" altLang="de-DE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Next </a:t>
            </a:r>
            <a:r>
              <a:rPr lang="de-DE" altLang="de-DE" sz="1400" dirty="0" err="1"/>
              <a:t>step</a:t>
            </a:r>
            <a:r>
              <a:rPr lang="de-DE" altLang="de-DE" sz="1400" dirty="0"/>
              <a:t>: Resolution </a:t>
            </a:r>
            <a:r>
              <a:rPr lang="de-DE" altLang="de-DE" sz="1400" dirty="0" err="1"/>
              <a:t>of</a:t>
            </a:r>
            <a:r>
              <a:rPr lang="de-DE" altLang="de-DE" sz="1400" dirty="0"/>
              <a:t> </a:t>
            </a:r>
            <a:r>
              <a:rPr lang="de-DE" altLang="de-DE" sz="1400" dirty="0" err="1"/>
              <a:t>refinement</a:t>
            </a:r>
            <a:r>
              <a:rPr lang="de-DE" altLang="de-DE" sz="1400" dirty="0"/>
              <a:t> </a:t>
            </a:r>
            <a:r>
              <a:rPr lang="de-DE" altLang="de-DE" sz="1400" dirty="0" err="1"/>
              <a:t>of</a:t>
            </a:r>
            <a:r>
              <a:rPr lang="de-DE" altLang="de-DE" sz="1400" dirty="0"/>
              <a:t> </a:t>
            </a:r>
            <a:r>
              <a:rPr lang="de-DE" altLang="de-DE" sz="1400" dirty="0" err="1"/>
              <a:t>the</a:t>
            </a:r>
            <a:r>
              <a:rPr lang="de-DE" altLang="de-DE" sz="1400" dirty="0"/>
              <a:t> </a:t>
            </a:r>
            <a:r>
              <a:rPr lang="de-DE" altLang="de-DE" sz="1400" dirty="0" err="1"/>
              <a:t>conclusion</a:t>
            </a:r>
            <a:r>
              <a:rPr lang="de-DE" altLang="de-DE" sz="1400" dirty="0"/>
              <a:t> </a:t>
            </a:r>
            <a:r>
              <a:rPr lang="de-DE" altLang="de-DE" sz="1400" dirty="0" err="1"/>
              <a:t>and</a:t>
            </a:r>
            <a:r>
              <a:rPr lang="de-DE" altLang="de-DE" sz="1400" dirty="0"/>
              <a:t> </a:t>
            </a:r>
            <a:r>
              <a:rPr lang="de-DE" altLang="de-DE" sz="1400" dirty="0" err="1"/>
              <a:t>resolution</a:t>
            </a:r>
            <a:r>
              <a:rPr lang="de-DE" altLang="de-DE" sz="1400" dirty="0"/>
              <a:t> </a:t>
            </a:r>
            <a:r>
              <a:rPr lang="de-DE" altLang="de-DE" sz="1400" dirty="0" err="1"/>
              <a:t>of</a:t>
            </a:r>
            <a:r>
              <a:rPr lang="de-DE" altLang="de-DE" sz="1400" dirty="0"/>
              <a:t> </a:t>
            </a:r>
            <a:r>
              <a:rPr lang="de-DE" altLang="de-DE" sz="1400" dirty="0" err="1"/>
              <a:t>remaining</a:t>
            </a:r>
            <a:r>
              <a:rPr lang="de-DE" altLang="de-DE" sz="1400" dirty="0"/>
              <a:t> </a:t>
            </a:r>
            <a:r>
              <a:rPr lang="de-DE" altLang="de-DE" sz="1400" dirty="0" err="1"/>
              <a:t>editor‘s</a:t>
            </a:r>
            <a:r>
              <a:rPr lang="de-DE" altLang="de-DE" sz="1400" dirty="0"/>
              <a:t> </a:t>
            </a:r>
            <a:r>
              <a:rPr lang="de-DE" altLang="de-DE" sz="1400" dirty="0" err="1"/>
              <a:t>notes</a:t>
            </a:r>
            <a:r>
              <a:rPr lang="de-DE" altLang="de-DE" sz="1400" dirty="0"/>
              <a:t>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Key </a:t>
            </a:r>
            <a:r>
              <a:rPr lang="de-DE" altLang="de-DE" sz="1400" b="1" dirty="0" err="1"/>
              <a:t>Issue</a:t>
            </a:r>
            <a:r>
              <a:rPr lang="de-DE" altLang="de-DE" sz="1400" b="1" dirty="0"/>
              <a:t> #2 (</a:t>
            </a:r>
            <a:r>
              <a:rPr lang="en-GB" sz="1400" b="1" dirty="0"/>
              <a:t>UE-UE TSC communication</a:t>
            </a:r>
            <a:r>
              <a:rPr lang="de-DE" altLang="de-DE" sz="1400" b="1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Solutions </a:t>
            </a:r>
            <a:r>
              <a:rPr lang="de-DE" altLang="de-DE" sz="1400" dirty="0" err="1"/>
              <a:t>updated</a:t>
            </a:r>
            <a:r>
              <a:rPr lang="de-DE" altLang="de-DE" sz="1400" dirty="0"/>
              <a:t>, </a:t>
            </a:r>
            <a:r>
              <a:rPr lang="de-DE" altLang="de-DE" sz="1400" b="1" dirty="0" err="1"/>
              <a:t>updated</a:t>
            </a:r>
            <a:r>
              <a:rPr lang="de-DE" altLang="de-DE" sz="1400" b="1" dirty="0"/>
              <a:t> </a:t>
            </a:r>
            <a:r>
              <a:rPr lang="de-DE" altLang="de-DE" sz="1400" b="1" dirty="0" err="1"/>
              <a:t>interim</a:t>
            </a:r>
            <a:r>
              <a:rPr lang="de-DE" altLang="de-DE" sz="1400" b="1" dirty="0"/>
              <a:t> </a:t>
            </a:r>
            <a:r>
              <a:rPr lang="de-DE" altLang="de-DE" sz="1400" b="1" dirty="0" err="1"/>
              <a:t>conclusions</a:t>
            </a:r>
            <a:r>
              <a:rPr lang="de-DE" altLang="de-DE" sz="1400" b="1" dirty="0"/>
              <a:t> </a:t>
            </a:r>
            <a:r>
              <a:rPr lang="de-DE" altLang="de-DE" sz="1400" b="1" dirty="0" err="1"/>
              <a:t>agreed</a:t>
            </a:r>
            <a:r>
              <a:rPr lang="de-DE" altLang="de-DE" sz="1400" b="1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Next </a:t>
            </a:r>
            <a:r>
              <a:rPr lang="de-DE" altLang="de-DE" sz="1400" dirty="0" err="1"/>
              <a:t>step</a:t>
            </a:r>
            <a:r>
              <a:rPr lang="de-DE" altLang="de-DE" sz="1400" dirty="0"/>
              <a:t>: </a:t>
            </a:r>
            <a:r>
              <a:rPr lang="de-DE" altLang="de-DE" sz="1400" dirty="0" err="1"/>
              <a:t>Harmonization</a:t>
            </a:r>
            <a:r>
              <a:rPr lang="de-DE" altLang="de-DE" sz="1400" dirty="0"/>
              <a:t> </a:t>
            </a:r>
            <a:r>
              <a:rPr lang="de-DE" altLang="de-DE" sz="1400" dirty="0" err="1"/>
              <a:t>of</a:t>
            </a:r>
            <a:r>
              <a:rPr lang="de-DE" altLang="de-DE" sz="1400" dirty="0"/>
              <a:t> </a:t>
            </a:r>
            <a:r>
              <a:rPr lang="de-DE" altLang="de-DE" sz="1400" dirty="0" err="1"/>
              <a:t>solutions</a:t>
            </a:r>
            <a:r>
              <a:rPr lang="de-DE" altLang="de-DE" sz="1400" dirty="0"/>
              <a:t>, </a:t>
            </a:r>
            <a:r>
              <a:rPr lang="de-DE" altLang="de-DE" sz="1400" dirty="0" err="1"/>
              <a:t>resolution</a:t>
            </a:r>
            <a:r>
              <a:rPr lang="de-DE" altLang="de-DE" sz="1400" dirty="0"/>
              <a:t> </a:t>
            </a:r>
            <a:r>
              <a:rPr lang="de-DE" altLang="de-DE" sz="1400" dirty="0" err="1"/>
              <a:t>of</a:t>
            </a:r>
            <a:r>
              <a:rPr lang="de-DE" altLang="de-DE" sz="1400" dirty="0"/>
              <a:t> </a:t>
            </a:r>
            <a:r>
              <a:rPr lang="de-DE" altLang="de-DE" sz="1400" dirty="0" err="1"/>
              <a:t>remaining</a:t>
            </a:r>
            <a:r>
              <a:rPr lang="de-DE" altLang="de-DE" sz="1400" dirty="0"/>
              <a:t> </a:t>
            </a:r>
            <a:r>
              <a:rPr lang="de-DE" altLang="de-DE" sz="1400" dirty="0" err="1"/>
              <a:t>opens</a:t>
            </a:r>
            <a:r>
              <a:rPr lang="de-DE" altLang="de-DE" sz="1400" dirty="0"/>
              <a:t> </a:t>
            </a:r>
            <a:r>
              <a:rPr lang="de-DE" altLang="de-DE" sz="1400" dirty="0" err="1"/>
              <a:t>and</a:t>
            </a:r>
            <a:r>
              <a:rPr lang="de-DE" altLang="de-DE" sz="1400" dirty="0"/>
              <a:t> </a:t>
            </a:r>
            <a:r>
              <a:rPr lang="de-DE" altLang="de-DE" sz="1400" dirty="0" err="1"/>
              <a:t>updates</a:t>
            </a:r>
            <a:r>
              <a:rPr lang="de-DE" altLang="de-DE" sz="1400" dirty="0"/>
              <a:t> </a:t>
            </a:r>
            <a:r>
              <a:rPr lang="de-DE" altLang="de-DE" sz="1400" dirty="0" err="1"/>
              <a:t>to</a:t>
            </a:r>
            <a:r>
              <a:rPr lang="de-DE" altLang="de-DE" sz="1400" dirty="0"/>
              <a:t> </a:t>
            </a:r>
            <a:r>
              <a:rPr lang="de-DE" altLang="de-DE" sz="1400" dirty="0" err="1"/>
              <a:t>conclusion</a:t>
            </a:r>
            <a:r>
              <a:rPr lang="de-DE" altLang="de-DE" sz="1400" dirty="0"/>
              <a:t> </a:t>
            </a:r>
            <a:r>
              <a:rPr lang="de-DE" altLang="de-DE" sz="1400" dirty="0" err="1"/>
              <a:t>needed</a:t>
            </a:r>
            <a:endParaRPr lang="de-DE" altLang="de-DE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Key </a:t>
            </a:r>
            <a:r>
              <a:rPr lang="de-DE" altLang="de-DE" sz="1400" b="1" dirty="0" err="1"/>
              <a:t>Issue</a:t>
            </a:r>
            <a:r>
              <a:rPr lang="de-DE" altLang="de-DE" sz="1400" b="1" dirty="0"/>
              <a:t> #3A (</a:t>
            </a:r>
            <a:r>
              <a:rPr lang="en-GB" sz="1400" b="1" dirty="0"/>
              <a:t>Exposure of TSC Services: Exposure of deterministic QoS</a:t>
            </a:r>
            <a:r>
              <a:rPr lang="de-DE" altLang="de-DE" sz="1400" b="1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err="1"/>
              <a:t>Conclusion</a:t>
            </a:r>
            <a:r>
              <a:rPr lang="de-DE" altLang="de-DE" sz="1400" dirty="0"/>
              <a:t> </a:t>
            </a:r>
            <a:r>
              <a:rPr lang="de-DE" altLang="de-DE" sz="1400" dirty="0" err="1"/>
              <a:t>agreed</a:t>
            </a:r>
            <a:r>
              <a:rPr lang="de-DE" altLang="de-DE" sz="1400" dirty="0"/>
              <a:t> </a:t>
            </a:r>
            <a:r>
              <a:rPr lang="de-DE" altLang="de-DE" sz="1400" dirty="0" err="1"/>
              <a:t>finally</a:t>
            </a:r>
            <a:endParaRPr lang="de-DE" alt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Way </a:t>
            </a:r>
            <a:r>
              <a:rPr lang="de-DE" altLang="de-DE" sz="1400" dirty="0" err="1"/>
              <a:t>forward</a:t>
            </a:r>
            <a:r>
              <a:rPr lang="de-DE" altLang="de-DE" sz="1400" dirty="0"/>
              <a:t> for H&amp;F </a:t>
            </a:r>
            <a:r>
              <a:rPr lang="de-DE" altLang="de-DE" sz="1400" dirty="0" err="1"/>
              <a:t>support</a:t>
            </a:r>
            <a:r>
              <a:rPr lang="de-DE" altLang="de-DE" sz="1400" dirty="0"/>
              <a:t> </a:t>
            </a:r>
            <a:r>
              <a:rPr lang="de-DE" altLang="de-DE" sz="1400" dirty="0" err="1"/>
              <a:t>agreed</a:t>
            </a:r>
            <a:r>
              <a:rPr lang="de-DE" altLang="de-DE" sz="14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Next </a:t>
            </a:r>
            <a:r>
              <a:rPr lang="de-DE" altLang="de-DE" sz="1400" dirty="0" err="1"/>
              <a:t>step</a:t>
            </a:r>
            <a:r>
              <a:rPr lang="de-DE" altLang="de-DE" sz="1400" dirty="0"/>
              <a:t>: </a:t>
            </a:r>
            <a:r>
              <a:rPr lang="de-DE" altLang="de-DE" sz="1400" dirty="0" err="1"/>
              <a:t>resolution</a:t>
            </a:r>
            <a:r>
              <a:rPr lang="de-DE" altLang="de-DE" sz="1400" dirty="0"/>
              <a:t> </a:t>
            </a:r>
            <a:r>
              <a:rPr lang="de-DE" altLang="de-DE" sz="1400" dirty="0" err="1"/>
              <a:t>of</a:t>
            </a:r>
            <a:r>
              <a:rPr lang="de-DE" altLang="de-DE" sz="1400" dirty="0"/>
              <a:t> </a:t>
            </a:r>
            <a:r>
              <a:rPr lang="de-DE" altLang="de-DE" sz="1400" dirty="0" err="1"/>
              <a:t>remaining</a:t>
            </a:r>
            <a:r>
              <a:rPr lang="de-DE" altLang="de-DE" sz="1400" dirty="0"/>
              <a:t> </a:t>
            </a:r>
            <a:r>
              <a:rPr lang="de-DE" altLang="de-DE" sz="1400" dirty="0" err="1"/>
              <a:t>opens</a:t>
            </a:r>
            <a:r>
              <a:rPr lang="de-DE" altLang="de-DE" sz="1400" dirty="0"/>
              <a:t> </a:t>
            </a:r>
            <a:r>
              <a:rPr lang="de-DE" altLang="de-DE" sz="1400" dirty="0" err="1"/>
              <a:t>and</a:t>
            </a:r>
            <a:r>
              <a:rPr lang="de-DE" altLang="de-DE" sz="1400" dirty="0"/>
              <a:t> </a:t>
            </a:r>
            <a:r>
              <a:rPr lang="de-DE" altLang="de-DE" sz="1400" dirty="0" err="1"/>
              <a:t>updates</a:t>
            </a:r>
            <a:r>
              <a:rPr lang="de-DE" altLang="de-DE" sz="1400" dirty="0"/>
              <a:t> </a:t>
            </a:r>
            <a:r>
              <a:rPr lang="de-DE" altLang="de-DE" sz="1400" dirty="0" err="1"/>
              <a:t>to</a:t>
            </a:r>
            <a:r>
              <a:rPr lang="de-DE" altLang="de-DE" sz="1400" dirty="0"/>
              <a:t> </a:t>
            </a:r>
            <a:r>
              <a:rPr lang="de-DE" altLang="de-DE" sz="1400" dirty="0" err="1"/>
              <a:t>conclusion</a:t>
            </a:r>
            <a:r>
              <a:rPr lang="de-DE" altLang="de-DE" sz="1400" dirty="0"/>
              <a:t> </a:t>
            </a:r>
            <a:r>
              <a:rPr lang="de-DE" altLang="de-DE" sz="1400" dirty="0" err="1"/>
              <a:t>needed</a:t>
            </a:r>
            <a:r>
              <a:rPr lang="de-DE" altLang="de-DE" sz="1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err="1"/>
              <a:t>FS_IIoT</a:t>
            </a:r>
            <a:r>
              <a:rPr lang="en-US" altLang="de-DE" sz="2800" b="1" dirty="0"/>
              <a:t> status after SA2#141E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45860" y="1322844"/>
            <a:ext cx="8554481" cy="4696956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Key </a:t>
            </a:r>
            <a:r>
              <a:rPr lang="de-DE" altLang="de-DE" sz="1400" b="1" dirty="0" err="1"/>
              <a:t>Issue</a:t>
            </a:r>
            <a:r>
              <a:rPr lang="de-DE" altLang="de-DE" sz="1400" b="1" dirty="0"/>
              <a:t> #3B (</a:t>
            </a:r>
            <a:r>
              <a:rPr lang="en-GB" sz="1400" b="1" dirty="0"/>
              <a:t>Exposure of TSC Services: Exposure of Time Synchronization</a:t>
            </a:r>
            <a:r>
              <a:rPr lang="de-DE" altLang="de-DE" sz="1400" b="1" dirty="0"/>
              <a:t>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err="1">
                <a:ea typeface="+mn-ea"/>
                <a:cs typeface="+mn-cs"/>
              </a:rPr>
              <a:t>Conclusions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updated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to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include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uplink</a:t>
            </a:r>
            <a:r>
              <a:rPr lang="de-DE" altLang="de-DE" sz="1400" dirty="0">
                <a:ea typeface="+mn-ea"/>
                <a:cs typeface="+mn-cs"/>
              </a:rPr>
              <a:t> time </a:t>
            </a:r>
            <a:r>
              <a:rPr lang="de-DE" altLang="de-DE" sz="1400" dirty="0" err="1">
                <a:ea typeface="+mn-ea"/>
                <a:cs typeface="+mn-cs"/>
              </a:rPr>
              <a:t>sync</a:t>
            </a:r>
            <a:r>
              <a:rPr lang="de-DE" altLang="de-DE" sz="1400" dirty="0">
                <a:ea typeface="+mn-ea"/>
                <a:cs typeface="+mn-cs"/>
              </a:rPr>
              <a:t>, BMCA </a:t>
            </a:r>
            <a:r>
              <a:rPr lang="de-DE" altLang="de-DE" sz="1400" dirty="0" err="1">
                <a:ea typeface="+mn-ea"/>
                <a:cs typeface="+mn-cs"/>
              </a:rPr>
              <a:t>method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supported</a:t>
            </a:r>
            <a:r>
              <a:rPr lang="de-DE" altLang="de-DE" sz="1400" dirty="0">
                <a:ea typeface="+mn-ea"/>
                <a:cs typeface="+mn-cs"/>
              </a:rPr>
              <a:t> for PTP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Next </a:t>
            </a:r>
            <a:r>
              <a:rPr lang="de-DE" altLang="de-DE" sz="1400" dirty="0" err="1"/>
              <a:t>step</a:t>
            </a:r>
            <a:r>
              <a:rPr lang="de-DE" altLang="de-DE" sz="1400" dirty="0"/>
              <a:t>: Resolution </a:t>
            </a:r>
            <a:r>
              <a:rPr lang="de-DE" altLang="de-DE" sz="1400" dirty="0" err="1"/>
              <a:t>of</a:t>
            </a:r>
            <a:r>
              <a:rPr lang="de-DE" altLang="de-DE" sz="1400" dirty="0"/>
              <a:t> </a:t>
            </a:r>
            <a:r>
              <a:rPr lang="de-DE" altLang="de-DE" sz="1400" dirty="0" err="1"/>
              <a:t>validity</a:t>
            </a:r>
            <a:r>
              <a:rPr lang="de-DE" altLang="de-DE" sz="1400" dirty="0"/>
              <a:t> </a:t>
            </a:r>
            <a:r>
              <a:rPr lang="de-DE" altLang="de-DE" sz="1400" dirty="0" err="1"/>
              <a:t>period</a:t>
            </a:r>
            <a:r>
              <a:rPr lang="de-DE" altLang="de-DE" sz="1400" dirty="0"/>
              <a:t>, </a:t>
            </a:r>
            <a:r>
              <a:rPr lang="de-DE" altLang="de-DE" sz="1400" dirty="0" err="1"/>
              <a:t>remaining</a:t>
            </a:r>
            <a:r>
              <a:rPr lang="de-DE" altLang="de-DE" sz="1400" dirty="0"/>
              <a:t> ENs </a:t>
            </a:r>
            <a:r>
              <a:rPr lang="de-DE" altLang="de-DE" sz="1400" dirty="0" err="1"/>
              <a:t>and</a:t>
            </a:r>
            <a:r>
              <a:rPr lang="de-DE" altLang="de-DE" sz="1400" dirty="0"/>
              <a:t> </a:t>
            </a:r>
            <a:r>
              <a:rPr lang="de-DE" altLang="de-DE" sz="1400" dirty="0" err="1"/>
              <a:t>updates</a:t>
            </a:r>
            <a:r>
              <a:rPr lang="de-DE" altLang="de-DE" sz="1400" dirty="0"/>
              <a:t> </a:t>
            </a:r>
            <a:r>
              <a:rPr lang="de-DE" altLang="de-DE" sz="1400" dirty="0" err="1"/>
              <a:t>to</a:t>
            </a:r>
            <a:r>
              <a:rPr lang="de-DE" altLang="de-DE" sz="1400" dirty="0"/>
              <a:t> </a:t>
            </a:r>
            <a:r>
              <a:rPr lang="de-DE" altLang="de-DE" sz="1400" dirty="0" err="1"/>
              <a:t>conclusion</a:t>
            </a:r>
            <a:r>
              <a:rPr lang="de-DE" altLang="de-DE" sz="1400" dirty="0"/>
              <a:t>.</a:t>
            </a:r>
            <a:endParaRPr lang="de-DE" altLang="de-DE" sz="1400" dirty="0">
              <a:ea typeface="+mn-ea"/>
              <a:cs typeface="+mn-cs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Key </a:t>
            </a:r>
            <a:r>
              <a:rPr lang="de-DE" altLang="de-DE" sz="1400" b="1" dirty="0" err="1"/>
              <a:t>Issue</a:t>
            </a:r>
            <a:r>
              <a:rPr lang="de-DE" altLang="de-DE" sz="1400" b="1" dirty="0"/>
              <a:t> #4 (</a:t>
            </a:r>
            <a:r>
              <a:rPr lang="de-DE" altLang="de-DE" sz="1400" b="1" dirty="0" err="1"/>
              <a:t>fully</a:t>
            </a:r>
            <a:r>
              <a:rPr lang="de-DE" altLang="de-DE" sz="1400" b="1" dirty="0"/>
              <a:t> </a:t>
            </a:r>
            <a:r>
              <a:rPr lang="de-DE" altLang="de-DE" sz="1400" b="1" dirty="0" err="1"/>
              <a:t>distributed</a:t>
            </a:r>
            <a:r>
              <a:rPr lang="de-DE" altLang="de-DE" sz="1400" b="1" dirty="0"/>
              <a:t> </a:t>
            </a:r>
            <a:r>
              <a:rPr lang="de-DE" altLang="de-DE" sz="1400" b="1" dirty="0" err="1"/>
              <a:t>configuration</a:t>
            </a:r>
            <a:r>
              <a:rPr lang="de-DE" altLang="de-DE" sz="1400" b="1" dirty="0"/>
              <a:t> </a:t>
            </a:r>
            <a:r>
              <a:rPr lang="de-DE" altLang="de-DE" sz="1400" b="1" dirty="0" err="1"/>
              <a:t>model</a:t>
            </a:r>
            <a:r>
              <a:rPr lang="de-DE" altLang="de-DE" sz="1400" b="1" dirty="0"/>
              <a:t> for TSN)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err="1">
                <a:ea typeface="+mn-ea"/>
                <a:cs typeface="+mn-cs"/>
              </a:rPr>
              <a:t>Downscoped</a:t>
            </a:r>
            <a:r>
              <a:rPr lang="de-DE" altLang="de-DE" sz="1400" dirty="0">
                <a:ea typeface="+mn-ea"/>
                <a:cs typeface="+mn-cs"/>
              </a:rPr>
              <a:t>. Will not </a:t>
            </a:r>
            <a:r>
              <a:rPr lang="de-DE" altLang="de-DE" sz="1400" dirty="0" err="1">
                <a:ea typeface="+mn-ea"/>
                <a:cs typeface="+mn-cs"/>
              </a:rPr>
              <a:t>be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progressed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during</a:t>
            </a:r>
            <a:r>
              <a:rPr lang="de-DE" altLang="de-DE" sz="1400" dirty="0">
                <a:ea typeface="+mn-ea"/>
                <a:cs typeface="+mn-cs"/>
              </a:rPr>
              <a:t> Rel-17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Key </a:t>
            </a:r>
            <a:r>
              <a:rPr lang="de-DE" altLang="de-DE" sz="1400" b="1" dirty="0" err="1"/>
              <a:t>Issue</a:t>
            </a:r>
            <a:r>
              <a:rPr lang="de-DE" altLang="de-DE" sz="1400" b="1" dirty="0"/>
              <a:t> #5 (</a:t>
            </a:r>
            <a:r>
              <a:rPr lang="de-DE" altLang="de-DE" sz="1400" b="1" dirty="0" err="1"/>
              <a:t>Use</a:t>
            </a:r>
            <a:r>
              <a:rPr lang="de-DE" altLang="de-DE" sz="1400" b="1" dirty="0"/>
              <a:t> </a:t>
            </a:r>
            <a:r>
              <a:rPr lang="de-DE" altLang="de-DE" sz="1400" b="1" dirty="0" err="1"/>
              <a:t>of</a:t>
            </a:r>
            <a:r>
              <a:rPr lang="de-DE" altLang="de-DE" sz="1400" b="1" dirty="0"/>
              <a:t> </a:t>
            </a:r>
            <a:r>
              <a:rPr lang="de-DE" altLang="de-DE" sz="1400" b="1" dirty="0" err="1"/>
              <a:t>Survival</a:t>
            </a:r>
            <a:r>
              <a:rPr lang="de-DE" altLang="de-DE" sz="1400" b="1" dirty="0"/>
              <a:t> Time for </a:t>
            </a:r>
            <a:r>
              <a:rPr lang="de-DE" altLang="de-DE" sz="1400" b="1" dirty="0" err="1"/>
              <a:t>Deterministic</a:t>
            </a:r>
            <a:r>
              <a:rPr lang="de-DE" altLang="de-DE" sz="1400" b="1" dirty="0"/>
              <a:t> </a:t>
            </a:r>
            <a:r>
              <a:rPr lang="de-DE" altLang="de-DE" sz="1400" b="1" dirty="0" err="1"/>
              <a:t>Applications</a:t>
            </a:r>
            <a:r>
              <a:rPr lang="de-DE" altLang="de-DE" sz="1400" b="1" dirty="0"/>
              <a:t> in 5GS)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>
                <a:ea typeface="+mn-ea"/>
                <a:cs typeface="+mn-cs"/>
              </a:rPr>
              <a:t>LS </a:t>
            </a:r>
            <a:r>
              <a:rPr lang="de-DE" altLang="de-DE" sz="1400" dirty="0" err="1">
                <a:ea typeface="+mn-ea"/>
                <a:cs typeface="+mn-cs"/>
              </a:rPr>
              <a:t>sent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to</a:t>
            </a:r>
            <a:r>
              <a:rPr lang="de-DE" altLang="de-DE" sz="1400" dirty="0">
                <a:ea typeface="+mn-ea"/>
                <a:cs typeface="+mn-cs"/>
              </a:rPr>
              <a:t> RAN2/3 </a:t>
            </a:r>
            <a:r>
              <a:rPr lang="de-DE" altLang="de-DE" sz="1400" dirty="0" err="1">
                <a:ea typeface="+mn-ea"/>
                <a:cs typeface="+mn-cs"/>
              </a:rPr>
              <a:t>to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obtain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feedback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regarding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survival</a:t>
            </a:r>
            <a:r>
              <a:rPr lang="de-DE" altLang="de-DE" sz="1400" dirty="0">
                <a:ea typeface="+mn-ea"/>
                <a:cs typeface="+mn-cs"/>
              </a:rPr>
              <a:t> time.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>
                <a:ea typeface="+mn-ea"/>
                <a:cs typeface="+mn-cs"/>
              </a:rPr>
              <a:t>Update </a:t>
            </a:r>
            <a:r>
              <a:rPr lang="de-DE" altLang="de-DE" sz="1400" dirty="0" err="1">
                <a:ea typeface="+mn-ea"/>
                <a:cs typeface="+mn-cs"/>
              </a:rPr>
              <a:t>conclusion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based</a:t>
            </a:r>
            <a:r>
              <a:rPr lang="de-DE" altLang="de-DE" sz="1400" dirty="0">
                <a:ea typeface="+mn-ea"/>
                <a:cs typeface="+mn-cs"/>
              </a:rPr>
              <a:t> on RAN2/3 </a:t>
            </a:r>
            <a:r>
              <a:rPr lang="de-DE" altLang="de-DE" sz="1400" dirty="0" err="1">
                <a:ea typeface="+mn-ea"/>
                <a:cs typeface="+mn-cs"/>
              </a:rPr>
              <a:t>feedback</a:t>
            </a:r>
            <a:r>
              <a:rPr lang="de-DE" altLang="de-DE" sz="1400" dirty="0">
                <a:ea typeface="+mn-ea"/>
                <a:cs typeface="+mn-cs"/>
              </a:rPr>
              <a:t>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400" b="1" dirty="0">
                <a:ea typeface="+mn-ea"/>
                <a:cs typeface="+mn-cs"/>
              </a:rPr>
              <a:t>RAN impacts and dependencies: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err="1">
                <a:ea typeface="+mn-ea"/>
                <a:cs typeface="+mn-cs"/>
              </a:rPr>
              <a:t>Survival</a:t>
            </a:r>
            <a:r>
              <a:rPr lang="de-DE" altLang="de-DE" sz="1400" dirty="0">
                <a:ea typeface="+mn-ea"/>
                <a:cs typeface="+mn-cs"/>
              </a:rPr>
              <a:t> time </a:t>
            </a:r>
            <a:r>
              <a:rPr lang="de-DE" altLang="de-DE" sz="1400" dirty="0" err="1">
                <a:ea typeface="+mn-ea"/>
                <a:cs typeface="+mn-cs"/>
              </a:rPr>
              <a:t>format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sent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over</a:t>
            </a:r>
            <a:r>
              <a:rPr lang="de-DE" altLang="de-DE" sz="1400" dirty="0">
                <a:ea typeface="+mn-ea"/>
                <a:cs typeface="+mn-cs"/>
              </a:rPr>
              <a:t> NGAP.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400" b="1" dirty="0" err="1"/>
              <a:t>Contentious</a:t>
            </a:r>
            <a:r>
              <a:rPr lang="de-DE" sz="1400" b="1" dirty="0"/>
              <a:t> </a:t>
            </a:r>
            <a:r>
              <a:rPr lang="de-DE" sz="1400" b="1" dirty="0" err="1"/>
              <a:t>Issue</a:t>
            </a:r>
            <a:r>
              <a:rPr lang="de-DE" sz="1400" b="1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>
                <a:ea typeface="+mn-ea"/>
                <a:cs typeface="+mn-cs"/>
              </a:rPr>
              <a:t>None so </a:t>
            </a:r>
            <a:r>
              <a:rPr lang="de-DE" altLang="de-DE" sz="1400" dirty="0" err="1">
                <a:ea typeface="+mn-ea"/>
                <a:cs typeface="+mn-cs"/>
              </a:rPr>
              <a:t>far</a:t>
            </a:r>
            <a:endParaRPr lang="de-DE" altLang="de-DE" sz="1400" dirty="0">
              <a:ea typeface="+mn-ea"/>
              <a:cs typeface="+mn-cs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dirty="0"/>
              <a:t>Focus for </a:t>
            </a:r>
            <a:r>
              <a:rPr lang="de-DE" sz="1400" b="1" dirty="0" err="1"/>
              <a:t>the</a:t>
            </a:r>
            <a:r>
              <a:rPr lang="de-DE" sz="1400" b="1" dirty="0"/>
              <a:t> Next Meeting (SA2#142E):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err="1">
                <a:ea typeface="+mn-ea"/>
                <a:cs typeface="+mn-cs"/>
              </a:rPr>
              <a:t>Resolving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controversial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items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and</a:t>
            </a:r>
            <a:r>
              <a:rPr lang="de-DE" altLang="de-DE" sz="1400" dirty="0">
                <a:ea typeface="+mn-ea"/>
                <a:cs typeface="+mn-cs"/>
              </a:rPr>
              <a:t> open </a:t>
            </a:r>
            <a:r>
              <a:rPr lang="de-DE" altLang="de-DE" sz="1400" dirty="0" err="1">
                <a:ea typeface="+mn-ea"/>
                <a:cs typeface="+mn-cs"/>
              </a:rPr>
              <a:t>items</a:t>
            </a:r>
            <a:r>
              <a:rPr lang="de-DE" altLang="de-DE" sz="1400" dirty="0">
                <a:ea typeface="+mn-ea"/>
                <a:cs typeface="+mn-cs"/>
              </a:rPr>
              <a:t> for all Key </a:t>
            </a:r>
            <a:r>
              <a:rPr lang="de-DE" altLang="de-DE" sz="1400" dirty="0" err="1">
                <a:ea typeface="+mn-ea"/>
                <a:cs typeface="+mn-cs"/>
              </a:rPr>
              <a:t>issues</a:t>
            </a:r>
            <a:r>
              <a:rPr lang="de-DE" altLang="de-DE" sz="1400" dirty="0">
                <a:ea typeface="+mn-ea"/>
                <a:cs typeface="+mn-cs"/>
              </a:rPr>
              <a:t> for an </a:t>
            </a:r>
            <a:r>
              <a:rPr lang="de-DE" altLang="de-DE" sz="1400" dirty="0" err="1">
                <a:ea typeface="+mn-ea"/>
                <a:cs typeface="+mn-cs"/>
              </a:rPr>
              <a:t>enhanced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conclusion</a:t>
            </a:r>
            <a:r>
              <a:rPr lang="de-DE" altLang="de-DE" sz="1400" dirty="0">
                <a:ea typeface="+mn-ea"/>
                <a:cs typeface="+mn-cs"/>
              </a:rPr>
              <a:t>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dirty="0"/>
              <a:t>Overall Plan: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 new solution.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SA2#142E (Nov): Improved conclusions. Submit TR 23.700-20 to SA#90 plenary for approval. Agree to a WID.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Remaining aspects of KI#2 remains controversial. KI#5 conclusion has RAN dependency.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44550393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pe:Receivers xmlns:spe="http://schemas.microsoft.com/sharepoint/events"/>
</file>

<file path=customXml/item2.xml><?xml version="1.0" encoding="utf-8"?>
<?mso-contentType ?>
<SharedContentType xmlns="Microsoft.SharePoint.Taxonomy.ContentTypeSync" SourceId="34c87397-5fc1-491e-85e7-d6110dbe9cbd" ContentTypeId="0x0101" PreviousValue="false"/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7A4B69EF56E94C827924DC4B490231" ma:contentTypeVersion="16" ma:contentTypeDescription="Create a new document." ma:contentTypeScope="" ma:versionID="9912d19776983c6aade29a3686f1c79f">
  <xsd:schema xmlns:xsd="http://www.w3.org/2001/XMLSchema" xmlns:xs="http://www.w3.org/2001/XMLSchema" xmlns:p="http://schemas.microsoft.com/office/2006/metadata/properties" xmlns:ns3="71c5aaf6-e6ce-465b-b873-5148d2a4c105" xmlns:ns4="e0d6c333-3612-4d65-a7f4-5976eb42d46a" xmlns:ns5="c67c731b-696e-4d20-8664-fee8943d9cc6" targetNamespace="http://schemas.microsoft.com/office/2006/metadata/properties" ma:root="true" ma:fieldsID="b1f01fd908848de894b0fc5cac9f1093" ns3:_="" ns4:_="" ns5:_="">
    <xsd:import namespace="71c5aaf6-e6ce-465b-b873-5148d2a4c105"/>
    <xsd:import namespace="e0d6c333-3612-4d65-a7f4-5976eb42d46a"/>
    <xsd:import namespace="c67c731b-696e-4d20-8664-fee8943d9cc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d6c333-3612-4d65-a7f4-5976eb42d4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7c731b-696e-4d20-8664-fee8943d9cc6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5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D561E15-ED7D-426C-AAA3-BE3BEEF7B6CC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889FBBD8-3D06-492C-9E53-CCC01A1B933A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A72B9F3D-C684-4F3E-9670-5E464CA8BA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e0d6c333-3612-4d65-a7f4-5976eb42d46a"/>
    <ds:schemaRef ds:uri="c67c731b-696e-4d20-8664-fee8943d9c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1DD099C7-CF44-471D-B7DF-D246DF2BD038}">
  <ds:schemaRefs>
    <ds:schemaRef ds:uri="e0d6c333-3612-4d65-a7f4-5976eb42d46a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71c5aaf6-e6ce-465b-b873-5148d2a4c105"/>
    <ds:schemaRef ds:uri="c67c731b-696e-4d20-8664-fee8943d9cc6"/>
    <ds:schemaRef ds:uri="http://www.w3.org/XML/1998/namespace"/>
    <ds:schemaRef ds:uri="http://purl.org/dc/dcmitype/"/>
  </ds:schemaRefs>
</ds:datastoreItem>
</file>

<file path=customXml/itemProps5.xml><?xml version="1.0" encoding="utf-8"?>
<ds:datastoreItem xmlns:ds="http://schemas.openxmlformats.org/officeDocument/2006/customXml" ds:itemID="{6C244691-0162-45DC-8925-D69A4F52A0C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6270</TotalTime>
  <Words>536</Words>
  <Application>Microsoft Office PowerPoint</Application>
  <PresentationFormat>On-screen Show (4:3)</PresentationFormat>
  <Paragraphs>73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Arial </vt:lpstr>
      <vt:lpstr>Calibri</vt:lpstr>
      <vt:lpstr>Times New Roman</vt:lpstr>
      <vt:lpstr>Office Theme</vt:lpstr>
      <vt:lpstr>FS_IIoT Status Report</vt:lpstr>
      <vt:lpstr>FS_IIoT Status at SA#90E</vt:lpstr>
      <vt:lpstr>FS_IIoT status after SA2#141E (1/2)</vt:lpstr>
      <vt:lpstr>FS_IIoT status after SA2#141E (2/2)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Nokia-rev</cp:lastModifiedBy>
  <cp:revision>1268</cp:revision>
  <dcterms:created xsi:type="dcterms:W3CDTF">2008-08-30T09:32:10Z</dcterms:created>
  <dcterms:modified xsi:type="dcterms:W3CDTF">2020-10-24T04:39:41Z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0x010100C17A4B69EF56E94C827924DC4B490231</vt:lpwstr>
  </property>
</Properties>
</file>