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EFF7"/>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7" d="100"/>
          <a:sy n="77" d="100"/>
        </p:scale>
        <p:origin x="38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202046BF-AE53-4CA3-8F84-DFB1528E5B48}" type="datetimeFigureOut">
              <a:rPr lang="zh-CN" altLang="en-US" smtClean="0"/>
              <a:t>2020/8/18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B258823-816D-44BF-A5CB-8C13413ED28B}" type="slidenum">
              <a:rPr lang="zh-CN" altLang="en-US" smtClean="0"/>
              <a:t>‹#›</a:t>
            </a:fld>
            <a:endParaRPr lang="zh-CN" altLang="en-US"/>
          </a:p>
        </p:txBody>
      </p:sp>
    </p:spTree>
    <p:extLst>
      <p:ext uri="{BB962C8B-B14F-4D97-AF65-F5344CB8AC3E}">
        <p14:creationId xmlns:p14="http://schemas.microsoft.com/office/powerpoint/2010/main" val="1670332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02046BF-AE53-4CA3-8F84-DFB1528E5B48}" type="datetimeFigureOut">
              <a:rPr lang="zh-CN" altLang="en-US" smtClean="0"/>
              <a:t>2020/8/18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B258823-816D-44BF-A5CB-8C13413ED28B}" type="slidenum">
              <a:rPr lang="zh-CN" altLang="en-US" smtClean="0"/>
              <a:t>‹#›</a:t>
            </a:fld>
            <a:endParaRPr lang="zh-CN" altLang="en-US"/>
          </a:p>
        </p:txBody>
      </p:sp>
    </p:spTree>
    <p:extLst>
      <p:ext uri="{BB962C8B-B14F-4D97-AF65-F5344CB8AC3E}">
        <p14:creationId xmlns:p14="http://schemas.microsoft.com/office/powerpoint/2010/main" val="2306858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02046BF-AE53-4CA3-8F84-DFB1528E5B48}" type="datetimeFigureOut">
              <a:rPr lang="zh-CN" altLang="en-US" smtClean="0"/>
              <a:t>2020/8/18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B258823-816D-44BF-A5CB-8C13413ED28B}" type="slidenum">
              <a:rPr lang="zh-CN" altLang="en-US" smtClean="0"/>
              <a:t>‹#›</a:t>
            </a:fld>
            <a:endParaRPr lang="zh-CN" altLang="en-US"/>
          </a:p>
        </p:txBody>
      </p:sp>
    </p:spTree>
    <p:extLst>
      <p:ext uri="{BB962C8B-B14F-4D97-AF65-F5344CB8AC3E}">
        <p14:creationId xmlns:p14="http://schemas.microsoft.com/office/powerpoint/2010/main" val="2714626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02046BF-AE53-4CA3-8F84-DFB1528E5B48}" type="datetimeFigureOut">
              <a:rPr lang="zh-CN" altLang="en-US" smtClean="0"/>
              <a:t>2020/8/18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B258823-816D-44BF-A5CB-8C13413ED28B}" type="slidenum">
              <a:rPr lang="zh-CN" altLang="en-US" smtClean="0"/>
              <a:t>‹#›</a:t>
            </a:fld>
            <a:endParaRPr lang="zh-CN" altLang="en-US"/>
          </a:p>
        </p:txBody>
      </p:sp>
    </p:spTree>
    <p:extLst>
      <p:ext uri="{BB962C8B-B14F-4D97-AF65-F5344CB8AC3E}">
        <p14:creationId xmlns:p14="http://schemas.microsoft.com/office/powerpoint/2010/main" val="2611319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202046BF-AE53-4CA3-8F84-DFB1528E5B48}" type="datetimeFigureOut">
              <a:rPr lang="zh-CN" altLang="en-US" smtClean="0"/>
              <a:t>2020/8/18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B258823-816D-44BF-A5CB-8C13413ED28B}" type="slidenum">
              <a:rPr lang="zh-CN" altLang="en-US" smtClean="0"/>
              <a:t>‹#›</a:t>
            </a:fld>
            <a:endParaRPr lang="zh-CN" altLang="en-US"/>
          </a:p>
        </p:txBody>
      </p:sp>
    </p:spTree>
    <p:extLst>
      <p:ext uri="{BB962C8B-B14F-4D97-AF65-F5344CB8AC3E}">
        <p14:creationId xmlns:p14="http://schemas.microsoft.com/office/powerpoint/2010/main" val="1805231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202046BF-AE53-4CA3-8F84-DFB1528E5B48}" type="datetimeFigureOut">
              <a:rPr lang="zh-CN" altLang="en-US" smtClean="0"/>
              <a:t>2020/8/18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B258823-816D-44BF-A5CB-8C13413ED28B}" type="slidenum">
              <a:rPr lang="zh-CN" altLang="en-US" smtClean="0"/>
              <a:t>‹#›</a:t>
            </a:fld>
            <a:endParaRPr lang="zh-CN" altLang="en-US"/>
          </a:p>
        </p:txBody>
      </p:sp>
    </p:spTree>
    <p:extLst>
      <p:ext uri="{BB962C8B-B14F-4D97-AF65-F5344CB8AC3E}">
        <p14:creationId xmlns:p14="http://schemas.microsoft.com/office/powerpoint/2010/main" val="1216246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202046BF-AE53-4CA3-8F84-DFB1528E5B48}" type="datetimeFigureOut">
              <a:rPr lang="zh-CN" altLang="en-US" smtClean="0"/>
              <a:t>2020/8/18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B258823-816D-44BF-A5CB-8C13413ED28B}" type="slidenum">
              <a:rPr lang="zh-CN" altLang="en-US" smtClean="0"/>
              <a:t>‹#›</a:t>
            </a:fld>
            <a:endParaRPr lang="zh-CN" altLang="en-US"/>
          </a:p>
        </p:txBody>
      </p:sp>
    </p:spTree>
    <p:extLst>
      <p:ext uri="{BB962C8B-B14F-4D97-AF65-F5344CB8AC3E}">
        <p14:creationId xmlns:p14="http://schemas.microsoft.com/office/powerpoint/2010/main" val="1570174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202046BF-AE53-4CA3-8F84-DFB1528E5B48}" type="datetimeFigureOut">
              <a:rPr lang="zh-CN" altLang="en-US" smtClean="0"/>
              <a:t>2020/8/18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B258823-816D-44BF-A5CB-8C13413ED28B}" type="slidenum">
              <a:rPr lang="zh-CN" altLang="en-US" smtClean="0"/>
              <a:t>‹#›</a:t>
            </a:fld>
            <a:endParaRPr lang="zh-CN" altLang="en-US"/>
          </a:p>
        </p:txBody>
      </p:sp>
    </p:spTree>
    <p:extLst>
      <p:ext uri="{BB962C8B-B14F-4D97-AF65-F5344CB8AC3E}">
        <p14:creationId xmlns:p14="http://schemas.microsoft.com/office/powerpoint/2010/main" val="1905841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02046BF-AE53-4CA3-8F84-DFB1528E5B48}" type="datetimeFigureOut">
              <a:rPr lang="zh-CN" altLang="en-US" smtClean="0"/>
              <a:t>2020/8/18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B258823-816D-44BF-A5CB-8C13413ED28B}" type="slidenum">
              <a:rPr lang="zh-CN" altLang="en-US" smtClean="0"/>
              <a:t>‹#›</a:t>
            </a:fld>
            <a:endParaRPr lang="zh-CN" altLang="en-US"/>
          </a:p>
        </p:txBody>
      </p:sp>
    </p:spTree>
    <p:extLst>
      <p:ext uri="{BB962C8B-B14F-4D97-AF65-F5344CB8AC3E}">
        <p14:creationId xmlns:p14="http://schemas.microsoft.com/office/powerpoint/2010/main" val="21343697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02046BF-AE53-4CA3-8F84-DFB1528E5B48}" type="datetimeFigureOut">
              <a:rPr lang="zh-CN" altLang="en-US" smtClean="0"/>
              <a:t>2020/8/18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B258823-816D-44BF-A5CB-8C13413ED28B}" type="slidenum">
              <a:rPr lang="zh-CN" altLang="en-US" smtClean="0"/>
              <a:t>‹#›</a:t>
            </a:fld>
            <a:endParaRPr lang="zh-CN" altLang="en-US"/>
          </a:p>
        </p:txBody>
      </p:sp>
    </p:spTree>
    <p:extLst>
      <p:ext uri="{BB962C8B-B14F-4D97-AF65-F5344CB8AC3E}">
        <p14:creationId xmlns:p14="http://schemas.microsoft.com/office/powerpoint/2010/main" val="697371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02046BF-AE53-4CA3-8F84-DFB1528E5B48}" type="datetimeFigureOut">
              <a:rPr lang="zh-CN" altLang="en-US" smtClean="0"/>
              <a:t>2020/8/18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B258823-816D-44BF-A5CB-8C13413ED28B}" type="slidenum">
              <a:rPr lang="zh-CN" altLang="en-US" smtClean="0"/>
              <a:t>‹#›</a:t>
            </a:fld>
            <a:endParaRPr lang="zh-CN" altLang="en-US"/>
          </a:p>
        </p:txBody>
      </p:sp>
    </p:spTree>
    <p:extLst>
      <p:ext uri="{BB962C8B-B14F-4D97-AF65-F5344CB8AC3E}">
        <p14:creationId xmlns:p14="http://schemas.microsoft.com/office/powerpoint/2010/main" val="2060740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2046BF-AE53-4CA3-8F84-DFB1528E5B48}" type="datetimeFigureOut">
              <a:rPr lang="zh-CN" altLang="en-US" smtClean="0"/>
              <a:t>2020/8/18</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258823-816D-44BF-A5CB-8C13413ED28B}" type="slidenum">
              <a:rPr lang="zh-CN" altLang="en-US" smtClean="0"/>
              <a:t>‹#›</a:t>
            </a:fld>
            <a:endParaRPr lang="zh-CN" altLang="en-US"/>
          </a:p>
        </p:txBody>
      </p:sp>
    </p:spTree>
    <p:extLst>
      <p:ext uri="{BB962C8B-B14F-4D97-AF65-F5344CB8AC3E}">
        <p14:creationId xmlns:p14="http://schemas.microsoft.com/office/powerpoint/2010/main" val="42917675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r>
              <a:rPr lang="en-GB" altLang="zh-CN" b="1" dirty="0"/>
              <a:t>Handling of IPv6 </a:t>
            </a:r>
            <a:r>
              <a:rPr lang="en-GB" altLang="zh-CN" b="1" dirty="0" smtClean="0"/>
              <a:t>addresses  </a:t>
            </a:r>
            <a:r>
              <a:rPr lang="en-GB" altLang="zh-CN" b="1" dirty="0"/>
              <a:t>for </a:t>
            </a:r>
            <a:r>
              <a:rPr lang="en-GB" altLang="zh-CN" b="1" dirty="0" smtClean="0"/>
              <a:t>FN-RG </a:t>
            </a:r>
            <a:endParaRPr lang="zh-CN" altLang="en-US" dirty="0"/>
          </a:p>
        </p:txBody>
      </p:sp>
      <p:sp>
        <p:nvSpPr>
          <p:cNvPr id="3" name="副标题 2"/>
          <p:cNvSpPr>
            <a:spLocks noGrp="1"/>
          </p:cNvSpPr>
          <p:nvPr>
            <p:ph type="subTitle" idx="1"/>
          </p:nvPr>
        </p:nvSpPr>
        <p:spPr>
          <a:xfrm>
            <a:off x="1461655" y="3858348"/>
            <a:ext cx="9144000" cy="1655762"/>
          </a:xfrm>
        </p:spPr>
        <p:txBody>
          <a:bodyPr>
            <a:normAutofit lnSpcReduction="10000"/>
          </a:bodyPr>
          <a:lstStyle/>
          <a:p>
            <a:pPr algn="l" hangingPunct="0"/>
            <a:r>
              <a:rPr lang="en-GB" altLang="en-US" b="1" dirty="0"/>
              <a:t>Source:		</a:t>
            </a:r>
            <a:r>
              <a:rPr lang="en-GB" altLang="zh-CN" b="1" dirty="0" err="1" smtClean="0"/>
              <a:t>Rapporteour</a:t>
            </a:r>
            <a:r>
              <a:rPr lang="en-GB" altLang="zh-CN" b="1" dirty="0" smtClean="0"/>
              <a:t> (Huawei)</a:t>
            </a:r>
            <a:endParaRPr lang="en-GB" altLang="zh-CN" b="1" dirty="0" smtClean="0"/>
          </a:p>
          <a:p>
            <a:pPr algn="l" hangingPunct="0"/>
            <a:r>
              <a:rPr lang="en-GB" altLang="zh-CN" b="1" dirty="0" smtClean="0"/>
              <a:t>Document </a:t>
            </a:r>
            <a:r>
              <a:rPr lang="en-GB" altLang="zh-CN" b="1" dirty="0"/>
              <a:t>for:	Discussion </a:t>
            </a:r>
            <a:endParaRPr lang="zh-CN" altLang="zh-CN" dirty="0"/>
          </a:p>
          <a:p>
            <a:pPr algn="l" hangingPunct="0"/>
            <a:r>
              <a:rPr lang="en-GB" altLang="zh-CN" b="1" dirty="0"/>
              <a:t>Agenda Item:	</a:t>
            </a:r>
            <a:r>
              <a:rPr lang="en-GB" altLang="zh-CN" b="1" dirty="0" smtClean="0"/>
              <a:t>	4.1</a:t>
            </a:r>
            <a:endParaRPr lang="zh-CN" altLang="zh-CN" dirty="0"/>
          </a:p>
          <a:p>
            <a:pPr algn="l" hangingPunct="0"/>
            <a:r>
              <a:rPr lang="en-GB" altLang="zh-CN" b="1" dirty="0"/>
              <a:t>Work Item / Release:	</a:t>
            </a:r>
            <a:r>
              <a:rPr lang="en-GB" altLang="zh-CN" b="1" dirty="0" smtClean="0"/>
              <a:t>5WWC</a:t>
            </a:r>
            <a:endParaRPr lang="zh-CN" altLang="en-US" dirty="0"/>
          </a:p>
        </p:txBody>
      </p:sp>
      <p:pic>
        <p:nvPicPr>
          <p:cNvPr id="4" name="Picture 2" descr="3GPP-logo_web"/>
          <p:cNvPicPr/>
          <p:nvPr/>
        </p:nvPicPr>
        <p:blipFill>
          <a:blip r:embed="rId2">
            <a:extLst>
              <a:ext uri="{28A0092B-C50C-407E-A947-70E740481C1C}">
                <a14:useLocalDpi xmlns:a14="http://schemas.microsoft.com/office/drawing/2010/main" val="0"/>
              </a:ext>
            </a:extLst>
          </a:blip>
          <a:srcRect/>
          <a:stretch>
            <a:fillRect/>
          </a:stretch>
        </p:blipFill>
        <p:spPr bwMode="auto">
          <a:xfrm>
            <a:off x="10348942" y="75883"/>
            <a:ext cx="1621790" cy="954405"/>
          </a:xfrm>
          <a:prstGeom prst="rect">
            <a:avLst/>
          </a:prstGeom>
          <a:noFill/>
          <a:ln>
            <a:noFill/>
          </a:ln>
        </p:spPr>
      </p:pic>
    </p:spTree>
    <p:extLst>
      <p:ext uri="{BB962C8B-B14F-4D97-AF65-F5344CB8AC3E}">
        <p14:creationId xmlns:p14="http://schemas.microsoft.com/office/powerpoint/2010/main" val="29954099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BBF Request (S2-2003627)</a:t>
            </a:r>
            <a:endParaRPr lang="zh-CN" altLang="en-US" dirty="0"/>
          </a:p>
        </p:txBody>
      </p:sp>
      <p:sp>
        <p:nvSpPr>
          <p:cNvPr id="3" name="内容占位符 2"/>
          <p:cNvSpPr>
            <a:spLocks noGrp="1"/>
          </p:cNvSpPr>
          <p:nvPr>
            <p:ph idx="1"/>
          </p:nvPr>
        </p:nvSpPr>
        <p:spPr>
          <a:xfrm>
            <a:off x="626301" y="1427967"/>
            <a:ext cx="10935222" cy="4748996"/>
          </a:xfrm>
        </p:spPr>
        <p:txBody>
          <a:bodyPr>
            <a:normAutofit fontScale="92500"/>
          </a:bodyPr>
          <a:lstStyle/>
          <a:p>
            <a:pPr marL="514350" lvl="0" indent="-514350">
              <a:buFont typeface="+mj-lt"/>
              <a:buAutoNum type="arabicPeriod"/>
            </a:pPr>
            <a:r>
              <a:rPr lang="en-US" sz="1800" dirty="0"/>
              <a:t>Support for FN-RGs using IPv6oE procedures</a:t>
            </a:r>
            <a:br>
              <a:rPr lang="en-US" sz="1800" dirty="0"/>
            </a:br>
            <a:r>
              <a:rPr lang="en-US" sz="1800" dirty="0"/>
              <a:t>Current FN-RGs in </a:t>
            </a:r>
            <a:r>
              <a:rPr lang="en-US" sz="1800" dirty="0" err="1"/>
              <a:t>IPoE</a:t>
            </a:r>
            <a:r>
              <a:rPr lang="en-US" sz="1800" dirty="0"/>
              <a:t> supports the specification defined in RFC2464 for Local Link </a:t>
            </a:r>
            <a:r>
              <a:rPr lang="en-US" sz="1800" dirty="0" err="1"/>
              <a:t>Assigment</a:t>
            </a:r>
            <a:r>
              <a:rPr lang="en-US" sz="1800" dirty="0"/>
              <a:t> based on self-assignment from MAC address and there is no means for override such assignment from 5G CN. Proposed solution is to extend NAS in PDU </a:t>
            </a:r>
            <a:r>
              <a:rPr lang="en-US" sz="1800" dirty="0" err="1"/>
              <a:t>sessno</a:t>
            </a:r>
            <a:r>
              <a:rPr lang="en-US" sz="1800" dirty="0"/>
              <a:t> establishment for signaling to SMF the selected LLA</a:t>
            </a:r>
          </a:p>
          <a:p>
            <a:pPr marL="514350" indent="-514350">
              <a:buFont typeface="+mj-lt"/>
              <a:buAutoNum type="arabicPeriod"/>
            </a:pPr>
            <a:r>
              <a:rPr lang="en-US" sz="1800" dirty="0"/>
              <a:t>Support for FN-RGs using </a:t>
            </a:r>
            <a:r>
              <a:rPr lang="en-US" sz="1800" dirty="0" err="1"/>
              <a:t>PPPoE</a:t>
            </a:r>
            <a:r>
              <a:rPr lang="en-US" sz="1800" dirty="0"/>
              <a:t> and IPv6CP procedures</a:t>
            </a:r>
            <a:br>
              <a:rPr lang="en-US" sz="1800" dirty="0"/>
            </a:br>
            <a:r>
              <a:rPr lang="en-US" sz="1800" dirty="0"/>
              <a:t>IETF RFC 5072 NCP negotiation procedures performed between the FN-RG and W-AGF require the AGF to know the SMF’s link local address. Proposed solution to add an information element to the PDU Session Establishment Accept message that provides this information to the W-AGF for use in RFC 5072 negotiation procedures</a:t>
            </a:r>
            <a:r>
              <a:rPr lang="en-US" sz="1800" dirty="0" smtClean="0"/>
              <a:t>.</a:t>
            </a:r>
          </a:p>
          <a:p>
            <a:r>
              <a:rPr lang="en-US" altLang="zh-CN" sz="1800" dirty="0" smtClean="0"/>
              <a:t>The discussion has been postponed from the previous meeting</a:t>
            </a:r>
            <a:endParaRPr lang="en-US" altLang="zh-CN" sz="1800" dirty="0"/>
          </a:p>
          <a:p>
            <a:r>
              <a:rPr lang="en-US" altLang="zh-CN" sz="1800" dirty="0" smtClean="0"/>
              <a:t>Options to address the above</a:t>
            </a:r>
          </a:p>
          <a:p>
            <a:pPr marL="514350" lvl="0" indent="-514350">
              <a:buFont typeface="+mj-lt"/>
              <a:buAutoNum type="arabicPeriod"/>
            </a:pPr>
            <a:r>
              <a:rPr lang="en-US" sz="2200" dirty="0"/>
              <a:t>To  endorse the BBF proposals approving CR for addition of new parameters in NAS SMF Container exchanged in PDU session messages and the SMF behavior related to LLA management when request from </a:t>
            </a:r>
            <a:r>
              <a:rPr lang="en-US" sz="2200" dirty="0"/>
              <a:t>FN-RG  (</a:t>
            </a:r>
            <a:r>
              <a:rPr lang="en-US" sz="2200" dirty="0" smtClean="0"/>
              <a:t>S2-2004926)</a:t>
            </a:r>
            <a:endParaRPr lang="en-US" sz="2200" dirty="0"/>
          </a:p>
          <a:p>
            <a:pPr marL="514350" lvl="0" indent="-514350">
              <a:buFont typeface="+mj-lt"/>
              <a:buAutoNum type="arabicPeriod"/>
            </a:pPr>
            <a:r>
              <a:rPr lang="en-US" sz="2200" dirty="0"/>
              <a:t>Do not change 3GPP specifications. Assume that BBF can resolve the issue anyway, e.g. by W-AGF being specified as a layer 3 node and performing interworking between the SMF and an FN-RG for IPv6 procedures/packets”</a:t>
            </a:r>
            <a:endParaRPr lang="zh-CN" altLang="en-US" sz="1300" dirty="0"/>
          </a:p>
        </p:txBody>
      </p:sp>
      <p:pic>
        <p:nvPicPr>
          <p:cNvPr id="4" name="Picture 2" descr="3GPP-logo_web"/>
          <p:cNvPicPr/>
          <p:nvPr/>
        </p:nvPicPr>
        <p:blipFill>
          <a:blip r:embed="rId2">
            <a:extLst>
              <a:ext uri="{28A0092B-C50C-407E-A947-70E740481C1C}">
                <a14:useLocalDpi xmlns:a14="http://schemas.microsoft.com/office/drawing/2010/main" val="0"/>
              </a:ext>
            </a:extLst>
          </a:blip>
          <a:srcRect/>
          <a:stretch>
            <a:fillRect/>
          </a:stretch>
        </p:blipFill>
        <p:spPr bwMode="auto">
          <a:xfrm>
            <a:off x="10348942" y="75883"/>
            <a:ext cx="1621790" cy="954405"/>
          </a:xfrm>
          <a:prstGeom prst="rect">
            <a:avLst/>
          </a:prstGeom>
          <a:noFill/>
          <a:ln>
            <a:noFill/>
          </a:ln>
        </p:spPr>
      </p:pic>
    </p:spTree>
    <p:extLst>
      <p:ext uri="{BB962C8B-B14F-4D97-AF65-F5344CB8AC3E}">
        <p14:creationId xmlns:p14="http://schemas.microsoft.com/office/powerpoint/2010/main" val="36015648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TotalTime>
  <Words>19</Words>
  <Application>Microsoft Office PowerPoint</Application>
  <PresentationFormat>Widescreen</PresentationFormat>
  <Paragraphs>12</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宋体</vt:lpstr>
      <vt:lpstr>Arial</vt:lpstr>
      <vt:lpstr>Calibri</vt:lpstr>
      <vt:lpstr>Calibri Light</vt:lpstr>
      <vt:lpstr>Office 主题</vt:lpstr>
      <vt:lpstr>Handling of IPv6 addresses  for FN-RG </vt:lpstr>
      <vt:lpstr>BBF Request (S2-2003627)</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zhuqianghua</dc:creator>
  <cp:lastModifiedBy>Huawei2</cp:lastModifiedBy>
  <cp:revision>35</cp:revision>
  <dcterms:created xsi:type="dcterms:W3CDTF">2020-08-17T13:59:47Z</dcterms:created>
  <dcterms:modified xsi:type="dcterms:W3CDTF">2020-08-18T14:55:15Z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(2)3oaFGLL2L/GgEv8Ig3sarginYRXaX6b7v8h0OyBtwHIUa4f5+5zjwQHNPdmS6J7znKvOGtOK
tUA9mjdIwX3SVVjtZ2FQ4Tnxr1S8aPgWcQpC75Zgmb4VmYoTfA36I8fEL+l5zm3L9oABQNWC
//xolsg2fsfNWvoN3RU4zgxLnZ+miBsV8NhmY1YaH9zwv5wrZFHc2OqftFs8hZqasuO+cPdK
3E3L0y9xjGaR1hO0gK</vt:lpwstr>
  </property>
  <property fmtid="{D5CDD505-2E9C-101B-9397-08002B2CF9AE}" pid="3" name="_2015_ms_pID_7253431">
    <vt:lpwstr>zc+aeRe0z7iR3ox6EKuzdd3fYp1VeWv5Ziq9NVXCFrHqWWasUw8dgp
wXzM4fG3/SlsoHarGC2Z8z3l5GAoxYJMculj0kXs4efbfDwABB5JC5oWLPOQtWEINnKIXX1K
4g1Wzvvk4qp15BgUhDiyoyClFsK2KhtWz2u6q3L8pFAXCv2fesC7wSN+34JI7VKX+JkXdfKF
x86Wxi6JRp2B9DI/</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1597733274</vt:lpwstr>
  </property>
</Properties>
</file>