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1B425B-24EA-42AE-B619-4C108642CA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2EE169-1013-4E02-BE30-26403FECA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C732D-3702-4F0F-BFFB-A1C785079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1402E-37F8-4353-9192-6D23F8E2B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5C857-B71E-4ADA-A203-77E6D72C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61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1C8FD-8CB9-4011-B0C2-C6B86C8CE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AD04F9-D160-4212-A9A7-3B5F6E3CC5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4F4BD-6BC3-4381-922F-700537624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A9002-00EB-4909-B2BA-16CAEACEE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F5A86-A96C-4A7F-A301-1320946E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74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AC9E3D-BF04-4F05-8842-A873D6E59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1EB1BB-DBF7-4DC8-BE35-D562A08F0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2870F-9794-466B-961A-2090E2F9C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9CEC7-A853-4D61-99BC-D2B4B1D9A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F715F-51AF-4C52-8BFE-57DC12473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162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C4DA4-E1E5-49DC-B538-B49E7EC8A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9B321-A8EE-4DA5-A26B-9418BF690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67DDB-3AC5-4539-B819-29CB1967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92F6C-A674-4ABA-9BBE-E75870851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C64BE-02E6-4CF4-B88D-58676F578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29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D81CA-B8B3-42D2-8B1F-489E2B24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693A02-0F9F-46BC-ABCA-0450069DF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7457-204A-495E-B71C-48180EBF0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B8EA5-EF15-44A5-9509-DDE5F669F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3A403-D282-48F4-A662-F96D6D6A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71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96018-485B-4EE9-99B1-1B8CA3797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0ADED2-485B-41E0-B636-55CB4A8735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E38B70-B361-4206-A38E-3149DEA75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AD13B-3980-40E8-90E2-62F91298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9E6714-4C8A-4F4B-A0B9-34726F0C1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283C66-CC80-4699-972E-E84D3825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4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9D49F-CDA7-43F5-8ACC-27D26EBE3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61868-7803-43F0-B7F3-A354E0290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B5FE2-6727-4D90-963A-75FFB32784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C4F0A4-3BE3-4F9E-8EAE-A678535B1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9318BC-0ACF-44C2-BFF4-B0EFC9C191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E2E7B2-391B-4259-AE58-E7BFB801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2421CE-8F03-49EF-93BA-7326D8BF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8487CA-F255-4D72-B70E-646D0D840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0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71223-E86D-4BD8-97F4-8F35D211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7C0E76-B3FC-4204-838E-68A4830DC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FC096-0A5C-4176-A465-C57FAD2C9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78702C-C151-4CFC-B325-EB35ACAEC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03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D3FE6E-4FE5-4120-A049-690178E2D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B2BF22-6562-4092-95CE-D349418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0CDE7-AC71-4B16-83DC-FF2FD55C2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3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20B43-0922-429B-B681-59083D14E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A5C38-C938-48AA-8479-9015863DB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C8441-AA36-4392-98D3-0B75EABFF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AE4E31-AF8D-4F5A-A0B2-70495F2D5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2E9E3D-341C-4FA1-B953-84286B40E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6EEC5-92B5-49FF-BAD4-29CF520AB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2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63B2C-D16F-4864-8567-1DA740568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1794A-2628-4A89-AF17-2D62E23E62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6F9A7D-F64B-44CD-B826-A144BE29EB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A1441-2D5B-46D3-94CB-750B38C53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27373-5E49-4705-B235-14D41F32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7C7F2-F674-4533-980B-28364400D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9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429633-2F17-4D49-89E8-E360D48A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F866E-BA45-43A7-BE1F-1675BF08F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A253C-592D-4E45-9063-D52FD9EE8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7EDBF-CD53-473C-A760-6A45361529F4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937CF-7F04-4110-9B37-80C12C4030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9E518-0CF6-425F-AD7B-7AEC83C892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E4251-5ABC-46D7-88EE-36E73015A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5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ppData\Roaming\Microsoft\Word\Docs\S2-1810424.zip" TargetMode="External"/><Relationship Id="rId2" Type="http://schemas.openxmlformats.org/officeDocument/2006/relationships/hyperlink" Target="file:///C:\Users\AppData\Roaming\Microsoft\Word\Docs\S2-181061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AppData\Roaming\Microsoft\Word\Docs\S2-1810561.zip" TargetMode="External"/><Relationship Id="rId4" Type="http://schemas.openxmlformats.org/officeDocument/2006/relationships/hyperlink" Target="file:///C:\Users\sspeiche\OneDrive%20-%20Qualcomm\Documents\Standards\3GPP\SA2\SA2#129\Inbox\Chairmans_Notes\Docs\S2-181039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D41A5-F268-40DB-AAF0-4405ECEF68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FS_CIoT_5G drafting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B25B5C-5B3D-4B18-AC86-64AF610E0F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October 15, 2018</a:t>
            </a:r>
          </a:p>
          <a:p>
            <a:r>
              <a:rPr lang="en-US" dirty="0"/>
              <a:t>Rapporteur (Qualcomm)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130893-B219-435E-B93B-A72421C9C6FD}"/>
              </a:ext>
            </a:extLst>
          </p:cNvPr>
          <p:cNvSpPr txBox="1"/>
          <p:nvPr/>
        </p:nvSpPr>
        <p:spPr>
          <a:xfrm>
            <a:off x="9187962" y="298938"/>
            <a:ext cx="2083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S2-1811244</a:t>
            </a:r>
          </a:p>
        </p:txBody>
      </p:sp>
    </p:spTree>
    <p:extLst>
      <p:ext uri="{BB962C8B-B14F-4D97-AF65-F5344CB8AC3E}">
        <p14:creationId xmlns:p14="http://schemas.microsoft.com/office/powerpoint/2010/main" val="198400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84399-4FCA-460B-970C-350593754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CE41-C794-4897-AF77-DA2CD87A1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Short discussion on which key issues to handle at this and at next meeting (to address large number of submitted papers)</a:t>
            </a:r>
          </a:p>
          <a:p>
            <a:r>
              <a:rPr lang="en-US" dirty="0"/>
              <a:t>Solution update papers </a:t>
            </a:r>
          </a:p>
          <a:p>
            <a:pPr lvl="1"/>
            <a:r>
              <a:rPr lang="en-US" dirty="0"/>
              <a:t>Key issue 1 </a:t>
            </a:r>
          </a:p>
          <a:p>
            <a:pPr lvl="1"/>
            <a:r>
              <a:rPr lang="en-US" dirty="0"/>
              <a:t>Key issue 15 (time permitting)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69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BD255-A294-4881-ADFC-8128AEB0C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Handling of key issues at SA2#129 and SA2#129bis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9776C-6820-4631-B4AC-25D1DCC021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  <a:p>
            <a:pPr lvl="1"/>
            <a:r>
              <a:rPr lang="en-US" dirty="0"/>
              <a:t>More than 70 papers have been submitted</a:t>
            </a:r>
          </a:p>
          <a:p>
            <a:pPr lvl="1"/>
            <a:r>
              <a:rPr lang="en-US" dirty="0"/>
              <a:t>Most likely we will be able to handle ~ 50 papers using 4 TUs</a:t>
            </a:r>
          </a:p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Postpone key issues 7, 13, 5, 2 (conclusions) to SA2#129bis</a:t>
            </a:r>
          </a:p>
          <a:p>
            <a:pPr lvl="1"/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No concerns raised during drafting session</a:t>
            </a:r>
          </a:p>
        </p:txBody>
      </p:sp>
    </p:spTree>
    <p:extLst>
      <p:ext uri="{BB962C8B-B14F-4D97-AF65-F5344CB8AC3E}">
        <p14:creationId xmlns:p14="http://schemas.microsoft.com/office/powerpoint/2010/main" val="323339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2488A-6223-49ED-8878-89F243D84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issue 1: Solution update papers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C90DBE2-BA2C-4C85-B0EF-69E26AEBB0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5682104"/>
              </p:ext>
            </p:extLst>
          </p:nvPr>
        </p:nvGraphicFramePr>
        <p:xfrm>
          <a:off x="763759" y="1406769"/>
          <a:ext cx="10935162" cy="4798131"/>
        </p:xfrm>
        <a:graphic>
          <a:graphicData uri="http://schemas.openxmlformats.org/drawingml/2006/table">
            <a:tbl>
              <a:tblPr firstRow="1" firstCol="1" bandRow="1"/>
              <a:tblGrid>
                <a:gridCol w="700232">
                  <a:extLst>
                    <a:ext uri="{9D8B030D-6E8A-4147-A177-3AD203B41FA5}">
                      <a16:colId xmlns:a16="http://schemas.microsoft.com/office/drawing/2014/main" val="1769854336"/>
                    </a:ext>
                  </a:extLst>
                </a:gridCol>
                <a:gridCol w="751309">
                  <a:extLst>
                    <a:ext uri="{9D8B030D-6E8A-4147-A177-3AD203B41FA5}">
                      <a16:colId xmlns:a16="http://schemas.microsoft.com/office/drawing/2014/main" val="720187227"/>
                    </a:ext>
                  </a:extLst>
                </a:gridCol>
                <a:gridCol w="751309">
                  <a:extLst>
                    <a:ext uri="{9D8B030D-6E8A-4147-A177-3AD203B41FA5}">
                      <a16:colId xmlns:a16="http://schemas.microsoft.com/office/drawing/2014/main" val="3651206313"/>
                    </a:ext>
                  </a:extLst>
                </a:gridCol>
                <a:gridCol w="751309">
                  <a:extLst>
                    <a:ext uri="{9D8B030D-6E8A-4147-A177-3AD203B41FA5}">
                      <a16:colId xmlns:a16="http://schemas.microsoft.com/office/drawing/2014/main" val="2523458560"/>
                    </a:ext>
                  </a:extLst>
                </a:gridCol>
                <a:gridCol w="2619693">
                  <a:extLst>
                    <a:ext uri="{9D8B030D-6E8A-4147-A177-3AD203B41FA5}">
                      <a16:colId xmlns:a16="http://schemas.microsoft.com/office/drawing/2014/main" val="1265143203"/>
                    </a:ext>
                  </a:extLst>
                </a:gridCol>
                <a:gridCol w="1117077">
                  <a:extLst>
                    <a:ext uri="{9D8B030D-6E8A-4147-A177-3AD203B41FA5}">
                      <a16:colId xmlns:a16="http://schemas.microsoft.com/office/drawing/2014/main" val="1705376943"/>
                    </a:ext>
                  </a:extLst>
                </a:gridCol>
                <a:gridCol w="375653">
                  <a:extLst>
                    <a:ext uri="{9D8B030D-6E8A-4147-A177-3AD203B41FA5}">
                      <a16:colId xmlns:a16="http://schemas.microsoft.com/office/drawing/2014/main" val="2522257882"/>
                    </a:ext>
                  </a:extLst>
                </a:gridCol>
                <a:gridCol w="1117077">
                  <a:extLst>
                    <a:ext uri="{9D8B030D-6E8A-4147-A177-3AD203B41FA5}">
                      <a16:colId xmlns:a16="http://schemas.microsoft.com/office/drawing/2014/main" val="3750825157"/>
                    </a:ext>
                  </a:extLst>
                </a:gridCol>
                <a:gridCol w="774921">
                  <a:extLst>
                    <a:ext uri="{9D8B030D-6E8A-4147-A177-3AD203B41FA5}">
                      <a16:colId xmlns:a16="http://schemas.microsoft.com/office/drawing/2014/main" val="29907955"/>
                    </a:ext>
                  </a:extLst>
                </a:gridCol>
                <a:gridCol w="1976582">
                  <a:extLst>
                    <a:ext uri="{9D8B030D-6E8A-4147-A177-3AD203B41FA5}">
                      <a16:colId xmlns:a16="http://schemas.microsoft.com/office/drawing/2014/main" val="892501780"/>
                    </a:ext>
                  </a:extLst>
                </a:gridCol>
              </a:tblGrid>
              <a:tr h="2086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sz="1400" dirty="0" err="1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Key issue 1 (solution updates)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FF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33086"/>
                  </a:ext>
                </a:extLst>
              </a:tr>
              <a:tr h="673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file"/>
                        </a:rPr>
                        <a:t>S2-1810617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P-CR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23.724: KI#1: Update of Solution 1 and Solution 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Huawei, HiSilicon, Qualcomm Incorporated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FS_CIoT_5G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Revise; merge solution 1 related updates from 0424 into this paper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143874"/>
                  </a:ext>
                </a:extLst>
              </a:tr>
              <a:tr h="673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file"/>
                        </a:rPr>
                        <a:t>S2-1810424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P-CR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23.724: Solution 1 Update for API Exposure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Convida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Wireless LLC, Intel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FS_CIoT_5G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Revise; merge solution 30 related changes from 617 into this paper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034643"/>
                  </a:ext>
                </a:extLst>
              </a:tr>
              <a:tr h="1658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file"/>
                        </a:rPr>
                        <a:t>S2-1810393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P-CR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23.724: Solution 1 update: addition of subscription control for Small Data over NAS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ORANGE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FS_CIoT_5G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Comments made: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subscription check whether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DoNAS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allowed to be performed during registration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unclear how proposal can work in EPC for devices that are typically roaming (but VPLMN does not support this new subscription check)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834175"/>
                  </a:ext>
                </a:extLst>
              </a:tr>
              <a:tr h="12167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file"/>
                        </a:rPr>
                        <a:t>S2-1810561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5A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P-CR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23.724: Solution 1 update for NAS message transfer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FS_CIoT_5G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Potentially merge into 617 (add note into 617 to clarify omitting PDU session ID in NAS SM data transfer)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39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343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309</Words>
  <Application>Microsoft Office PowerPoint</Application>
  <PresentationFormat>Widescreen</PresentationFormat>
  <Paragraphs>65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FS_CIoT_5G drafting</vt:lpstr>
      <vt:lpstr>Agenda</vt:lpstr>
      <vt:lpstr>Handling of key issues at SA2#129 and SA2#129bis</vt:lpstr>
      <vt:lpstr>Key issue 1: Solution update papers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CIoT drafting</dc:title>
  <dc:creator>QC_1</dc:creator>
  <cp:lastModifiedBy>QC_1</cp:lastModifiedBy>
  <cp:revision>14</cp:revision>
  <dcterms:created xsi:type="dcterms:W3CDTF">2018-10-15T02:46:16Z</dcterms:created>
  <dcterms:modified xsi:type="dcterms:W3CDTF">2018-10-15T08:32:20Z</dcterms:modified>
</cp:coreProperties>
</file>