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01" autoAdjust="0"/>
    <p:restoredTop sz="86401" autoAdjust="0"/>
  </p:normalViewPr>
  <p:slideViewPr>
    <p:cSldViewPr>
      <p:cViewPr varScale="1">
        <p:scale>
          <a:sx n="128" d="100"/>
          <a:sy n="128" d="100"/>
        </p:scale>
        <p:origin x="1656" y="17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4632" cy="1658615"/>
          </a:xfrm>
        </p:spPr>
        <p:txBody>
          <a:bodyPr/>
          <a:lstStyle/>
          <a:p>
            <a:r>
              <a:rPr lang="en-US" dirty="0"/>
              <a:t>FS_PALS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5G Networks Providing Access </a:t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dirty="0">
                <a:solidFill>
                  <a:srgbClr val="FF0000"/>
                </a:solidFill>
              </a:rPr>
              <a:t>to Localized Services</a:t>
            </a:r>
            <a:br>
              <a:rPr lang="en-US" dirty="0">
                <a:solidFill>
                  <a:srgbClr val="FF0000"/>
                </a:solidFill>
              </a:rPr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Jack Nasielski</a:t>
            </a:r>
          </a:p>
          <a:p>
            <a:r>
              <a:rPr lang="en-US" dirty="0"/>
              <a:t>Qualcomm</a:t>
            </a:r>
          </a:p>
          <a:p>
            <a:r>
              <a:rPr lang="en-US" dirty="0"/>
              <a:t>FS_PALS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S1-210352</a:t>
            </a:r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sz="1800" b="1" dirty="0"/>
          </a:p>
          <a:p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047310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#93e</a:t>
            </a:r>
          </a:p>
          <a:p>
            <a:r>
              <a:rPr lang="en-GB" sz="1200" b="1" dirty="0"/>
              <a:t>Electronic Meeting, 22 Feb - 4 Mar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FS_PALS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Refined existing use cases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GB" dirty="0"/>
              <a:t>Agreed four new use cases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en-GB" dirty="0"/>
              <a:t>Work/Study Item Completion: 77%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FS_PALS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SA1#94e (May 2021): 95%</a:t>
            </a:r>
          </a:p>
          <a:p>
            <a:pPr lvl="2">
              <a:defRPr/>
            </a:pPr>
            <a:r>
              <a:rPr lang="en-GB" sz="2400" dirty="0"/>
              <a:t>Complete use cases and potential requirements</a:t>
            </a:r>
          </a:p>
          <a:p>
            <a:pPr lvl="2">
              <a:defRPr/>
            </a:pPr>
            <a:r>
              <a:rPr lang="en-GB" sz="2400" dirty="0"/>
              <a:t>Consolidation and conclusions.</a:t>
            </a:r>
          </a:p>
          <a:p>
            <a:r>
              <a:rPr lang="en-US" dirty="0"/>
              <a:t>SA1#95e (Aug 2021): 100%</a:t>
            </a:r>
          </a:p>
          <a:p>
            <a:pPr lvl="2"/>
            <a:r>
              <a:rPr lang="en-GB" sz="2400" dirty="0"/>
              <a:t>Final TR </a:t>
            </a:r>
            <a:r>
              <a:rPr lang="en-GB" sz="2400" dirty="0" err="1"/>
              <a:t>cleanup</a:t>
            </a:r>
            <a:r>
              <a:rPr lang="en-GB" sz="2400" dirty="0"/>
              <a:t>.</a:t>
            </a:r>
          </a:p>
          <a:p>
            <a:endParaRPr lang="en-US" sz="3200" b="0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coordination </a:t>
            </a:r>
          </a:p>
          <a:p>
            <a:pPr lvl="1">
              <a:defRPr/>
            </a:pPr>
            <a:r>
              <a:rPr lang="en-GB" dirty="0"/>
              <a:t>Coordination among interested/contributing companies, about planned inputs, use cases, etc.</a:t>
            </a:r>
          </a:p>
          <a:p>
            <a:pPr lvl="1">
              <a:defRPr/>
            </a:pPr>
            <a:r>
              <a:rPr lang="en-GB" dirty="0"/>
              <a:t>To be moderated by the rapporteur.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dirty="0"/>
              <a:t>FS_PALS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 : SA#92e (06/2021)</a:t>
            </a:r>
          </a:p>
          <a:p>
            <a:pPr lvl="1"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no</a:t>
            </a:r>
          </a:p>
          <a:p>
            <a:pPr lvl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If yes, previous target completion dates:</a:t>
            </a:r>
          </a:p>
          <a:p>
            <a:pPr lvl="2">
              <a:defRPr/>
            </a:pP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For information: &lt;mm/</a:t>
            </a:r>
            <a:r>
              <a:rPr lang="en-GB" sz="1600" dirty="0" err="1">
                <a:solidFill>
                  <a:schemeClr val="bg1">
                    <a:lumMod val="65000"/>
                  </a:schemeClr>
                </a:solidFill>
              </a:rPr>
              <a:t>yyyy</a:t>
            </a: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&gt; </a:t>
            </a:r>
            <a:r>
              <a:rPr lang="en-GB" sz="1600" dirty="0" err="1">
                <a:solidFill>
                  <a:schemeClr val="bg1">
                    <a:lumMod val="65000"/>
                  </a:schemeClr>
                </a:solidFill>
              </a:rPr>
              <a:t>SA#xx</a:t>
            </a: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</a:p>
          <a:p>
            <a:pPr lvl="2">
              <a:defRPr/>
            </a:pP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For approval: &lt;mm/</a:t>
            </a:r>
            <a:r>
              <a:rPr lang="en-GB" sz="1600" dirty="0" err="1">
                <a:solidFill>
                  <a:schemeClr val="bg1">
                    <a:lumMod val="65000"/>
                  </a:schemeClr>
                </a:solidFill>
              </a:rPr>
              <a:t>yyyy</a:t>
            </a: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&gt; </a:t>
            </a:r>
            <a:r>
              <a:rPr lang="en-GB" sz="1600" dirty="0" err="1">
                <a:solidFill>
                  <a:schemeClr val="bg1">
                    <a:lumMod val="65000"/>
                  </a:schemeClr>
                </a:solidFill>
              </a:rPr>
              <a:t>SA#xx</a:t>
            </a: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FS_PALS</a:t>
            </a:r>
            <a:r>
              <a:rPr lang="en-GB" dirty="0"/>
              <a:t>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was approved at SA#89e</a:t>
            </a:r>
          </a:p>
          <a:p>
            <a:pPr lvl="1">
              <a:defRPr/>
            </a:pPr>
            <a:r>
              <a:rPr lang="en-GB" sz="2000" dirty="0"/>
              <a:t>Approved WID is in </a:t>
            </a:r>
            <a:r>
              <a:rPr lang="en-GB" sz="2000" dirty="0" err="1"/>
              <a:t>tdoc</a:t>
            </a:r>
            <a:r>
              <a:rPr lang="en-GB" sz="2000" dirty="0"/>
              <a:t> SP-200798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SA1#92e  (Nov 2020): 35%</a:t>
            </a:r>
          </a:p>
          <a:p>
            <a:pPr lvl="1">
              <a:defRPr/>
            </a:pPr>
            <a:r>
              <a:rPr lang="en-GB" sz="2000" dirty="0"/>
              <a:t>SA1#93e  (Feb-Mar 2021): 77%</a:t>
            </a:r>
          </a:p>
          <a:p>
            <a:pPr lvl="1">
              <a:defRPr/>
            </a:pP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452</TotalTime>
  <Words>247</Words>
  <Application>Microsoft Macintosh PowerPoint</Application>
  <PresentationFormat>On-screen Show (4:3)</PresentationFormat>
  <Paragraphs>55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FS_PALS Status Update Study on 5G Networks Providing Access  to Localized Services </vt:lpstr>
      <vt:lpstr>FS_PALS Progress</vt:lpstr>
      <vt:lpstr>FS_PALS Planning</vt:lpstr>
      <vt:lpstr>Work plan between meetings</vt:lpstr>
      <vt:lpstr>FS_PALS Completion Date</vt:lpstr>
      <vt:lpstr>FS_PALS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Jack Nasielski</cp:lastModifiedBy>
  <cp:revision>349</cp:revision>
  <cp:lastPrinted>2000-01-14T10:02:55Z</cp:lastPrinted>
  <dcterms:created xsi:type="dcterms:W3CDTF">1999-11-22T09:19:47Z</dcterms:created>
  <dcterms:modified xsi:type="dcterms:W3CDTF">2021-03-05T23:09:36Z</dcterms:modified>
  <cp:category>Presentation</cp:category>
</cp:coreProperties>
</file>