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-96" y="-9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MCPTT-R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Push To Talk over LTE Re-alignment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Thiessen</a:t>
            </a:r>
            <a:endParaRPr lang="en-US" dirty="0" smtClean="0"/>
          </a:p>
          <a:p>
            <a:r>
              <a:rPr lang="en-US" dirty="0" smtClean="0"/>
              <a:t>U.S. Dept. of Commerce</a:t>
            </a:r>
            <a:endParaRPr lang="en-US" dirty="0" smtClean="0"/>
          </a:p>
          <a:p>
            <a:r>
              <a:rPr lang="en-US" dirty="0" smtClean="0"/>
              <a:t>MCPTT-R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</a:t>
            </a:r>
            <a:r>
              <a:rPr lang="en-GB" b="1" dirty="0" smtClean="0"/>
              <a:t>154596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Yes</a:t>
            </a:r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</a:t>
            </a:r>
            <a:r>
              <a:rPr lang="en-GB" dirty="0" smtClean="0"/>
              <a:t>#70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S1-154596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Work Item proposal agreed</a:t>
            </a:r>
          </a:p>
          <a:p>
            <a:pPr lvl="1">
              <a:defRPr/>
            </a:pPr>
            <a:r>
              <a:rPr lang="en-GB" dirty="0" smtClean="0"/>
              <a:t>Method for removal of requirements from TS 22.179 identified as common to </a:t>
            </a:r>
            <a:r>
              <a:rPr lang="en-GB" dirty="0" err="1" smtClean="0"/>
              <a:t>MCVideo</a:t>
            </a:r>
            <a:r>
              <a:rPr lang="en-GB" dirty="0" smtClean="0"/>
              <a:t> and </a:t>
            </a:r>
            <a:r>
              <a:rPr lang="en-GB" dirty="0" err="1" smtClean="0"/>
              <a:t>MCData</a:t>
            </a:r>
            <a:r>
              <a:rPr lang="en-GB" dirty="0" smtClean="0"/>
              <a:t> agreed</a:t>
            </a:r>
          </a:p>
          <a:p>
            <a:pPr lvl="1">
              <a:defRPr/>
            </a:pPr>
            <a:r>
              <a:rPr lang="en-GB" dirty="0" smtClean="0"/>
              <a:t>Will keep TS 22.179 and use CR’s to update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</a:t>
            </a:r>
            <a:r>
              <a:rPr lang="en-GB" dirty="0" smtClean="0"/>
              <a:t>/Study Item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 smtClean="0"/>
              <a:t>15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03/2016 </a:t>
            </a:r>
            <a:r>
              <a:rPr lang="en-GB" sz="2400" dirty="0" smtClean="0"/>
              <a:t>SP</a:t>
            </a:r>
            <a:r>
              <a:rPr lang="en-GB" sz="2400" dirty="0" smtClean="0"/>
              <a:t>#71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Yes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 smtClean="0"/>
              <a:t>Yes</a:t>
            </a:r>
            <a:endParaRPr lang="en-GB" sz="24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Planning</a:t>
            </a:r>
            <a:r>
              <a:rPr lang="en-GB" dirty="0" smtClean="0"/>
              <a:t>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CR for addition of text into TS 22.179 describing process and rationale used for removal of requirements commo</a:t>
            </a:r>
            <a:r>
              <a:rPr lang="en-GB" dirty="0" smtClean="0"/>
              <a:t>n to </a:t>
            </a:r>
            <a:r>
              <a:rPr lang="en-GB" dirty="0" err="1" smtClean="0"/>
              <a:t>MCVideo</a:t>
            </a:r>
            <a:r>
              <a:rPr lang="en-GB" dirty="0" smtClean="0"/>
              <a:t> and </a:t>
            </a:r>
            <a:r>
              <a:rPr lang="en-GB" dirty="0" err="1" smtClean="0"/>
              <a:t>MCData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CR for removal of identified requirements and (sub)clauses as needed</a:t>
            </a:r>
          </a:p>
          <a:p>
            <a:pPr lvl="1">
              <a:defRPr/>
            </a:pPr>
            <a:r>
              <a:rPr lang="en-GB" dirty="0" smtClean="0"/>
              <a:t>CR for addition of informative Annex providing traceability for removed requirements and placement into </a:t>
            </a:r>
            <a:r>
              <a:rPr lang="en-GB" dirty="0" err="1" smtClean="0"/>
              <a:t>MCCoRe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Email planning</a:t>
            </a:r>
          </a:p>
          <a:p>
            <a:pPr lvl="1">
              <a:defRPr/>
            </a:pPr>
            <a:r>
              <a:rPr lang="en-GB" sz="2000" dirty="0"/>
              <a:t>Email sent on 20/11/2015 laying out plan for project</a:t>
            </a:r>
          </a:p>
          <a:p>
            <a:pPr lvl="1">
              <a:defRPr/>
            </a:pPr>
            <a:r>
              <a:rPr lang="en-GB" sz="2000" dirty="0"/>
              <a:t>Common requirements analysis </a:t>
            </a:r>
            <a:r>
              <a:rPr lang="en-GB" sz="2000" dirty="0" err="1"/>
              <a:t>spreadsheet</a:t>
            </a:r>
            <a:r>
              <a:rPr lang="en-GB" sz="2000" dirty="0"/>
              <a:t> to be sent to SA1 reflector on 23/11/2015</a:t>
            </a:r>
          </a:p>
          <a:p>
            <a:pPr lvl="1">
              <a:defRPr/>
            </a:pPr>
            <a:r>
              <a:rPr lang="en-GB" sz="2000" dirty="0"/>
              <a:t>First pass of common requirements analysis to be completed on 11/12/2015 and submitted to rapporteur</a:t>
            </a:r>
          </a:p>
          <a:p>
            <a:pPr>
              <a:defRPr/>
            </a:pPr>
            <a:r>
              <a:rPr lang="en-GB" sz="2400" dirty="0"/>
              <a:t>Email discussion &amp; conference call</a:t>
            </a:r>
          </a:p>
          <a:p>
            <a:pPr lvl="1">
              <a:defRPr/>
            </a:pPr>
            <a:r>
              <a:rPr lang="en-GB" sz="2000" dirty="0"/>
              <a:t>Identification of common requirements</a:t>
            </a:r>
          </a:p>
          <a:p>
            <a:pPr lvl="2">
              <a:defRPr/>
            </a:pPr>
            <a:r>
              <a:rPr lang="en-GB" sz="1800" dirty="0"/>
              <a:t>Focus on disagreements</a:t>
            </a:r>
          </a:p>
          <a:p>
            <a:pPr lvl="2">
              <a:defRPr/>
            </a:pPr>
            <a:r>
              <a:rPr lang="en-GB" sz="1800" dirty="0"/>
              <a:t>Determine grouping for TS structure</a:t>
            </a:r>
          </a:p>
          <a:p>
            <a:pPr lvl="2">
              <a:defRPr/>
            </a:pPr>
            <a:r>
              <a:rPr lang="en-GB" sz="1800" dirty="0"/>
              <a:t>Develop common re-phrasing method</a:t>
            </a:r>
          </a:p>
          <a:p>
            <a:pPr lvl="1">
              <a:defRPr/>
            </a:pPr>
            <a:r>
              <a:rPr lang="en-GB" sz="2000" dirty="0"/>
              <a:t>Planning for Okinawa meeting</a:t>
            </a:r>
          </a:p>
          <a:p>
            <a:pPr lvl="1">
              <a:defRPr/>
            </a:pPr>
            <a:r>
              <a:rPr lang="en-GB" sz="2000" dirty="0"/>
              <a:t>Tentative start date: 14/12/2015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100%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S1-154596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00475"/>
              </p:ext>
            </p:extLst>
          </p:nvPr>
        </p:nvGraphicFramePr>
        <p:xfrm>
          <a:off x="611560" y="1916832"/>
          <a:ext cx="7772400" cy="49072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S1-154396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U.S. Dept. of Commerce,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TTA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Mission Critical Push To Talk over LTE Re-alignment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</a:t>
            </a:r>
            <a:r>
              <a:rPr lang="en-GB" b="1" dirty="0" smtClean="0"/>
              <a:t>154596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43</TotalTime>
  <Words>459</Words>
  <Application>Microsoft Macintosh PowerPoint</Application>
  <PresentationFormat>On-screen Show (4:3)</PresentationFormat>
  <Paragraphs>83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MCPTT-R Status Update Mission Critical Push To Talk over LTE Re-alignment</vt:lpstr>
      <vt:lpstr>MCPTT-R Status</vt:lpstr>
      <vt:lpstr>MCPTT-R Progress</vt:lpstr>
      <vt:lpstr>MCPTT-R Meeting Time</vt:lpstr>
      <vt:lpstr>MCPTT-R Completion Date</vt:lpstr>
      <vt:lpstr>MCPTT-R Planning/Progress</vt:lpstr>
      <vt:lpstr>Work plan between meetings</vt:lpstr>
      <vt:lpstr>MCPTT-R Progress Estimate</vt:lpstr>
      <vt:lpstr>MCPTT-R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Thiessen</cp:lastModifiedBy>
  <cp:revision>318</cp:revision>
  <cp:lastPrinted>2000-01-14T10:02:55Z</cp:lastPrinted>
  <dcterms:created xsi:type="dcterms:W3CDTF">1999-11-22T09:19:47Z</dcterms:created>
  <dcterms:modified xsi:type="dcterms:W3CDTF">2015-11-20T22:05:06Z</dcterms:modified>
  <cp:category>Presentation</cp:category>
</cp:coreProperties>
</file>