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648" r:id="rId1"/>
    <p:sldMasterId id="2147483655" r:id="rId2"/>
  </p:sldMasterIdLst>
  <p:notesMasterIdLst>
    <p:notesMasterId r:id="rId10"/>
  </p:notesMasterIdLst>
  <p:handoutMasterIdLst>
    <p:handoutMasterId r:id="rId11"/>
  </p:handoutMasterIdLst>
  <p:sldIdLst>
    <p:sldId id="303" r:id="rId3"/>
    <p:sldId id="430" r:id="rId4"/>
    <p:sldId id="434" r:id="rId5"/>
    <p:sldId id="435" r:id="rId6"/>
    <p:sldId id="432" r:id="rId7"/>
    <p:sldId id="431" r:id="rId8"/>
    <p:sldId id="369" r:id="rId9"/>
  </p:sldIdLst>
  <p:sldSz cx="9144000" cy="5143500" type="screen16x9"/>
  <p:notesSz cx="6797675" cy="9928225"/>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defaultTextStyle>
  <p:extLst>
    <p:ext uri="{EFAFB233-063F-42B5-8137-9DF3F51BA10A}">
      <p15:sldGuideLst xmlns:p15="http://schemas.microsoft.com/office/powerpoint/2012/main">
        <p15:guide id="1" orient="horz" pos="1535" userDrawn="1">
          <p15:clr>
            <a:srgbClr val="A4A3A4"/>
          </p15:clr>
        </p15:guide>
        <p15:guide id="2" pos="2870" userDrawn="1">
          <p15:clr>
            <a:srgbClr val="A4A3A4"/>
          </p15:clr>
        </p15:guide>
      </p15:sldGuideLst>
    </p:ext>
    <p:ext uri="{2D200454-40CA-4A62-9FC3-DE9A4176ACB9}">
      <p15:notesGuideLst xmlns:p15="http://schemas.microsoft.com/office/powerpoint/2012/main">
        <p15:guide id="1" orient="horz" pos="2963">
          <p15:clr>
            <a:srgbClr val="A4A3A4"/>
          </p15:clr>
        </p15:guide>
        <p15:guide id="2" pos="213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王思源" initials="M.C" lastIdx="1" clrIdx="0"/>
  <p:cmAuthor id="307" name="未知用户93" initials="" lastIdx="1" clrIdx="0"/>
  <p:cmAuthor id="1" name="liuchaoyjy" initials="liuchao" lastIdx="5" clrIdx="0"/>
  <p:cmAuthor id="308" name="未知用户90" initials="" lastIdx="5" clrIdx="1"/>
  <p:cmAuthor id="2" name="左敏" initials="左" lastIdx="2" clrIdx="0"/>
  <p:cmAuthor id="309" name="未知用户91" initials="" lastIdx="0" clrIdx="1"/>
  <p:cmAuthor id="3" name="作者" initials="作" lastIdx="0" clrIdx="1"/>
  <p:cmAuthor id="310" name="未知用户92" initials="" lastIdx="1" clrIdx="0"/>
  <p:cmAuthor id="4" name="周丹媛" initials="周" lastIdx="2" clrIdx="3"/>
  <p:cmAuthor id="311" name="未知用户74" initials="" lastIdx="5" clrIdx="1"/>
  <p:cmAuthor id="5" name="yangfeng@hq.cmcc" initials="y" lastIdx="1" clrIdx="4"/>
  <p:cmAuthor id="312" name="未知用户75" initials="" lastIdx="8" clrIdx="0"/>
  <p:cmAuthor id="6" name="CMCC" initials="C" lastIdx="3" clrIdx="4"/>
  <p:cmAuthor id="313" name="未知用户76" initials="" lastIdx="1" clrIdx="0"/>
  <p:cmAuthor id="7" name="Nancy Chang" initials="N" lastIdx="2" clrIdx="5"/>
  <p:cmAuthor id="314" name="未知用户77" initials="" lastIdx="8" clrIdx="0"/>
  <p:cmAuthor id="8" name="lk" initials="l" lastIdx="4" clrIdx="6"/>
  <p:cmAuthor id="315" name="未知用户78" initials="" lastIdx="8" clrIdx="0"/>
  <p:cmAuthor id="9" name="00006891" initials="0" lastIdx="15" clrIdx="8"/>
  <p:cmAuthor id="316" name="未知用户79" initials="" lastIdx="1" clrIdx="0"/>
  <p:cmAuthor id="10" name="熊先奎10009191" initials="熊" lastIdx="1" clrIdx="9"/>
  <p:cmAuthor id="317" name="未知用户80" initials="" lastIdx="1" clrIdx="0"/>
  <p:cmAuthor id="11" name="10107538" initials="1" lastIdx="1" clrIdx="9"/>
  <p:cmAuthor id="318" name="Harry xu" initials="" lastIdx="1" clrIdx="0"/>
  <p:cmAuthor id="12" name="10118178" initials="1" lastIdx="11" clrIdx="10"/>
  <p:cmAuthor id="319" name="未知用户27" initials="未" lastIdx="1" clrIdx="0"/>
  <p:cmAuthor id="13" name="zhouwd" initials="z" lastIdx="1" clrIdx="11"/>
  <p:cmAuthor id="14" name="马云飞10014438" initials="马" lastIdx="4" clrIdx="0"/>
  <p:cmAuthor id="321" name="未知用户111" initials="未" lastIdx="1" clrIdx="1"/>
  <p:cmAuthor id="15" name="John" initials="J" lastIdx="36" clrIdx="13"/>
  <p:cmAuthor id="322" name="le" initials="l" lastIdx="2" clrIdx="321"/>
  <p:cmAuthor id="16" name="10025093" initials="1" lastIdx="51" clrIdx="14"/>
  <p:cmAuthor id="323" name="renyina" initials="r" lastIdx="1" clrIdx="322"/>
  <p:cmAuthor id="17" name="10078380" initials="1" lastIdx="1" clrIdx="15"/>
  <p:cmAuthor id="324" name="User" initials="U" lastIdx="1" clrIdx="323"/>
  <p:cmAuthor id="18" name="00035181" initials="0" lastIdx="1" clrIdx="16"/>
  <p:cmAuthor id="325" name="lingc" initials="l" lastIdx="1" clrIdx="324"/>
  <p:cmAuthor id="19" name="张燕" initials="张" lastIdx="1" clrIdx="17"/>
  <p:cmAuthor id="326" name="Kaiyuan" initials="K" lastIdx="1" clrIdx="325"/>
  <p:cmAuthor id="20" name="Saku Uchikawa" initials="S" lastIdx="11" clrIdx="0"/>
  <p:cmAuthor id="327" name="Cecilia" initials="C" lastIdx="1" clrIdx="326"/>
  <p:cmAuthor id="21" name="00065088" initials="0" lastIdx="2" clrIdx="19"/>
  <p:cmAuthor id="328" name="xueyan" initials="x" lastIdx="1" clrIdx="327"/>
  <p:cmAuthor id="22" name="10066351" initials="1" lastIdx="2" clrIdx="0"/>
  <p:cmAuthor id="329" name="mashan@cmhi.cmcc" initials="mashan@cmhi.cmcc" lastIdx="1" clrIdx="328"/>
  <p:cmAuthor id="23" name="蔡建楠" initials="蔡" lastIdx="15" clrIdx="17"/>
  <p:cmAuthor id="330" name="13910" initials="1" lastIdx="8" clrIdx="329"/>
  <p:cmAuthor id="24" name="10009110" initials="1" lastIdx="23" clrIdx="22"/>
  <p:cmAuthor id="331" name="liyite" initials="l" lastIdx="1" clrIdx="330"/>
  <p:cmAuthor id="25" name="李蕾00009994" initials="李" lastIdx="6" clrIdx="17"/>
  <p:cmAuthor id="332" name="wangxinran" initials="w" lastIdx="1" clrIdx="331"/>
  <p:cmAuthor id="26" name="wyz" initials="w" lastIdx="1" clrIdx="24"/>
  <p:cmAuthor id="333" name="于书丹" initials="C" lastIdx="1" clrIdx="332"/>
  <p:cmAuthor id="27" name="10270945" initials="1" lastIdx="2" clrIdx="25"/>
  <p:cmAuthor id="28" name="zrf" initials="z" lastIdx="3" clrIdx="26"/>
  <p:cmAuthor id="29" name="Hou Yingfeng" initials="H" lastIdx="10" clrIdx="23"/>
  <p:cmAuthor id="30" name="赵诚荣10027092" initials="赵" lastIdx="2" clrIdx="25"/>
  <p:cmAuthor id="31" name="10056791" initials="1" lastIdx="1" clrIdx="29"/>
  <p:cmAuthor id="287643681" name="殷格非" initials="殷" lastIdx="2" clrIdx="0"/>
  <p:cmAuthor id="32" name="Author" initials="A" lastIdx="0" clrIdx="30"/>
  <p:cmAuthor id="287643682" name="z r" initials="zr" lastIdx="5" clrIdx="12"/>
  <p:cmAuthor id="33" name="李楠10047711" initials="李" lastIdx="2" clrIdx="31"/>
  <p:cmAuthor id="287643683" name="lc xue" initials="lx" lastIdx="1" clrIdx="22"/>
  <p:cmAuthor id="340" name="zhoupeng" initials="z" lastIdx="5" clrIdx="339"/>
  <p:cmAuthor id="34" name="10045953" initials="1" lastIdx="1" clrIdx="32"/>
  <p:cmAuthor id="287643684" name="ma yanru" initials="my" lastIdx="1" clrIdx="25"/>
  <p:cmAuthor id="341" name="Randolph" initials="R" lastIdx="1" clrIdx="340"/>
  <p:cmAuthor id="35" name="Administrator" initials="A" lastIdx="1" clrIdx="35"/>
  <p:cmAuthor id="287643685" name="安 启飞" initials="安" lastIdx="2" clrIdx="37"/>
  <p:cmAuthor id="36" name="Microsoft 帐户" initials="M" lastIdx="6" clrIdx="36"/>
  <p:cmAuthor id="37" name="安 宝来" initials="安" lastIdx="2" clrIdx="19"/>
  <p:cmAuthor id="38" name="feng xingbo" initials="fx" lastIdx="1" clrIdx="24"/>
  <p:cmAuthor id="39" name="fei Ren" initials="fR" lastIdx="1" clrIdx="25"/>
  <p:cmAuthor id="40" name="未知用户34" initials="未" lastIdx="1" clrIdx="37"/>
  <p:cmAuthor id="41" name="未知用户35" initials="未" lastIdx="1" clrIdx="38"/>
  <p:cmAuthor id="42" name="hm" initials="h" lastIdx="10" clrIdx="41"/>
  <p:cmAuthor id="43" name="ZJK" initials="Z" lastIdx="5" clrIdx="42"/>
  <p:cmAuthor id="350" name="Hao Yue" initials="HY" lastIdx="2" clrIdx="349"/>
  <p:cmAuthor id="44" name="00075816" initials="0" lastIdx="1" clrIdx="43"/>
  <p:cmAuthor id="45" name="陈燕燕" initials="陈" lastIdx="1" clrIdx="44"/>
  <p:cmAuthor id="352" name="suxin" initials="s" lastIdx="1" clrIdx="351"/>
  <p:cmAuthor id="46" name="未知的使用者79" initials="" lastIdx="0" clrIdx="1"/>
  <p:cmAuthor id="47" name="clj" initials="c" lastIdx="1" clrIdx="46"/>
  <p:cmAuthor id="48" name="尹瑶瑶" initials="YYY" lastIdx="1" clrIdx="47"/>
  <p:cmAuthor id="49" name="曹丽芳" initials="曹" lastIdx="1" clrIdx="48"/>
  <p:cmAuthor id="50" name="liyayjy@hq.cmcc" initials="liyayjy@hq.cmcc" lastIdx="1" clrIdx="49"/>
  <p:cmAuthor id="51" name="未知用户20" initials="未" lastIdx="1" clrIdx="23"/>
  <p:cmAuthor id="191251535" name="沈霄雷" initials="沈" lastIdx="833089" clrIdx="0"/>
  <p:cmAuthor id="52" name="rev2" initials="r" lastIdx="1" clrIdx="36"/>
  <p:cmAuthor id="53" name="施旻" initials="施" lastIdx="1" clrIdx="52"/>
  <p:cmAuthor id="54" name="zhangyuexin@hq.cmcc" initials="zhangyuexin@hq.cmcc" lastIdx="1" clrIdx="53"/>
  <p:cmAuthor id="47245819" name="群智集" initials="群" lastIdx="0" clrIdx="0"/>
  <p:cmAuthor id="55" name="黎丹" initials="黎" lastIdx="2" clrIdx="0"/>
  <p:cmAuthor id="47245820" name="郏 鹏" initials="郏" lastIdx="1" clrIdx="16"/>
  <p:cmAuthor id="56" name="Chengli" initials="C" lastIdx="6" clrIdx="0"/>
  <p:cmAuthor id="47245821" name="郏鹏" initials="M" lastIdx="1" clrIdx="17"/>
  <p:cmAuthor id="57" name="wangqixing@hq.cmcc" initials="wangqixing@hq.cmcc" lastIdx="1" clrIdx="56"/>
  <p:cmAuthor id="58" name="未知的使用者87" initials="" lastIdx="1" clrIdx="0"/>
  <p:cmAuthor id="59" name="cmcc" initials="c" lastIdx="1" clrIdx="58"/>
  <p:cmAuthor id="60" name="未知的使用者90" initials="" lastIdx="8" clrIdx="0"/>
  <p:cmAuthor id="61" name="未知的使用者29" initials="" lastIdx="1" clrIdx="0"/>
  <p:cmAuthor id="62" name="未知的使用者91" initials="" lastIdx="1" clrIdx="0"/>
  <p:cmAuthor id="63" name="未知的使用者98" initials="" lastIdx="1" clrIdx="0"/>
  <p:cmAuthor id="64" name="CHRISYU" initials="" lastIdx="1" clrIdx="0"/>
  <p:cmAuthor id="65" name="未知的使用者113" initials="" lastIdx="1" clrIdx="2"/>
  <p:cmAuthor id="66" name="liucunri" initials="" lastIdx="1" clrIdx="0"/>
  <p:cmAuthor id="67" name="未知用户9" initials="" lastIdx="1" clrIdx="0"/>
  <p:cmAuthor id="68" name="Unknown User48" initials="" lastIdx="8" clrIdx="0"/>
  <p:cmAuthor id="69" name="未知用户103" initials="" lastIdx="1" clrIdx="0"/>
  <p:cmAuthor id="70" name="Unknown User52" initials="" lastIdx="1" clrIdx="0"/>
  <p:cmAuthor id="71" name="未知的使用者42" initials="" lastIdx="1" clrIdx="0"/>
  <p:cmAuthor id="72" name="Unknown User50" initials="" lastIdx="1" clrIdx="0"/>
  <p:cmAuthor id="73" name="未知的使用者120" initials="" lastIdx="1" clrIdx="0"/>
  <p:cmAuthor id="74" name="px" initials="" lastIdx="3" clrIdx="1"/>
  <p:cmAuthor id="75" name="Sky123.Org" initials="" lastIdx="1" clrIdx="0"/>
  <p:cmAuthor id="76" name="xinping liu" initials="xl" lastIdx="5" clrIdx="25"/>
  <p:cmAuthor id="77" name="elfinhsu" initials="" lastIdx="1" clrIdx="0"/>
  <p:cmAuthor id="78" name="何 静" initials="何" lastIdx="1" clrIdx="4"/>
  <p:cmAuthor id="79" name="微软用户" initials="" lastIdx="1" clrIdx="0"/>
  <p:cmAuthor id="80" name="未知的使用者73" initials="" lastIdx="1" clrIdx="0"/>
  <p:cmAuthor id="81" name="未知的使用者24" initials="" lastIdx="8" clrIdx="0"/>
  <p:cmAuthor id="82" name="未知用户16" initials="" lastIdx="1" clrIdx="0"/>
  <p:cmAuthor id="83" name="Mary Feil-Jacobs" initials="" lastIdx="43" clrIdx="1"/>
  <p:cmAuthor id="84" name="LiuHui" initials="" lastIdx="1" clrIdx="0"/>
  <p:cmAuthor id="85" name="未知的使用者45" initials="" lastIdx="1" clrIdx="0"/>
  <p:cmAuthor id="86" name="王鹏凯" initials="" lastIdx="1" clrIdx="0"/>
  <p:cmAuthor id="87" name="未知用户104" initials="" lastIdx="1" clrIdx="0"/>
  <p:cmAuthor id="88" name="未知用户5" initials="" lastIdx="1" clrIdx="0"/>
  <p:cmAuthor id="89" name="未知的使用者10" initials="" lastIdx="3" clrIdx="1"/>
  <p:cmAuthor id="90" name="未知的使用者93" initials="" lastIdx="1" clrIdx="1"/>
  <p:cmAuthor id="91" name="Zhanwei Xiao(CUC SRD2-HZ-FZ)" initials="Z" lastIdx="0" clrIdx="0"/>
  <p:cmAuthor id="92" name="LeeElva" initials="" lastIdx="1" clrIdx="0"/>
  <p:cmAuthor id="93" name="未知用户99" initials="" lastIdx="1" clrIdx="2"/>
  <p:cmAuthor id="94" name="未知的使用者34" initials="" lastIdx="1" clrIdx="0"/>
  <p:cmAuthor id="95" name="未知的使用者115" initials="" lastIdx="1" clrIdx="1"/>
  <p:cmAuthor id="96" name="未知用户57" initials="" lastIdx="1" clrIdx="0"/>
  <p:cmAuthor id="97" name="lianghb" initials="" lastIdx="19" clrIdx="0"/>
  <p:cmAuthor id="98" name="未知用户17" initials="" lastIdx="0" clrIdx="1"/>
  <p:cmAuthor id="99" name="Deanna Schuler (Bookey Consulting)" initials="" lastIdx="2" clrIdx="0"/>
  <p:cmAuthor id="100" name="未知的使用者57" initials="" lastIdx="1" clrIdx="0"/>
  <p:cmAuthor id="101" name="未知的使用者16" initials="" lastIdx="6" clrIdx="0"/>
  <p:cmAuthor id="102" name="未知的使用者35" initials="" lastIdx="1" clrIdx="0"/>
  <p:cmAuthor id="103" name="未知用户102" initials="" lastIdx="1" clrIdx="1"/>
  <p:cmAuthor id="104" name="maxine" initials="" lastIdx="0" clrIdx="0"/>
  <p:cmAuthor id="105" name="未知的使用者121" initials="" lastIdx="1" clrIdx="1"/>
  <p:cmAuthor id="106" name="未知的使用者12" initials="" lastIdx="1" clrIdx="0"/>
  <p:cmAuthor id="107" name="周元元" initials="" lastIdx="5" clrIdx="0"/>
  <p:cmAuthor id="108" name="未知的使用者27" initials="" lastIdx="8" clrIdx="0"/>
  <p:cmAuthor id="109" name="Ms" initials="M" lastIdx="1" clrIdx="0"/>
  <p:cmAuthor id="110" name="未知的使用者30" initials="" lastIdx="8" clrIdx="0"/>
  <p:cmAuthor id="111" name="未知的使用者53" initials="" lastIdx="1" clrIdx="0"/>
  <p:cmAuthor id="112" name="未知用户58" initials="" lastIdx="5" clrIdx="1"/>
  <p:cmAuthor id="113" name="未知的使用者25" initials="" lastIdx="1" clrIdx="0"/>
  <p:cmAuthor id="114" name="liupeng" initials="" lastIdx="1" clrIdx="1"/>
  <p:cmAuthor id="115" name="未知用户24" initials="" lastIdx="1" clrIdx="0"/>
  <p:cmAuthor id="116" name="AbuSina" initials="" lastIdx="2" clrIdx="0"/>
  <p:cmAuthor id="117" name="hl sun" initials="" lastIdx="1" clrIdx="0"/>
  <p:cmAuthor id="118" name="未知的使用者94" initials="" lastIdx="1" clrIdx="2"/>
  <p:cmAuthor id="119" name="未知用户66" initials="" lastIdx="1" clrIdx="0"/>
  <p:cmAuthor id="120" name="xuqing" initials="x" lastIdx="4" clrIdx="0"/>
  <p:cmAuthor id="121" name="未知用户19" initials="" lastIdx="1" clrIdx="0"/>
  <p:cmAuthor id="122" name="周宏達JerryChou" initials="" lastIdx="6" clrIdx="2"/>
  <p:cmAuthor id="123" name="邢辰凤" initials="邢" lastIdx="45" clrIdx="7"/>
  <p:cmAuthor id="124" name="未知用户7" initials="" lastIdx="1" clrIdx="0"/>
  <p:cmAuthor id="125" name="未知的使用者56" initials="" lastIdx="1" clrIdx="0"/>
  <p:cmAuthor id="126" name="未知用户46" initials="未" lastIdx="1" clrIdx="1"/>
  <p:cmAuthor id="127" name="未知的使用者119" initials="" lastIdx="1" clrIdx="2"/>
  <p:cmAuthor id="128" name="未知用户59" initials="" lastIdx="0" clrIdx="1"/>
  <p:cmAuthor id="129" name="未知的使用者22" initials="" lastIdx="8" clrIdx="0"/>
  <p:cmAuthor id="130" name="未知的使用者103" initials="" lastIdx="8" clrIdx="0"/>
  <p:cmAuthor id="131" name="Wenwen" initials="" lastIdx="1" clrIdx="1"/>
  <p:cmAuthor id="132" name="未知的使用者117" initials="" lastIdx="1" clrIdx="0"/>
  <p:cmAuthor id="133" name="未知的使用者33" initials="" lastIdx="1" clrIdx="0"/>
  <p:cmAuthor id="134" name="未知的使用者28" initials="" lastIdx="1" clrIdx="0"/>
  <p:cmAuthor id="135" name="未知用户67" initials="" lastIdx="1" clrIdx="0"/>
  <p:cmAuthor id="136" name="未知用户114" initials="" lastIdx="1" clrIdx="0"/>
  <p:cmAuthor id="137" name="未知用户18" initials="" lastIdx="10" clrIdx="0"/>
  <p:cmAuthor id="138" name="未知的使用者67" initials="" lastIdx="1" clrIdx="0"/>
  <p:cmAuthor id="139" name="未知的使用者46" initials="" lastIdx="1" clrIdx="1"/>
  <p:cmAuthor id="140" name="未知的使用者26" initials="" lastIdx="1" clrIdx="0"/>
  <p:cmAuthor id="141" name="未知的使用者43" initials="" lastIdx="1" clrIdx="0"/>
  <p:cmAuthor id="142" name="未知的使用者9" initials="" lastIdx="1" clrIdx="0"/>
  <p:cmAuthor id="143" name="未知用户62" initials="" lastIdx="1" clrIdx="1"/>
  <p:cmAuthor id="144" name="yuanzh" initials="" lastIdx="1" clrIdx="1"/>
  <p:cmAuthor id="145" name="不明使用者57" initials="" lastIdx="1" clrIdx="0"/>
  <p:cmAuthor id="146" name="未知用户108" initials="" lastIdx="1" clrIdx="0"/>
  <p:cmAuthor id="147" name="未知的使用者110" initials="" lastIdx="1" clrIdx="0"/>
  <p:cmAuthor id="148" name="linyd" initials="" lastIdx="3" clrIdx="1"/>
  <p:cmAuthor id="149" name="未知用户8" initials="" lastIdx="1" clrIdx="0"/>
  <p:cmAuthor id="150" name="未知的使用者31" initials="" lastIdx="1" clrIdx="0"/>
  <p:cmAuthor id="151" name="未知用户81" initials="" lastIdx="1" clrIdx="0"/>
  <p:cmAuthor id="152" name="未知用户115" initials="" lastIdx="1" clrIdx="0"/>
  <p:cmAuthor id="153" name="未知用户21" initials="" lastIdx="1" clrIdx="0"/>
  <p:cmAuthor id="154" name="未知的使用者68" initials="" lastIdx="1" clrIdx="0"/>
  <p:cmAuthor id="155" name="mm" initials="" lastIdx="1" clrIdx="0"/>
  <p:cmAuthor id="156" name="未知用户15" initials="" lastIdx="1" clrIdx="0"/>
  <p:cmAuthor id="157" name="朱晓瑜" initials="" lastIdx="54" clrIdx="0"/>
  <p:cmAuthor id="158" name="不明使用者20" initials="" lastIdx="1" clrIdx="0"/>
  <p:cmAuthor id="2000" name="李婧宜_YBferYVR" initials="authorId_1217247658" lastIdx="0" clrIdx="0"/>
  <p:cmAuthor id="159" name="未知用户82" initials="" lastIdx="1" clrIdx="0"/>
  <p:cmAuthor id="2001" name="DaiZhengYuan" initials="D" lastIdx="3" clrIdx="7"/>
  <p:cmAuthor id="160" name="未知的使用者7" initials="" lastIdx="2" clrIdx="0"/>
  <p:cmAuthor id="2002" name="金宇峰_BfyebuM3" initials="authorId_1008746-10054633" lastIdx="0" clrIdx="0"/>
  <p:cmAuthor id="161" name="未知用户6" initials="" lastIdx="8" clrIdx="0"/>
  <p:cmAuthor id="162" name="未知的使用者55" initials="" lastIdx="1" clrIdx="0"/>
  <p:cmAuthor id="163" name="未知的使用者111" initials="" lastIdx="1" clrIdx="0"/>
  <p:cmAuthor id="164" name="未知的使用者50" initials="" lastIdx="1" clrIdx="0"/>
  <p:cmAuthor id="165" name="未知的使用者11" initials="" lastIdx="1" clrIdx="0"/>
  <p:cmAuthor id="166" name="未知用户47" initials="" lastIdx="6" clrIdx="0"/>
  <p:cmAuthor id="691587970" name="小延魔法师" initials="小" lastIdx="1126286" clrIdx="0"/>
  <p:cmAuthor id="167" name="未知用户106" initials="未" lastIdx="1" clrIdx="0"/>
  <p:cmAuthor id="691587971" name="da lin" initials="dl" lastIdx="1" clrIdx="48"/>
  <p:cmAuthor id="168" name="未知用户116" initials="" lastIdx="1" clrIdx="1"/>
  <p:cmAuthor id="691587972" name="子祥 韩" initials="子祥" lastIdx="1" clrIdx="54"/>
  <p:cmAuthor id="169" name="未知的使用者150" initials="未" lastIdx="1" clrIdx="0"/>
  <p:cmAuthor id="691587973" name="dell" initials="d" lastIdx="1" clrIdx="59"/>
  <p:cmAuthor id="170" name="未知的使用者69" initials="" lastIdx="1" clrIdx="1"/>
  <p:cmAuthor id="691587974" name="gedawei@hq.cmcc" initials="A" lastIdx="4" clrIdx="350"/>
  <p:cmAuthor id="171" name="未知的使用者112" initials="" lastIdx="1" clrIdx="1"/>
  <p:cmAuthor id="691587975" name="min zhang" initials="mz" lastIdx="2" clrIdx="352">
    <p:extLst>
      <p:ext uri="{19B8F6BF-5375-455C-9EA6-DF929625EA0E}">
        <p15:presenceInfo xmlns:p15="http://schemas.microsoft.com/office/powerpoint/2012/main" userId="S-1-5-21-147214757-305610072-1517763936-4414167" providerId="AD"/>
      </p:ext>
    </p:extLst>
  </p:cmAuthor>
  <p:cmAuthor id="173" name="Kevin Hu" initials="" lastIdx="1" clrIdx="0"/>
  <p:cmAuthor id="174" name="未知的使用者38" initials="" lastIdx="1" clrIdx="0"/>
  <p:cmAuthor id="175" name="唐可欣" initials="" lastIdx="1" clrIdx="0"/>
  <p:cmAuthor id="176" name="未知的使用者8" initials="" lastIdx="1" clrIdx="0"/>
  <p:cmAuthor id="177" name="不明使用者56" initials="" lastIdx="1" clrIdx="0"/>
  <p:cmAuthor id="178" name="P00035_jeremy" initials="" lastIdx="1" clrIdx="0"/>
  <p:cmAuthor id="179" name="Unknown User7" initials="" lastIdx="1" clrIdx="0"/>
  <p:cmAuthor id="180" name="muzi wei" initials="" lastIdx="1" clrIdx="0"/>
  <p:cmAuthor id="181" name="未知的使用者41" initials="" lastIdx="1" clrIdx="0"/>
  <p:cmAuthor id="182" name="未知的使用者13" initials="" lastIdx="1" clrIdx="0"/>
  <p:cmAuthor id="183" name="djj" initials="" lastIdx="2" clrIdx="0"/>
  <p:cmAuthor id="184" name="未知用户117" initials="" lastIdx="1" clrIdx="2"/>
  <p:cmAuthor id="185" name="ztolei@163.com" initials="z" lastIdx="1" clrIdx="50"/>
  <p:cmAuthor id="186" name="未知用户13" initials="" lastIdx="1" clrIdx="0"/>
  <p:cmAuthor id="187" name="不明使用者21" initials="" lastIdx="1" clrIdx="0"/>
  <p:cmAuthor id="188" name="YUMINGNJ" initials="" lastIdx="3" clrIdx="0"/>
  <p:cmAuthor id="189" name="未知的使用者52" initials="" lastIdx="1" clrIdx="1"/>
  <p:cmAuthor id="190" name="未知用户109" initials="" lastIdx="1" clrIdx="1"/>
  <p:cmAuthor id="191" name="Unknown User117" initials="U" lastIdx="10" clrIdx="0"/>
  <p:cmAuthor id="192" name="thomas" initials="" lastIdx="1" clrIdx="49"/>
  <p:cmAuthor id="193" name="未知的使用者3" initials="" lastIdx="7" clrIdx="1"/>
  <p:cmAuthor id="194" name="未知用户14" initials="" lastIdx="1" clrIdx="0"/>
  <p:cmAuthor id="195" name="Unknown User65" initials="U" lastIdx="1" clrIdx="0"/>
  <p:cmAuthor id="196" name="未知用户98" initials="" lastIdx="1" clrIdx="2"/>
  <p:cmAuthor id="198" name="未知用户83" initials="" lastIdx="1" clrIdx="1"/>
  <p:cmAuthor id="199" name="未知用户61" initials="" lastIdx="8" clrIdx="0"/>
  <p:cmAuthor id="200" name="張秀娟" initials="" lastIdx="1" clrIdx="2"/>
  <p:cmAuthor id="201" name="Jason Wang" initials="" lastIdx="1" clrIdx="0"/>
  <p:cmAuthor id="202" name="不明使用者18" initials="" lastIdx="0" clrIdx="1"/>
  <p:cmAuthor id="203" name="未知用户28" initials="未" lastIdx="5" clrIdx="1"/>
  <p:cmAuthor id="204" name="未知的使用者72" initials="" lastIdx="1" clrIdx="0"/>
  <p:cmAuthor id="205" name="未知的使用者48" initials="" lastIdx="1" clrIdx="0"/>
  <p:cmAuthor id="206" name="未知的使用者104" initials="" lastIdx="1" clrIdx="0"/>
  <p:cmAuthor id="207" name="未知用户60" initials="" lastIdx="1" clrIdx="0"/>
  <p:cmAuthor id="208" name="未知的使用者39" initials="未" lastIdx="10" clrIdx="0"/>
  <p:cmAuthor id="209" name="Shawna Strickland" initials="" lastIdx="2" clrIdx="0"/>
  <p:cmAuthor id="210" name="未知的使用者36" initials="" lastIdx="3" clrIdx="1"/>
  <p:cmAuthor id="212" name="Daniel Wuu" initials="" lastIdx="1" clrIdx="0"/>
  <p:cmAuthor id="213" name="未知用户56" initials="" lastIdx="1" clrIdx="0"/>
  <p:cmAuthor id="214" name="未知的使用者14" initials="" lastIdx="2" clrIdx="0"/>
  <p:cmAuthor id="394525608" name="仇怿俊" initials="仇" lastIdx="0" clrIdx="0"/>
  <p:cmAuthor id="394525609" name="mei shuo" initials="mei shuo" lastIdx="1" clrIdx="24"/>
  <p:cmAuthor id="394525610" name="dengwanting" initials="d" lastIdx="1" clrIdx="50"/>
  <p:cmAuthor id="217" name="Ashley Eberenz" initials="" lastIdx="7" clrIdx="1"/>
  <p:cmAuthor id="394525611" name="mouse zz" initials="mz" lastIdx="1" clrIdx="54"/>
  <p:cmAuthor id="218" name="不明使用者19" initials="" lastIdx="1" clrIdx="0"/>
  <p:cmAuthor id="219" name="qiantong" initials="" lastIdx="3" clrIdx="1"/>
  <p:cmAuthor id="220" name="未知的使用者74" initials="" lastIdx="1" clrIdx="0"/>
  <p:cmAuthor id="221" name="未知的使用者23" initials="" lastIdx="1" clrIdx="0"/>
  <p:cmAuthor id="222" name="未知的使用者1" initials="" lastIdx="8" clrIdx="0"/>
  <p:cmAuthor id="223" name="116304" initials="" lastIdx="1" clrIdx="1"/>
  <p:cmAuthor id="224" name="未知用户31" initials="未" lastIdx="1" clrIdx="1"/>
  <p:cmAuthor id="225" name="R affer" initials="" lastIdx="1" clrIdx="0"/>
  <p:cmAuthor id="226" name="qihua-DCMS" initials="" lastIdx="0" clrIdx="0"/>
  <p:cmAuthor id="227" name="未知用户55" initials="" lastIdx="1" clrIdx="0"/>
  <p:cmAuthor id="228" name="未知的使用者95" initials="" lastIdx="1" clrIdx="0"/>
  <p:cmAuthor id="230" name="未知的使用者32" initials="" lastIdx="1" clrIdx="0"/>
  <p:cmAuthor id="231" name="未知的使用者49" initials="" lastIdx="1" clrIdx="0"/>
  <p:cmAuthor id="232" name="Unknown User26" initials="U" lastIdx="1" clrIdx="1"/>
  <p:cmAuthor id="233" name="yuexuejun" initials="" lastIdx="3" clrIdx="0"/>
  <p:cmAuthor id="234" name="未知的使用者71" initials="" lastIdx="1" clrIdx="1"/>
  <p:cmAuthor id="235" name="未知的使用者105" initials="" lastIdx="1" clrIdx="0"/>
  <p:cmAuthor id="236" name="Unknown User70" initials="" lastIdx="1" clrIdx="0"/>
  <p:cmAuthor id="237" name="clinchen" initials="" lastIdx="0" clrIdx="1"/>
  <p:cmAuthor id="238" name="未知用户23" initials="" lastIdx="1" clrIdx="0"/>
  <p:cmAuthor id="239" name="hanjuncompany" initials="" lastIdx="1" clrIdx="0"/>
  <p:cmAuthor id="240" name="kathy chen" initials="" lastIdx="3" clrIdx="0"/>
  <p:cmAuthor id="1411827" name="黄晓平" initials="黄" lastIdx="0" clrIdx="0"/>
  <p:cmAuthor id="241" name="未知的使用者63" initials="" lastIdx="1" clrIdx="0"/>
  <p:cmAuthor id="1411828" name="刘 毅松" initials="刘" lastIdx="4" clrIdx="47"/>
  <p:cmAuthor id="242" name="未知的使用者64" initials="" lastIdx="3" clrIdx="1"/>
  <p:cmAuthor id="1411829" name="张静_Anua7Nne" initials="authorId_935319063" lastIdx="0" clrIdx="0"/>
  <p:cmAuthor id="243" name="未知的使用者47" initials="" lastIdx="1" clrIdx="0"/>
  <p:cmAuthor id="244" name="未知的使用者60" initials="" lastIdx="8" clrIdx="0"/>
  <p:cmAuthor id="245" name="未知的使用者59" initials="" lastIdx="1" clrIdx="0"/>
  <p:cmAuthor id="246" name="未知的使用者54" initials="" lastIdx="1" clrIdx="0"/>
  <p:cmAuthor id="247" name="未知的使用者66" initials="" lastIdx="8" clrIdx="0"/>
  <p:cmAuthor id="248" name="未知的使用者65" initials="" lastIdx="1" clrIdx="0"/>
  <p:cmAuthor id="249" name="未知的使用者106" initials="" lastIdx="3" clrIdx="1"/>
  <p:cmAuthor id="250" name="未知的使用者107" initials="" lastIdx="1" clrIdx="1"/>
  <p:cmAuthor id="251" name="未知的使用者108" initials="" lastIdx="1" clrIdx="0"/>
  <p:cmAuthor id="252" name="未知的使用者86" initials="" lastIdx="1" clrIdx="0"/>
  <p:cmAuthor id="253" name="未知的使用者116" initials="" lastIdx="1" clrIdx="1"/>
  <p:cmAuthor id="254" name="未知的使用者44" initials="" lastIdx="1" clrIdx="0"/>
  <p:cmAuthor id="255" name="未知的使用者37" initials="" lastIdx="1" clrIdx="0"/>
  <p:cmAuthor id="256" name="未知的使用者126" initials="" lastIdx="1" clrIdx="0"/>
  <p:cmAuthor id="257" name="未知的使用者127" initials="" lastIdx="3" clrIdx="1"/>
  <p:cmAuthor id="258" name="未知的使用者128" initials="" lastIdx="1" clrIdx="1"/>
  <p:cmAuthor id="259" name="未知的使用者124" initials="" lastIdx="1" clrIdx="0"/>
  <p:cmAuthor id="260" name="未知的使用者125" initials="" lastIdx="1" clrIdx="0"/>
  <p:cmAuthor id="261" name="Sara Chen" initials="" lastIdx="1" clrIdx="0"/>
  <p:cmAuthor id="262" name="huang gerrard" initials="" lastIdx="1" clrIdx="0"/>
  <p:cmAuthor id="263" name="未知用户170" initials="" lastIdx="1" clrIdx="0"/>
  <p:cmAuthor id="264" name="未知用户171" initials="" lastIdx="5" clrIdx="1"/>
  <p:cmAuthor id="265" name="未知用户172" initials="" lastIdx="1" clrIdx="1"/>
  <p:cmAuthor id="266" name="未知用户173" initials="" lastIdx="1" clrIdx="0"/>
  <p:cmAuthor id="267" name="未知用户149" initials="" lastIdx="1" clrIdx="0"/>
  <p:cmAuthor id="268" name="未知用户150" initials="" lastIdx="1" clrIdx="0"/>
  <p:cmAuthor id="269" name="未知用户151" initials="" lastIdx="2" clrIdx="0"/>
  <p:cmAuthor id="270" name="未知用户152" initials="" lastIdx="8" clrIdx="0"/>
  <p:cmAuthor id="271" name="未知用户153" initials="" lastIdx="8" clrIdx="0"/>
  <p:cmAuthor id="272" name="未知用户154" initials="" lastIdx="1" clrIdx="0"/>
  <p:cmAuthor id="273" name="未知用户155" initials="" lastIdx="1" clrIdx="0"/>
  <p:cmAuthor id="274" name="未知用户41" initials="" lastIdx="8" clrIdx="0"/>
  <p:cmAuthor id="275" name="未知用户44" initials="" lastIdx="1" clrIdx="0"/>
  <p:cmAuthor id="276" name="未知用户45" initials="" lastIdx="1" clrIdx="0"/>
  <p:cmAuthor id="277" name="未知用户156" initials="" lastIdx="10" clrIdx="0"/>
  <p:cmAuthor id="278" name="未知用户64" initials="" lastIdx="1" clrIdx="0"/>
  <p:cmAuthor id="279" name="未知用户65" initials="" lastIdx="1" clrIdx="0"/>
  <p:cmAuthor id="280" name="未知用户68" initials="" lastIdx="1" clrIdx="0"/>
  <p:cmAuthor id="281" name="未知用户69" initials="" lastIdx="2" clrIdx="0"/>
  <p:cmAuthor id="282" name="未知用户70" initials="" lastIdx="1" clrIdx="1"/>
  <p:cmAuthor id="283" name="未知用户71" initials="" lastIdx="1" clrIdx="0"/>
  <p:cmAuthor id="284" name="未知用户72" initials="" lastIdx="1" clrIdx="0"/>
  <p:cmAuthor id="285" name="未知用户73" initials="" lastIdx="2" clrIdx="0"/>
  <p:cmAuthor id="286" name="未知用户49" initials="" lastIdx="1" clrIdx="0"/>
  <p:cmAuthor id="287" name="未知用户50" initials="" lastIdx="1" clrIdx="0"/>
  <p:cmAuthor id="288" name="未知用户52" initials="" lastIdx="1" clrIdx="0"/>
  <p:cmAuthor id="289" name="MA15" initials="" lastIdx="1" clrIdx="0"/>
  <p:cmAuthor id="290" name="未知用户53" initials="" lastIdx="10" clrIdx="0"/>
  <p:cmAuthor id="291" name="未知用户96" initials="" lastIdx="1" clrIdx="0"/>
  <p:cmAuthor id="292" name="未知用户48" initials="" lastIdx="1" clrIdx="0"/>
  <p:cmAuthor id="293" name="未知用户97" initials="" lastIdx="2" clrIdx="0"/>
  <p:cmAuthor id="294" name="未知用户40" initials="" lastIdx="5" clrIdx="1"/>
  <p:cmAuthor id="295" name="未知用户43" initials="" lastIdx="1" clrIdx="0"/>
  <p:cmAuthor id="296" name="未知用户100" initials="" lastIdx="1" clrIdx="0"/>
  <p:cmAuthor id="297" name="未知用户101" initials="" lastIdx="1" clrIdx="0"/>
  <p:cmAuthor id="353158055" name="韩雨" initials="韩" lastIdx="0" clrIdx="0"/>
  <p:cmAuthor id="298" name="未知用户26" initials="" lastIdx="1" clrIdx="0"/>
  <p:cmAuthor id="299" name="未知用户29" initials="" lastIdx="1" clrIdx="0"/>
  <p:cmAuthor id="300" name="未知用户32" initials="" lastIdx="1" clrIdx="0"/>
  <p:cmAuthor id="301" name="未知用户33" initials="" lastIdx="1" clrIdx="0"/>
  <p:cmAuthor id="303" name="未知用户42" initials="" lastIdx="1" clrIdx="0"/>
  <p:cmAuthor id="304" name="未知的使用者109" initials="" lastIdx="5" clrIdx="1"/>
  <p:cmAuthor id="305" name="未知的使用者122" initials="" lastIdx="1" clrIdx="0"/>
  <p:cmAuthor id="306" name="未知的使用者123" initials="" lastIdx="8"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4F1F5"/>
    <a:srgbClr val="C6D9F1"/>
    <a:srgbClr val="FDEADA"/>
    <a:srgbClr val="F2DCDB"/>
    <a:srgbClr val="E6E0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30" autoAdjust="0"/>
    <p:restoredTop sz="96072" autoAdjust="0"/>
  </p:normalViewPr>
  <p:slideViewPr>
    <p:cSldViewPr snapToGrid="0" showGuides="1">
      <p:cViewPr varScale="1">
        <p:scale>
          <a:sx n="194" d="100"/>
          <a:sy n="194" d="100"/>
        </p:scale>
        <p:origin x="1032" y="156"/>
      </p:cViewPr>
      <p:guideLst>
        <p:guide orient="horz" pos="1535"/>
        <p:guide pos="2870"/>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2963"/>
        <p:guide pos="213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190"/>
            </a:lvl1pPr>
          </a:lstStyle>
          <a:p>
            <a:endParaRPr lang="zh-CN" altLang="en-US"/>
          </a:p>
        </p:txBody>
      </p:sp>
      <p:sp>
        <p:nvSpPr>
          <p:cNvPr id="3" name="日期占位符 2"/>
          <p:cNvSpPr>
            <a:spLocks noGrp="1"/>
          </p:cNvSpPr>
          <p:nvPr>
            <p:ph type="dt" sz="quarter" idx="1"/>
          </p:nvPr>
        </p:nvSpPr>
        <p:spPr>
          <a:xfrm>
            <a:off x="3850443" y="0"/>
            <a:ext cx="2945659" cy="498135"/>
          </a:xfrm>
          <a:prstGeom prst="rect">
            <a:avLst/>
          </a:prstGeom>
        </p:spPr>
        <p:txBody>
          <a:bodyPr vert="horz" lIns="91440" tIns="45720" rIns="91440" bIns="45720" rtlCol="0"/>
          <a:lstStyle>
            <a:lvl1pPr algn="r">
              <a:defRPr sz="1190"/>
            </a:lvl1pPr>
          </a:lstStyle>
          <a:p>
            <a:fld id="{0F9B84EA-7D68-4D60-9CB1-D50884785D1C}" type="datetimeFigureOut">
              <a:rPr lang="zh-CN" altLang="en-US" smtClean="0"/>
              <a:t>2025/5/9</a:t>
            </a:fld>
            <a:endParaRPr lang="zh-CN" altLang="en-US"/>
          </a:p>
        </p:txBody>
      </p:sp>
      <p:sp>
        <p:nvSpPr>
          <p:cNvPr id="4" name="页脚占位符 3"/>
          <p:cNvSpPr>
            <a:spLocks noGrp="1"/>
          </p:cNvSpPr>
          <p:nvPr>
            <p:ph type="ftr" sz="quarter" idx="2"/>
          </p:nvPr>
        </p:nvSpPr>
        <p:spPr>
          <a:xfrm>
            <a:off x="0" y="9430091"/>
            <a:ext cx="2945659" cy="498134"/>
          </a:xfrm>
          <a:prstGeom prst="rect">
            <a:avLst/>
          </a:prstGeom>
        </p:spPr>
        <p:txBody>
          <a:bodyPr vert="horz" lIns="91440" tIns="45720" rIns="91440" bIns="45720" rtlCol="0" anchor="b"/>
          <a:lstStyle>
            <a:lvl1pPr algn="l">
              <a:defRPr sz="1190"/>
            </a:lvl1pPr>
          </a:lstStyle>
          <a:p>
            <a:endParaRPr lang="zh-CN" altLang="en-US"/>
          </a:p>
        </p:txBody>
      </p:sp>
      <p:sp>
        <p:nvSpPr>
          <p:cNvPr id="5" name="灯片编号占位符 4"/>
          <p:cNvSpPr>
            <a:spLocks noGrp="1"/>
          </p:cNvSpPr>
          <p:nvPr>
            <p:ph type="sldNum" sz="quarter" idx="3"/>
          </p:nvPr>
        </p:nvSpPr>
        <p:spPr>
          <a:xfrm>
            <a:off x="3850443" y="9430091"/>
            <a:ext cx="2945659" cy="498134"/>
          </a:xfrm>
          <a:prstGeom prst="rect">
            <a:avLst/>
          </a:prstGeom>
        </p:spPr>
        <p:txBody>
          <a:bodyPr vert="horz" lIns="91440" tIns="45720" rIns="91440" bIns="45720" rtlCol="0" anchor="b"/>
          <a:lstStyle>
            <a:lvl1pPr algn="r">
              <a:defRPr sz="119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8755794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46300" cy="496800"/>
          </a:xfrm>
          <a:prstGeom prst="rect">
            <a:avLst/>
          </a:prstGeom>
          <a:noFill/>
          <a:ln>
            <a:noFill/>
          </a:ln>
        </p:spPr>
        <p:txBody>
          <a:bodyPr spcFirstLastPara="1" wrap="square" lIns="92850" tIns="46425" rIns="92850" bIns="46425" anchor="t" anchorCtr="0">
            <a:noAutofit/>
          </a:bodyPr>
          <a:lstStyle>
            <a:lvl1pPr marR="0" lvl="0"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a:lstStyle>
          <a:p>
            <a:endParaRPr/>
          </a:p>
        </p:txBody>
      </p:sp>
      <p:sp>
        <p:nvSpPr>
          <p:cNvPr id="4" name="Google Shape;4;n"/>
          <p:cNvSpPr txBox="1">
            <a:spLocks noGrp="1"/>
          </p:cNvSpPr>
          <p:nvPr>
            <p:ph type="dt" idx="10"/>
          </p:nvPr>
        </p:nvSpPr>
        <p:spPr>
          <a:xfrm>
            <a:off x="3851275" y="0"/>
            <a:ext cx="2946300" cy="496800"/>
          </a:xfrm>
          <a:prstGeom prst="rect">
            <a:avLst/>
          </a:prstGeom>
          <a:noFill/>
          <a:ln>
            <a:noFill/>
          </a:ln>
        </p:spPr>
        <p:txBody>
          <a:bodyPr spcFirstLastPara="1" wrap="square" lIns="92850" tIns="46425" rIns="92850" bIns="46425" anchor="t" anchorCtr="0">
            <a:noAutofit/>
          </a:bodyPr>
          <a:lstStyle>
            <a:lvl1pPr marR="0" lvl="0" algn="r" rtl="0">
              <a:lnSpc>
                <a:spcPct val="100000"/>
              </a:lnSpc>
              <a:spcBef>
                <a:spcPts val="0"/>
              </a:spcBef>
              <a:spcAft>
                <a:spcPts val="0"/>
              </a:spcAft>
              <a:buSzPts val="1400"/>
              <a:buNone/>
              <a:defRPr sz="1200" b="0" i="0" u="none" strike="noStrike" cap="none">
                <a:solidFill>
                  <a:srgbClr val="000000"/>
                </a:solidFill>
                <a:latin typeface="Times New Roman" panose="02020603050405020304"/>
                <a:ea typeface="Times New Roman" panose="02020603050405020304"/>
                <a:cs typeface="Times New Roman" panose="02020603050405020304"/>
                <a:sym typeface="Times New Roman" panose="02020603050405020304"/>
              </a:defRPr>
            </a:lvl1pPr>
            <a:lvl2pPr marR="0" lvl="1"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a:lstStyle>
          <a:p>
            <a:endParaRPr/>
          </a:p>
        </p:txBody>
      </p:sp>
      <p:sp>
        <p:nvSpPr>
          <p:cNvPr id="5" name="Google Shape;5;n"/>
          <p:cNvSpPr>
            <a:spLocks noGrp="1" noRot="1" noChangeAspect="1"/>
          </p:cNvSpPr>
          <p:nvPr>
            <p:ph type="sldImg" idx="3"/>
          </p:nvPr>
        </p:nvSpPr>
        <p:spPr>
          <a:xfrm>
            <a:off x="88900" y="742950"/>
            <a:ext cx="6619800" cy="37242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906462" y="4716462"/>
            <a:ext cx="4984800" cy="4468800"/>
          </a:xfrm>
          <a:prstGeom prst="rect">
            <a:avLst/>
          </a:prstGeom>
          <a:noFill/>
          <a:ln>
            <a:noFill/>
          </a:ln>
        </p:spPr>
        <p:txBody>
          <a:bodyPr spcFirstLastPara="1" wrap="square" lIns="92850" tIns="46425" rIns="92850" bIns="46425" anchor="t" anchorCtr="0">
            <a:noAutofit/>
          </a:bodyPr>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a:endParaRPr/>
          </a:p>
        </p:txBody>
      </p:sp>
      <p:sp>
        <p:nvSpPr>
          <p:cNvPr id="7" name="Google Shape;7;n"/>
          <p:cNvSpPr txBox="1">
            <a:spLocks noGrp="1"/>
          </p:cNvSpPr>
          <p:nvPr>
            <p:ph type="ftr" idx="11"/>
          </p:nvPr>
        </p:nvSpPr>
        <p:spPr>
          <a:xfrm>
            <a:off x="0" y="9431337"/>
            <a:ext cx="2946300" cy="496800"/>
          </a:xfrm>
          <a:prstGeom prst="rect">
            <a:avLst/>
          </a:prstGeom>
          <a:noFill/>
          <a:ln>
            <a:noFill/>
          </a:ln>
        </p:spPr>
        <p:txBody>
          <a:bodyPr spcFirstLastPara="1" wrap="square" lIns="92850" tIns="46425" rIns="92850" bIns="46425" anchor="b" anchorCtr="0">
            <a:noAutofit/>
          </a:bodyPr>
          <a:lstStyle>
            <a:lvl1pPr marR="0" lvl="0"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a:lstStyle>
          <a:p>
            <a:endParaRPr/>
          </a:p>
        </p:txBody>
      </p:sp>
      <p:sp>
        <p:nvSpPr>
          <p:cNvPr id="8" name="Google Shape;8;n"/>
          <p:cNvSpPr txBox="1">
            <a:spLocks noGrp="1"/>
          </p:cNvSpPr>
          <p:nvPr>
            <p:ph type="sldNum" idx="12"/>
          </p:nvPr>
        </p:nvSpPr>
        <p:spPr>
          <a:xfrm>
            <a:off x="3851275" y="9431337"/>
            <a:ext cx="2946300" cy="496800"/>
          </a:xfrm>
          <a:prstGeom prst="rect">
            <a:avLst/>
          </a:prstGeom>
          <a:noFill/>
          <a:ln>
            <a:noFill/>
          </a:ln>
        </p:spPr>
        <p:txBody>
          <a:bodyPr spcFirstLastPara="1" wrap="square" lIns="92850" tIns="46425" rIns="92850" bIns="46425" anchor="b" anchorCtr="0">
            <a:noAutofit/>
          </a:bodyPr>
          <a:lstStyle/>
          <a:p>
            <a:pPr marL="0" marR="0" lvl="0" indent="0" algn="r" rtl="0">
              <a:lnSpc>
                <a:spcPct val="100000"/>
              </a:lnSpc>
              <a:spcBef>
                <a:spcPts val="0"/>
              </a:spcBef>
              <a:spcAft>
                <a:spcPts val="0"/>
              </a:spcAft>
              <a:buClr>
                <a:srgbClr val="000000"/>
              </a:buClr>
              <a:buSzPts val="1200"/>
              <a:buFont typeface="Times New Roman" panose="02020603050405020304"/>
              <a:buNone/>
            </a:pPr>
            <a:fld id="{00000000-1234-1234-1234-123412341234}" type="slidenum">
              <a:rPr lang="en-US" sz="1200" b="0" i="0" u="none" strike="noStrike" cap="none">
                <a:solidFill>
                  <a:srgbClr val="000000"/>
                </a:solidFill>
                <a:latin typeface="Times New Roman" panose="02020603050405020304"/>
                <a:ea typeface="Times New Roman" panose="02020603050405020304"/>
                <a:cs typeface="Times New Roman" panose="02020603050405020304"/>
                <a:sym typeface="Times New Roman" panose="02020603050405020304"/>
              </a:rPr>
              <a:t>‹#›</a:t>
            </a:fld>
            <a:endParaRPr lang="en-US" sz="1200" b="0" i="0" u="none" strike="noStrike" cap="non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p:txBody>
      </p:sp>
    </p:spTree>
    <p:extLst>
      <p:ext uri="{BB962C8B-B14F-4D97-AF65-F5344CB8AC3E}">
        <p14:creationId xmlns:p14="http://schemas.microsoft.com/office/powerpoint/2010/main" val="403041482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9pPr>
          </a:lstStyle>
          <a:p>
            <a:pPr>
              <a:spcBef>
                <a:spcPct val="0"/>
              </a:spcBef>
            </a:pPr>
            <a:fld id="{B721D71C-0C60-4E6C-B8BA-EFE883F25C77}" type="slidenum">
              <a:rPr lang="en-GB" altLang="en-US" smtClean="0"/>
              <a:t>1</a:t>
            </a:fld>
            <a:endParaRPr lang="en-GB" altLang="en-US"/>
          </a:p>
        </p:txBody>
      </p:sp>
      <p:sp>
        <p:nvSpPr>
          <p:cNvPr id="7171" name="Rectangle 2"/>
          <p:cNvSpPr>
            <a:spLocks noGrp="1" noRot="1" noChangeAspect="1" noChangeArrowheads="1" noTextEdit="1"/>
          </p:cNvSpPr>
          <p:nvPr>
            <p:ph type="sldImg"/>
          </p:nvPr>
        </p:nvSpPr>
        <p:spPr>
          <a:xfrm>
            <a:off x="88900" y="742950"/>
            <a:ext cx="6621463" cy="3725863"/>
          </a:xfrm>
        </p:spPr>
      </p:sp>
      <p:sp>
        <p:nvSpPr>
          <p:cNvPr id="7172" name="Rectangle 3"/>
          <p:cNvSpPr>
            <a:spLocks noGrp="1" noChangeArrowheads="1"/>
          </p:cNvSpPr>
          <p:nvPr>
            <p:ph type="body" idx="1"/>
          </p:nvPr>
        </p:nvSpPr>
        <p:spPr>
          <a:xfrm>
            <a:off x="904875" y="4718050"/>
            <a:ext cx="4987925"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4761847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88900" y="742950"/>
            <a:ext cx="6619875" cy="3724275"/>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Times New Roman" panose="02020603050405020304"/>
              <a:buNone/>
            </a:pPr>
            <a:fld id="{00000000-1234-1234-1234-123412341234}" type="slidenum">
              <a:rPr lang="en-US" sz="1200" b="0" i="0" u="none" strike="noStrike" cap="none" smtClean="0">
                <a:solidFill>
                  <a:srgbClr val="000000"/>
                </a:solidFill>
                <a:latin typeface="Times New Roman" panose="02020603050405020304"/>
                <a:ea typeface="Times New Roman" panose="02020603050405020304"/>
                <a:cs typeface="Times New Roman" panose="02020603050405020304"/>
                <a:sym typeface="Times New Roman" panose="02020603050405020304"/>
              </a:rPr>
              <a:t>2</a:t>
            </a:fld>
            <a:endParaRPr lang="en-US" sz="1200" b="0" i="0" u="none" strike="noStrike" cap="non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p:txBody>
      </p:sp>
    </p:spTree>
    <p:extLst>
      <p:ext uri="{BB962C8B-B14F-4D97-AF65-F5344CB8AC3E}">
        <p14:creationId xmlns:p14="http://schemas.microsoft.com/office/powerpoint/2010/main" val="6367242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88900" y="742950"/>
            <a:ext cx="6619875" cy="3724275"/>
          </a:xfrm>
        </p:spPr>
      </p:sp>
      <p:sp>
        <p:nvSpPr>
          <p:cNvPr id="3" name="备注占位符 2"/>
          <p:cNvSpPr>
            <a:spLocks noGrp="1"/>
          </p:cNvSpPr>
          <p:nvPr>
            <p:ph type="body" idx="1"/>
          </p:nvPr>
        </p:nvSpPr>
        <p:spPr/>
        <p:txBody>
          <a:bodyPr/>
          <a:lstStyle/>
          <a:p>
            <a:endParaRPr lang="en-CA" dirty="0"/>
          </a:p>
        </p:txBody>
      </p:sp>
      <p:sp>
        <p:nvSpPr>
          <p:cNvPr id="4" name="灯片编号占位符 3"/>
          <p:cNvSpPr>
            <a:spLocks noGrp="1"/>
          </p:cNvSpPr>
          <p:nvPr>
            <p:ph type="sldNum" idx="10"/>
          </p:nvPr>
        </p:nvSpPr>
        <p:spPr/>
        <p:txBody>
          <a:bodyPr/>
          <a:lstStyle/>
          <a:p>
            <a:pPr marL="0" marR="0" lvl="0" indent="0" algn="r" rtl="0">
              <a:lnSpc>
                <a:spcPct val="100000"/>
              </a:lnSpc>
              <a:spcBef>
                <a:spcPts val="0"/>
              </a:spcBef>
              <a:spcAft>
                <a:spcPts val="0"/>
              </a:spcAft>
              <a:buClr>
                <a:srgbClr val="000000"/>
              </a:buClr>
              <a:buSzPts val="1200"/>
              <a:buFont typeface="Times New Roman" panose="02020603050405020304"/>
              <a:buNone/>
            </a:pPr>
            <a:fld id="{00000000-1234-1234-1234-123412341234}" type="slidenum">
              <a:rPr lang="en-US" sz="1200" b="0" i="0" u="none" strike="noStrike" cap="none" smtClean="0">
                <a:solidFill>
                  <a:srgbClr val="000000"/>
                </a:solidFill>
                <a:latin typeface="Times New Roman" panose="02020603050405020304"/>
                <a:ea typeface="Times New Roman" panose="02020603050405020304"/>
                <a:cs typeface="Times New Roman" panose="02020603050405020304"/>
                <a:sym typeface="Times New Roman" panose="02020603050405020304"/>
              </a:rPr>
              <a:t>3</a:t>
            </a:fld>
            <a:endParaRPr lang="en-US" sz="1200" b="0" i="0" u="none" strike="noStrike" cap="non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p:txBody>
      </p:sp>
    </p:spTree>
    <p:extLst>
      <p:ext uri="{BB962C8B-B14F-4D97-AF65-F5344CB8AC3E}">
        <p14:creationId xmlns:p14="http://schemas.microsoft.com/office/powerpoint/2010/main" val="23291585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88900" y="742950"/>
            <a:ext cx="6619875" cy="3724275"/>
          </a:xfrm>
        </p:spPr>
      </p:sp>
      <p:sp>
        <p:nvSpPr>
          <p:cNvPr id="3" name="备注占位符 2"/>
          <p:cNvSpPr>
            <a:spLocks noGrp="1"/>
          </p:cNvSpPr>
          <p:nvPr>
            <p:ph type="body" idx="1"/>
          </p:nvPr>
        </p:nvSpPr>
        <p:spPr/>
        <p:txBody>
          <a:bodyPr/>
          <a:lstStyle/>
          <a:p>
            <a:endParaRPr lang="en-CA" dirty="0"/>
          </a:p>
        </p:txBody>
      </p:sp>
      <p:sp>
        <p:nvSpPr>
          <p:cNvPr id="4" name="灯片编号占位符 3"/>
          <p:cNvSpPr>
            <a:spLocks noGrp="1"/>
          </p:cNvSpPr>
          <p:nvPr>
            <p:ph type="sldNum" idx="10"/>
          </p:nvPr>
        </p:nvSpPr>
        <p:spPr/>
        <p:txBody>
          <a:bodyPr/>
          <a:lstStyle/>
          <a:p>
            <a:pPr marL="0" marR="0" lvl="0" indent="0" algn="r" rtl="0">
              <a:lnSpc>
                <a:spcPct val="100000"/>
              </a:lnSpc>
              <a:spcBef>
                <a:spcPts val="0"/>
              </a:spcBef>
              <a:spcAft>
                <a:spcPts val="0"/>
              </a:spcAft>
              <a:buClr>
                <a:srgbClr val="000000"/>
              </a:buClr>
              <a:buSzPts val="1200"/>
              <a:buFont typeface="Times New Roman" panose="02020603050405020304"/>
              <a:buNone/>
            </a:pPr>
            <a:fld id="{00000000-1234-1234-1234-123412341234}" type="slidenum">
              <a:rPr lang="en-US" sz="1200" b="0" i="0" u="none" strike="noStrike" cap="none" smtClean="0">
                <a:solidFill>
                  <a:srgbClr val="000000"/>
                </a:solidFill>
                <a:latin typeface="Times New Roman" panose="02020603050405020304"/>
                <a:ea typeface="Times New Roman" panose="02020603050405020304"/>
                <a:cs typeface="Times New Roman" panose="02020603050405020304"/>
                <a:sym typeface="Times New Roman" panose="02020603050405020304"/>
              </a:rPr>
              <a:t>4</a:t>
            </a:fld>
            <a:endParaRPr lang="en-US" sz="1200" b="0" i="0" u="none" strike="noStrike" cap="non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p:txBody>
      </p:sp>
    </p:spTree>
    <p:extLst>
      <p:ext uri="{BB962C8B-B14F-4D97-AF65-F5344CB8AC3E}">
        <p14:creationId xmlns:p14="http://schemas.microsoft.com/office/powerpoint/2010/main" val="35634788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88900" y="742950"/>
            <a:ext cx="6619875" cy="3724275"/>
          </a:xfrm>
        </p:spPr>
      </p:sp>
      <p:sp>
        <p:nvSpPr>
          <p:cNvPr id="3" name="备注占位符 2"/>
          <p:cNvSpPr>
            <a:spLocks noGrp="1"/>
          </p:cNvSpPr>
          <p:nvPr>
            <p:ph type="body" idx="1"/>
          </p:nvPr>
        </p:nvSpPr>
        <p:spPr/>
        <p:txBody>
          <a:bodyPr/>
          <a:lstStyle/>
          <a:p>
            <a:endParaRPr lang="en-CA" dirty="0"/>
          </a:p>
        </p:txBody>
      </p:sp>
      <p:sp>
        <p:nvSpPr>
          <p:cNvPr id="4" name="灯片编号占位符 3"/>
          <p:cNvSpPr>
            <a:spLocks noGrp="1"/>
          </p:cNvSpPr>
          <p:nvPr>
            <p:ph type="sldNum" idx="10"/>
          </p:nvPr>
        </p:nvSpPr>
        <p:spPr/>
        <p:txBody>
          <a:bodyPr/>
          <a:lstStyle/>
          <a:p>
            <a:pPr marL="0" marR="0" lvl="0" indent="0" algn="r" rtl="0">
              <a:lnSpc>
                <a:spcPct val="100000"/>
              </a:lnSpc>
              <a:spcBef>
                <a:spcPts val="0"/>
              </a:spcBef>
              <a:spcAft>
                <a:spcPts val="0"/>
              </a:spcAft>
              <a:buClr>
                <a:srgbClr val="000000"/>
              </a:buClr>
              <a:buSzPts val="1200"/>
              <a:buFont typeface="Times New Roman" panose="02020603050405020304"/>
              <a:buNone/>
            </a:pPr>
            <a:fld id="{00000000-1234-1234-1234-123412341234}" type="slidenum">
              <a:rPr lang="en-US" sz="1200" b="0" i="0" u="none" strike="noStrike" cap="none" smtClean="0">
                <a:solidFill>
                  <a:srgbClr val="000000"/>
                </a:solidFill>
                <a:latin typeface="Times New Roman" panose="02020603050405020304"/>
                <a:ea typeface="Times New Roman" panose="02020603050405020304"/>
                <a:cs typeface="Times New Roman" panose="02020603050405020304"/>
                <a:sym typeface="Times New Roman" panose="02020603050405020304"/>
              </a:rPr>
              <a:t>6</a:t>
            </a:fld>
            <a:endParaRPr lang="en-US" sz="1200" b="0" i="0" u="none" strike="noStrike" cap="non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p:txBody>
      </p:sp>
    </p:spTree>
    <p:extLst>
      <p:ext uri="{BB962C8B-B14F-4D97-AF65-F5344CB8AC3E}">
        <p14:creationId xmlns:p14="http://schemas.microsoft.com/office/powerpoint/2010/main" val="6530977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NULL"/><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microsoft.com/office/2007/relationships/hdphoto" Target="NULL"/><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6.pn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4"/>
        <p:cNvGrpSpPr/>
        <p:nvPr/>
      </p:nvGrpSpPr>
      <p:grpSpPr>
        <a:xfrm>
          <a:off x="0" y="0"/>
          <a:ext cx="0" cy="0"/>
          <a:chOff x="0" y="0"/>
          <a:chExt cx="0" cy="0"/>
        </a:xfrm>
      </p:grpSpPr>
      <p:sp>
        <p:nvSpPr>
          <p:cNvPr id="25" name="Google Shape;25;p4"/>
          <p:cNvSpPr txBox="1">
            <a:spLocks noGrp="1"/>
          </p:cNvSpPr>
          <p:nvPr>
            <p:ph type="title"/>
          </p:nvPr>
        </p:nvSpPr>
        <p:spPr>
          <a:xfrm>
            <a:off x="488950" y="171450"/>
            <a:ext cx="6827700" cy="8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26" name="Google Shape;26;p4"/>
          <p:cNvSpPr txBox="1">
            <a:spLocks noGrp="1"/>
          </p:cNvSpPr>
          <p:nvPr>
            <p:ph type="body" idx="1"/>
          </p:nvPr>
        </p:nvSpPr>
        <p:spPr>
          <a:xfrm>
            <a:off x="485775" y="1090612"/>
            <a:ext cx="8388300" cy="3622800"/>
          </a:xfrm>
          <a:prstGeom prst="rect">
            <a:avLst/>
          </a:prstGeom>
          <a:noFill/>
          <a:ln>
            <a:noFill/>
          </a:ln>
        </p:spPr>
        <p:txBody>
          <a:bodyPr spcFirstLastPara="1" wrap="square" lIns="91425" tIns="45700" rIns="91425" bIns="45700" anchor="t" anchorCtr="0">
            <a:noAutofit/>
          </a:bodyPr>
          <a:lstStyle>
            <a:lvl1pPr marL="457200" lvl="0" indent="-406400" algn="l" rtl="0">
              <a:spcBef>
                <a:spcPts val="560"/>
              </a:spcBef>
              <a:spcAft>
                <a:spcPts val="0"/>
              </a:spcAft>
              <a:buClr>
                <a:schemeClr val="dk1"/>
              </a:buClr>
              <a:buSzPts val="2800"/>
              <a:buFont typeface="Calibri" panose="020F0502020204030204"/>
              <a:buChar char="•"/>
              <a:defRPr/>
            </a:lvl1pPr>
            <a:lvl2pPr marL="914400" lvl="1" indent="-342900" algn="l" rtl="0">
              <a:spcBef>
                <a:spcPts val="360"/>
              </a:spcBef>
              <a:spcAft>
                <a:spcPts val="0"/>
              </a:spcAft>
              <a:buSzPts val="1800"/>
              <a:buChar char="•"/>
              <a:defRPr/>
            </a:lvl2pPr>
            <a:lvl3pPr marL="1371600" lvl="2" indent="-342900" algn="l" rtl="0">
              <a:spcBef>
                <a:spcPts val="360"/>
              </a:spcBef>
              <a:spcAft>
                <a:spcPts val="0"/>
              </a:spcAft>
              <a:buClr>
                <a:schemeClr val="dk1"/>
              </a:buClr>
              <a:buSzPts val="1800"/>
              <a:buChar char="•"/>
              <a:defRPr/>
            </a:lvl3pPr>
            <a:lvl4pPr marL="1828800" lvl="3" indent="-342900" algn="l" rtl="0">
              <a:spcBef>
                <a:spcPts val="360"/>
              </a:spcBef>
              <a:spcAft>
                <a:spcPts val="0"/>
              </a:spcAft>
              <a:buClr>
                <a:schemeClr val="dk1"/>
              </a:buClr>
              <a:buSzPts val="1800"/>
              <a:buChar char="–"/>
              <a:defRPr/>
            </a:lvl4pPr>
            <a:lvl5pPr marL="2286000" lvl="4" indent="-342900" algn="l" rtl="0">
              <a:spcBef>
                <a:spcPts val="360"/>
              </a:spcBef>
              <a:spcAft>
                <a:spcPts val="0"/>
              </a:spcAft>
              <a:buClr>
                <a:schemeClr val="dk1"/>
              </a:buClr>
              <a:buSzPts val="1800"/>
              <a:buChar char="»"/>
              <a:defRPr/>
            </a:lvl5pPr>
            <a:lvl6pPr marL="2743200" lvl="5" indent="-342900" algn="l" rtl="0">
              <a:spcBef>
                <a:spcPts val="360"/>
              </a:spcBef>
              <a:spcAft>
                <a:spcPts val="0"/>
              </a:spcAft>
              <a:buClr>
                <a:schemeClr val="dk1"/>
              </a:buClr>
              <a:buSzPts val="1800"/>
              <a:buChar char="»"/>
              <a:defRPr/>
            </a:lvl6pPr>
            <a:lvl7pPr marL="3200400" lvl="6" indent="-342900" algn="l" rtl="0">
              <a:spcBef>
                <a:spcPts val="360"/>
              </a:spcBef>
              <a:spcAft>
                <a:spcPts val="0"/>
              </a:spcAft>
              <a:buClr>
                <a:schemeClr val="dk1"/>
              </a:buClr>
              <a:buSzPts val="1800"/>
              <a:buChar char="»"/>
              <a:defRPr/>
            </a:lvl7pPr>
            <a:lvl8pPr marL="3657600" lvl="7" indent="-342900" algn="l" rtl="0">
              <a:spcBef>
                <a:spcPts val="360"/>
              </a:spcBef>
              <a:spcAft>
                <a:spcPts val="0"/>
              </a:spcAft>
              <a:buClr>
                <a:schemeClr val="dk1"/>
              </a:buClr>
              <a:buSzPts val="1800"/>
              <a:buChar char="»"/>
              <a:defRPr/>
            </a:lvl8pPr>
            <a:lvl9pPr marL="4114800" lvl="8" indent="-342900" algn="l" rtl="0">
              <a:spcBef>
                <a:spcPts val="360"/>
              </a:spcBef>
              <a:spcAft>
                <a:spcPts val="0"/>
              </a:spcAft>
              <a:buClr>
                <a:schemeClr val="dk1"/>
              </a:buClr>
              <a:buSzPts val="1800"/>
              <a:buChar char="»"/>
              <a:defRPr/>
            </a:lvl9pPr>
          </a:lstStyle>
          <a:p>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7" name="TextBox 6"/>
          <p:cNvSpPr txBox="1"/>
          <p:nvPr userDrawn="1"/>
        </p:nvSpPr>
        <p:spPr>
          <a:xfrm>
            <a:off x="5943600" y="4192034"/>
            <a:ext cx="2998381" cy="730839"/>
          </a:xfrm>
          <a:prstGeom prst="rect">
            <a:avLst/>
          </a:prstGeom>
          <a:solidFill>
            <a:schemeClr val="bg1"/>
          </a:solidFill>
        </p:spPr>
        <p:txBody>
          <a:bodyPr wrap="square" rtlCol="0">
            <a:noAutofit/>
          </a:bodyPr>
          <a:lstStyle/>
          <a:p>
            <a:pPr defTabSz="685800"/>
            <a:r>
              <a:rPr lang="en-US" altLang="zh-CN" dirty="0">
                <a:solidFill>
                  <a:prstClr val="black"/>
                </a:solidFill>
              </a:rPr>
              <a:t>    </a:t>
            </a:r>
            <a:endParaRPr lang="zh-CN" altLang="en-US" dirty="0">
              <a:solidFill>
                <a:prstClr val="black"/>
              </a:solidFill>
            </a:endParaRPr>
          </a:p>
        </p:txBody>
      </p:sp>
      <p:sp>
        <p:nvSpPr>
          <p:cNvPr id="3" name="TextBox 7"/>
          <p:cNvSpPr txBox="1"/>
          <p:nvPr userDrawn="1"/>
        </p:nvSpPr>
        <p:spPr>
          <a:xfrm>
            <a:off x="8744213" y="4866501"/>
            <a:ext cx="395536" cy="245110"/>
          </a:xfrm>
          <a:prstGeom prst="rect">
            <a:avLst/>
          </a:prstGeom>
          <a:noFill/>
        </p:spPr>
        <p:txBody>
          <a:bodyPr wrap="square" rtlCol="0">
            <a:spAutoFit/>
          </a:bodyPr>
          <a:lstStyle/>
          <a:p>
            <a:pPr algn="r"/>
            <a:fld id="{24173ED6-4A69-4FA8-8A09-51FC87ACF5D8}" type="slidenum">
              <a:rPr lang="zh-CN" altLang="en-US" sz="1000" b="1" smtClean="0">
                <a:solidFill>
                  <a:schemeClr val="bg1">
                    <a:lumMod val="50000"/>
                  </a:schemeClr>
                </a:solidFill>
                <a:latin typeface="微软雅黑" panose="020B0503020204020204" charset="-122"/>
                <a:ea typeface="微软雅黑" panose="020B0503020204020204" charset="-122"/>
              </a:rPr>
              <a:t>‹#›</a:t>
            </a:fld>
            <a:endParaRPr lang="zh-CN" altLang="en-US" sz="1000" b="1" dirty="0">
              <a:solidFill>
                <a:schemeClr val="bg1">
                  <a:lumMod val="50000"/>
                </a:schemeClr>
              </a:solidFill>
              <a:latin typeface="微软雅黑" panose="020B0503020204020204" charset="-122"/>
              <a:ea typeface="微软雅黑" panose="020B0503020204020204" charset="-122"/>
            </a:endParaRPr>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85775" y="193834"/>
            <a:ext cx="7886700" cy="994172"/>
          </a:xfrm>
        </p:spPr>
        <p:txBody>
          <a:bodyPr anchor="ctr" anchorCtr="0">
            <a:normAutofit/>
          </a:bodyPr>
          <a:lstStyle>
            <a:lvl1pPr>
              <a:defRPr sz="1800" b="1">
                <a:effectLst>
                  <a:outerShdw blurRad="38100" dist="38100" dir="2700000" algn="tl">
                    <a:srgbClr val="000000">
                      <a:alpha val="43137"/>
                    </a:srgbClr>
                  </a:outerShdw>
                </a:effectLst>
              </a:defRPr>
            </a:lvl1pPr>
          </a:lstStyle>
          <a:p>
            <a:r>
              <a:rPr lang="zh-CN" altLang="en-US" dirty="0"/>
              <a:t>单击此处编辑母版标题样式</a:t>
            </a:r>
          </a:p>
        </p:txBody>
      </p:sp>
      <p:sp>
        <p:nvSpPr>
          <p:cNvPr id="3" name="内容占位符 2"/>
          <p:cNvSpPr>
            <a:spLocks noGrp="1"/>
          </p:cNvSpPr>
          <p:nvPr>
            <p:ph idx="1"/>
          </p:nvPr>
        </p:nvSpPr>
        <p:spPr>
          <a:xfrm>
            <a:off x="485775" y="1369219"/>
            <a:ext cx="7886700" cy="3263504"/>
          </a:xfrm>
        </p:spPr>
        <p:txBody>
          <a:bodyPr>
            <a:normAutofit/>
          </a:bodyPr>
          <a:lstStyle>
            <a:lvl1pPr>
              <a:defRPr sz="1500">
                <a:solidFill>
                  <a:schemeClr val="tx1">
                    <a:lumMod val="75000"/>
                    <a:lumOff val="25000"/>
                  </a:schemeClr>
                </a:solidFill>
              </a:defRPr>
            </a:lvl1pPr>
            <a:lvl2pPr>
              <a:defRPr sz="135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a:xfrm>
            <a:off x="628650" y="4767263"/>
            <a:ext cx="2057400" cy="273844"/>
          </a:xfrm>
        </p:spPr>
        <p:txBody>
          <a:bodyPr/>
          <a:lstStyle/>
          <a:p>
            <a:fld id="{760FBDFE-C587-4B4C-A407-44438C67B59E}" type="datetimeFigureOut">
              <a:rPr lang="zh-CN" altLang="en-US" smtClean="0"/>
              <a:t>2025/5/9</a:t>
            </a:fld>
            <a:endParaRPr lang="zh-CN" altLang="en-US"/>
          </a:p>
        </p:txBody>
      </p:sp>
      <p:sp>
        <p:nvSpPr>
          <p:cNvPr id="5" name="页脚占位符 4"/>
          <p:cNvSpPr>
            <a:spLocks noGrp="1"/>
          </p:cNvSpPr>
          <p:nvPr>
            <p:ph type="ftr" sz="quarter" idx="11"/>
          </p:nvPr>
        </p:nvSpPr>
        <p:spPr>
          <a:xfrm>
            <a:off x="3028950" y="4767263"/>
            <a:ext cx="3086100" cy="273844"/>
          </a:xfrm>
        </p:spPr>
        <p:txBody>
          <a:bodyPr/>
          <a:lstStyle/>
          <a:p>
            <a:endParaRPr lang="zh-CN" altLang="en-US"/>
          </a:p>
        </p:txBody>
      </p:sp>
      <p:sp>
        <p:nvSpPr>
          <p:cNvPr id="6" name="灯片编号占位符 5"/>
          <p:cNvSpPr>
            <a:spLocks noGrp="1"/>
          </p:cNvSpPr>
          <p:nvPr>
            <p:ph type="sldNum" sz="quarter" idx="12"/>
          </p:nvPr>
        </p:nvSpPr>
        <p:spPr>
          <a:xfrm>
            <a:off x="6457950" y="4767263"/>
            <a:ext cx="2057400" cy="273844"/>
          </a:xfrm>
        </p:spPr>
        <p:txBody>
          <a:bodyPr/>
          <a:lstStyle/>
          <a:p>
            <a:fld id="{49AE70B2-8BF9-45C0-BB95-33D1B9D3A854}" type="slidenum">
              <a:rPr lang="zh-CN" altLang="en-US" smtClean="0"/>
              <a:t>‹#›</a:t>
            </a:fld>
            <a:endParaRPr lang="zh-CN" altLang="en-US"/>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28650" y="2074664"/>
            <a:ext cx="7886700" cy="994172"/>
          </a:xfrm>
        </p:spPr>
        <p:txBody>
          <a:bodyPr>
            <a:normAutofit/>
          </a:bodyPr>
          <a:lstStyle>
            <a:lvl1pPr algn="ctr">
              <a:defRPr sz="3600" b="0">
                <a:effectLst>
                  <a:outerShdw blurRad="38100" dist="38100" dir="2700000" algn="tl">
                    <a:srgbClr val="000000">
                      <a:alpha val="43137"/>
                    </a:srgbClr>
                  </a:outerShdw>
                </a:effectLst>
              </a:defRPr>
            </a:lvl1pPr>
          </a:lstStyle>
          <a:p>
            <a:r>
              <a:rPr lang="zh-CN" altLang="en-US" dirty="0"/>
              <a:t>单击此处编辑母版标题样式</a:t>
            </a:r>
          </a:p>
        </p:txBody>
      </p:sp>
      <p:sp>
        <p:nvSpPr>
          <p:cNvPr id="3" name="日期占位符 2"/>
          <p:cNvSpPr>
            <a:spLocks noGrp="1"/>
          </p:cNvSpPr>
          <p:nvPr>
            <p:ph type="dt" sz="half" idx="10"/>
          </p:nvPr>
        </p:nvSpPr>
        <p:spPr>
          <a:xfrm>
            <a:off x="628650" y="4767263"/>
            <a:ext cx="2057400" cy="273844"/>
          </a:xfrm>
        </p:spPr>
        <p:txBody>
          <a:bodyPr/>
          <a:lstStyle/>
          <a:p>
            <a:fld id="{760FBDFE-C587-4B4C-A407-44438C67B59E}" type="datetimeFigureOut">
              <a:rPr lang="zh-CN" altLang="en-US" smtClean="0"/>
              <a:t>2025/5/9</a:t>
            </a:fld>
            <a:endParaRPr lang="zh-CN" altLang="en-US"/>
          </a:p>
        </p:txBody>
      </p:sp>
      <p:sp>
        <p:nvSpPr>
          <p:cNvPr id="4" name="页脚占位符 3"/>
          <p:cNvSpPr>
            <a:spLocks noGrp="1"/>
          </p:cNvSpPr>
          <p:nvPr>
            <p:ph type="ftr" sz="quarter" idx="11"/>
          </p:nvPr>
        </p:nvSpPr>
        <p:spPr>
          <a:xfrm>
            <a:off x="3028950" y="4767263"/>
            <a:ext cx="3086100" cy="273844"/>
          </a:xfrm>
        </p:spPr>
        <p:txBody>
          <a:bodyPr/>
          <a:lstStyle/>
          <a:p>
            <a:endParaRPr lang="zh-CN" altLang="en-US"/>
          </a:p>
        </p:txBody>
      </p:sp>
      <p:sp>
        <p:nvSpPr>
          <p:cNvPr id="5" name="灯片编号占位符 4"/>
          <p:cNvSpPr>
            <a:spLocks noGrp="1"/>
          </p:cNvSpPr>
          <p:nvPr>
            <p:ph type="sldNum" sz="quarter" idx="12"/>
          </p:nvPr>
        </p:nvSpPr>
        <p:spPr>
          <a:xfrm>
            <a:off x="6457950" y="4767263"/>
            <a:ext cx="2057400" cy="273844"/>
          </a:xfrm>
        </p:spPr>
        <p:txBody>
          <a:bodyPr/>
          <a:lstStyle/>
          <a:p>
            <a:fld id="{49AE70B2-8BF9-45C0-BB95-33D1B9D3A854}" type="slidenum">
              <a:rPr lang="zh-CN" altLang="en-US" smtClean="0"/>
              <a:t>‹#›</a:t>
            </a:fld>
            <a:endParaRPr lang="zh-CN" altLang="en-US"/>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792" y="4767560"/>
            <a:ext cx="2056836" cy="273206"/>
          </a:xfrm>
        </p:spPr>
        <p:txBody>
          <a:bodyPr/>
          <a:lstStyle/>
          <a:p>
            <a:fld id="{32BF82D2-7A68-459D-A996-9BDDA2518FA4}" type="datetimeFigureOut">
              <a:rPr lang="zh-CN" altLang="en-US" smtClean="0"/>
              <a:t>2025/5/9</a:t>
            </a:fld>
            <a:endParaRPr lang="zh-CN" altLang="en-US"/>
          </a:p>
        </p:txBody>
      </p:sp>
      <p:sp>
        <p:nvSpPr>
          <p:cNvPr id="3" name="页脚占位符 2"/>
          <p:cNvSpPr>
            <a:spLocks noGrp="1"/>
          </p:cNvSpPr>
          <p:nvPr>
            <p:ph type="ftr" sz="quarter" idx="11"/>
          </p:nvPr>
        </p:nvSpPr>
        <p:spPr>
          <a:xfrm>
            <a:off x="3028810" y="4767560"/>
            <a:ext cx="3086382" cy="273206"/>
          </a:xfrm>
        </p:spPr>
        <p:txBody>
          <a:bodyPr/>
          <a:lstStyle/>
          <a:p>
            <a:endParaRPr lang="zh-CN" altLang="en-US"/>
          </a:p>
        </p:txBody>
      </p:sp>
      <p:sp>
        <p:nvSpPr>
          <p:cNvPr id="4" name="灯片编号占位符 3"/>
          <p:cNvSpPr>
            <a:spLocks noGrp="1"/>
          </p:cNvSpPr>
          <p:nvPr>
            <p:ph type="sldNum" sz="quarter" idx="12"/>
          </p:nvPr>
        </p:nvSpPr>
        <p:spPr>
          <a:xfrm>
            <a:off x="6458374" y="4767560"/>
            <a:ext cx="2056836" cy="273206"/>
          </a:xfrm>
        </p:spPr>
        <p:txBody>
          <a:bodyPr/>
          <a:lstStyle/>
          <a:p>
            <a:fld id="{3E01EE5D-26FB-46D5-A381-ECFB35BF1D34}" type="slidenum">
              <a:rPr lang="zh-CN" altLang="en-US" smtClean="0"/>
              <a:t>‹#›</a:t>
            </a:fld>
            <a:endParaRPr lang="zh-CN" altLang="en-US"/>
          </a:p>
        </p:txBody>
      </p:sp>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9"/>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a:xfrm>
            <a:off x="628650" y="4767263"/>
            <a:ext cx="2057400" cy="273844"/>
          </a:xfrm>
        </p:spPr>
        <p:txBody>
          <a:bodyPr/>
          <a:lstStyle/>
          <a:p>
            <a:fld id="{7C16907D-A4A2-44E5-BC31-C142205C4D84}" type="datetime1">
              <a:rPr lang="zh-CN" altLang="en-US" smtClean="0"/>
              <a:t>2025/5/9</a:t>
            </a:fld>
            <a:endParaRPr lang="zh-CN" altLang="en-US"/>
          </a:p>
        </p:txBody>
      </p:sp>
      <p:sp>
        <p:nvSpPr>
          <p:cNvPr id="5" name="Footer Placeholder 4"/>
          <p:cNvSpPr>
            <a:spLocks noGrp="1"/>
          </p:cNvSpPr>
          <p:nvPr>
            <p:ph type="ftr" sz="quarter" idx="11"/>
          </p:nvPr>
        </p:nvSpPr>
        <p:spPr>
          <a:xfrm>
            <a:off x="3028950" y="4767263"/>
            <a:ext cx="3086100" cy="273844"/>
          </a:xfr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p:spPr>
        <p:txBody>
          <a:bodyPr/>
          <a:lstStyle/>
          <a:p>
            <a:fld id="{B5C89BE1-CCAE-4AD8-BE1A-27C96395BE53}" type="slidenum">
              <a:rPr lang="zh-CN" altLang="en-US" smtClean="0"/>
              <a:t>‹#›</a:t>
            </a:fld>
            <a:endParaRPr lang="zh-CN" altLang="en-US"/>
          </a:p>
        </p:txBody>
      </p:sp>
    </p:spTree>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7" name="图片 6"/>
          <p:cNvPicPr>
            <a:picLocks noChangeAspect="1"/>
          </p:cNvPicPr>
          <p:nvPr userDrawn="1"/>
        </p:nvPicPr>
        <p:blipFill>
          <a:blip cstate="print">
            <a:extLst>
              <a:ext uri="{28A0092B-C50C-407E-A947-70E740481C1C}">
                <a14:useLocalDpi xmlns:a14="http://schemas.microsoft.com/office/drawing/2010/main" val="0"/>
              </a:ext>
            </a:extLst>
          </a:blip>
          <a:stretch>
            <a:fillRect/>
          </a:stretch>
        </p:blipFill>
        <p:spPr>
          <a:xfrm>
            <a:off x="0" y="302"/>
            <a:ext cx="9144000" cy="5142895"/>
          </a:xfrm>
          <a:prstGeom prst="rect">
            <a:avLst/>
          </a:prstGeom>
        </p:spPr>
      </p:pic>
      <p:pic>
        <p:nvPicPr>
          <p:cNvPr id="8" name="图片 7" descr="图片包含 文本&#10;&#10;描述已自动生成"/>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45390" y="273182"/>
            <a:ext cx="1464360" cy="287267"/>
          </a:xfrm>
          <a:prstGeom prst="rect">
            <a:avLst/>
          </a:prstGeom>
        </p:spPr>
      </p:pic>
      <p:sp>
        <p:nvSpPr>
          <p:cNvPr id="6" name="文本框 5"/>
          <p:cNvSpPr txBox="1"/>
          <p:nvPr userDrawn="1"/>
        </p:nvSpPr>
        <p:spPr>
          <a:xfrm>
            <a:off x="6708387" y="420615"/>
            <a:ext cx="2651069" cy="183515"/>
          </a:xfrm>
          <a:prstGeom prst="rect">
            <a:avLst/>
          </a:prstGeom>
          <a:noFill/>
        </p:spPr>
        <p:txBody>
          <a:bodyPr wrap="square">
            <a:spAutoFit/>
          </a:bodyPr>
          <a:lstStyle/>
          <a:p>
            <a:pPr algn="ctr"/>
            <a:r>
              <a:rPr lang="zh-CN" altLang="en-US" sz="600" dirty="0">
                <a:solidFill>
                  <a:srgbClr val="001F96"/>
                </a:solidFill>
                <a:latin typeface="方正兰亭中黑简体" panose="020B0300000000000000" pitchFamily="34" charset="-122"/>
                <a:ea typeface="方正兰亭中黑简体" panose="020B0300000000000000" pitchFamily="34" charset="-122"/>
              </a:rPr>
              <a:t>中国移动第四届科技周暨战略性新兴产业共创发展大会</a:t>
            </a:r>
          </a:p>
        </p:txBody>
      </p:sp>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101001" y="192917"/>
            <a:ext cx="1859643" cy="264933"/>
          </a:xfrm>
          <a:prstGeom prst="rect">
            <a:avLst/>
          </a:prstGeom>
        </p:spPr>
      </p:pic>
    </p:spTree>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pic>
        <p:nvPicPr>
          <p:cNvPr id="3074" name="图片 2"/>
          <p:cNvPicPr>
            <a:picLocks noChangeAspect="1"/>
          </p:cNvPicPr>
          <p:nvPr userDrawn="1"/>
        </p:nvPicPr>
        <p:blipFill>
          <a:blip r:embed="rId2"/>
          <a:srcRect t="70940" r="52406"/>
          <a:stretch>
            <a:fillRect/>
          </a:stretch>
        </p:blipFill>
        <p:spPr>
          <a:xfrm>
            <a:off x="0" y="3649266"/>
            <a:ext cx="3980260" cy="1494234"/>
          </a:xfrm>
          <a:prstGeom prst="rect">
            <a:avLst/>
          </a:prstGeom>
          <a:noFill/>
          <a:ln w="9525">
            <a:noFill/>
          </a:ln>
        </p:spPr>
      </p:pic>
      <p:pic>
        <p:nvPicPr>
          <p:cNvPr id="3075" name="图片 14"/>
          <p:cNvPicPr>
            <a:picLocks noChangeAspect="1"/>
          </p:cNvPicPr>
          <p:nvPr userDrawn="1"/>
        </p:nvPicPr>
        <p:blipFill>
          <a:blip/>
          <a:srcRect t="25516" b="34462"/>
          <a:stretch>
            <a:fillRect/>
          </a:stretch>
        </p:blipFill>
        <p:spPr>
          <a:xfrm>
            <a:off x="7909322" y="29766"/>
            <a:ext cx="1234678" cy="369094"/>
          </a:xfrm>
          <a:prstGeom prst="rect">
            <a:avLst/>
          </a:prstGeom>
          <a:noFill/>
          <a:ln w="9525">
            <a:noFill/>
          </a:ln>
        </p:spPr>
      </p:pic>
      <p:sp>
        <p:nvSpPr>
          <p:cNvPr id="8" name="矩形 7"/>
          <p:cNvSpPr/>
          <p:nvPr userDrawn="1"/>
        </p:nvSpPr>
        <p:spPr>
          <a:xfrm flipV="1">
            <a:off x="0" y="429816"/>
            <a:ext cx="9144000" cy="13097"/>
          </a:xfrm>
          <a:prstGeom prst="rect">
            <a:avLst/>
          </a:prstGeom>
          <a:gradFill>
            <a:gsLst>
              <a:gs pos="0">
                <a:srgbClr val="0056A7"/>
              </a:gs>
              <a:gs pos="14000">
                <a:schemeClr val="accent1">
                  <a:shade val="67500"/>
                  <a:satMod val="115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325" strike="noStrike" noProof="1"/>
          </a:p>
        </p:txBody>
      </p:sp>
      <p:sp>
        <p:nvSpPr>
          <p:cNvPr id="10" name="Title Placeholder 1"/>
          <p:cNvSpPr>
            <a:spLocks noGrp="1"/>
          </p:cNvSpPr>
          <p:nvPr>
            <p:ph type="title" hasCustomPrompt="1"/>
          </p:nvPr>
        </p:nvSpPr>
        <p:spPr>
          <a:xfrm>
            <a:off x="0" y="0"/>
            <a:ext cx="7504310" cy="436163"/>
          </a:xfrm>
          <a:prstGeom prst="rect">
            <a:avLst/>
          </a:prstGeom>
        </p:spPr>
        <p:txBody>
          <a:bodyPr vert="horz" lIns="91440" tIns="45720" rIns="91440" bIns="45720" rtlCol="0" anchor="ctr">
            <a:normAutofit/>
          </a:bodyPr>
          <a:lstStyle>
            <a:lvl1pPr algn="l">
              <a:defRPr sz="1800" b="1">
                <a:solidFill>
                  <a:srgbClr val="0B85CF"/>
                </a:solidFill>
                <a:latin typeface="微软雅黑" panose="020B0503020204020204" charset="-122"/>
                <a:ea typeface="微软雅黑" panose="020B0503020204020204" charset="-122"/>
              </a:defRPr>
            </a:lvl1pPr>
          </a:lstStyle>
          <a:p>
            <a:pPr fontAlgn="auto"/>
            <a:r>
              <a:rPr lang="zh-CN" altLang="en-US" strike="noStrike" noProof="1"/>
              <a:t>单击此处编辑标题</a:t>
            </a:r>
            <a:endParaRPr lang="en-US" strike="noStrike" noProof="1"/>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2"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199765" indent="0" algn="ctr">
              <a:buNone/>
              <a:defRPr/>
            </a:lvl8pPr>
            <a:lvl9pPr marL="3656965" indent="0" algn="ctr">
              <a:buNone/>
              <a:defRPr/>
            </a:lvl9pPr>
          </a:lstStyle>
          <a:p>
            <a:r>
              <a:rPr lang="en-US"/>
              <a:t>Click to edit Master subtitle style</a:t>
            </a:r>
            <a:endParaRPr lang="en-GB"/>
          </a:p>
        </p:txBody>
      </p:sp>
    </p:spTree>
  </p:cSld>
  <p:clrMapOvr>
    <a:masterClrMapping/>
  </p:clrMapOvr>
  <p:transition spd="slow"/>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contrast="20000"/>
                    </a14:imgEffect>
                    <a14:imgEffect>
                      <a14:saturation sat="200000"/>
                    </a14:imgEffect>
                  </a14:imgLayer>
                </a14:imgProps>
              </a:ext>
              <a:ext uri="{28A0092B-C50C-407E-A947-70E740481C1C}">
                <a14:useLocalDpi xmlns:a14="http://schemas.microsoft.com/office/drawing/2010/main" val="0"/>
              </a:ext>
            </a:extLst>
          </a:blip>
          <a:srcRect t="70939" r="52406"/>
          <a:stretch>
            <a:fillRect/>
          </a:stretch>
        </p:blipFill>
        <p:spPr>
          <a:xfrm>
            <a:off x="0" y="3648756"/>
            <a:ext cx="3980734" cy="1494744"/>
          </a:xfrm>
          <a:prstGeom prst="rect">
            <a:avLst/>
          </a:prstGeom>
        </p:spPr>
      </p:pic>
      <p:sp>
        <p:nvSpPr>
          <p:cNvPr id="10" name="Title Placeholder 1"/>
          <p:cNvSpPr>
            <a:spLocks noGrp="1"/>
          </p:cNvSpPr>
          <p:nvPr>
            <p:ph type="title" hasCustomPrompt="1"/>
          </p:nvPr>
        </p:nvSpPr>
        <p:spPr>
          <a:xfrm>
            <a:off x="0" y="0"/>
            <a:ext cx="7504310" cy="436163"/>
          </a:xfrm>
          <a:prstGeom prst="rect">
            <a:avLst/>
          </a:prstGeom>
        </p:spPr>
        <p:txBody>
          <a:bodyPr vert="horz" lIns="91440" tIns="45720" rIns="91440" bIns="45720" rtlCol="0" anchor="ctr">
            <a:normAutofit/>
          </a:bodyPr>
          <a:lstStyle>
            <a:lvl1pPr algn="l">
              <a:defRPr sz="1800" b="1">
                <a:solidFill>
                  <a:srgbClr val="0B85CF"/>
                </a:solidFill>
                <a:latin typeface="黑体" panose="02010609060101010101" charset="-122"/>
                <a:ea typeface="黑体" panose="02010609060101010101" charset="-122"/>
              </a:defRPr>
            </a:lvl1pPr>
          </a:lstStyle>
          <a:p>
            <a:r>
              <a:rPr lang="zh-CN" altLang="en-US" dirty="0"/>
              <a:t>单击此处编辑标题</a:t>
            </a:r>
            <a:endParaRPr lang="en-US" dirty="0"/>
          </a:p>
        </p:txBody>
      </p:sp>
      <p:pic>
        <p:nvPicPr>
          <p:cNvPr id="15" name="图片 14"/>
          <p:cNvPicPr>
            <a:picLocks noChangeAspect="1"/>
          </p:cNvPicPr>
          <p:nvPr userDrawn="1"/>
        </p:nvPicPr>
        <p:blipFill rotWithShape="1">
          <a:blip cstate="print">
            <a:extLst>
              <a:ext uri="{28A0092B-C50C-407E-A947-70E740481C1C}">
                <a14:useLocalDpi xmlns:a14="http://schemas.microsoft.com/office/drawing/2010/main" val="0"/>
              </a:ext>
            </a:extLst>
          </a:blip>
          <a:srcRect t="25516" b="34462"/>
          <a:stretch>
            <a:fillRect/>
          </a:stretch>
        </p:blipFill>
        <p:spPr>
          <a:xfrm>
            <a:off x="7909904" y="30142"/>
            <a:ext cx="1234097" cy="369129"/>
          </a:xfrm>
          <a:prstGeom prst="rect">
            <a:avLst/>
          </a:prstGeom>
        </p:spPr>
      </p:pic>
      <p:sp>
        <p:nvSpPr>
          <p:cNvPr id="8" name="矩形 7"/>
          <p:cNvSpPr/>
          <p:nvPr userDrawn="1"/>
        </p:nvSpPr>
        <p:spPr>
          <a:xfrm flipV="1">
            <a:off x="0" y="429413"/>
            <a:ext cx="9144000" cy="13500"/>
          </a:xfrm>
          <a:prstGeom prst="rect">
            <a:avLst/>
          </a:prstGeom>
          <a:gradFill>
            <a:gsLst>
              <a:gs pos="0">
                <a:srgbClr val="0056A7"/>
              </a:gs>
              <a:gs pos="14000">
                <a:schemeClr val="accent1">
                  <a:shade val="67500"/>
                  <a:satMod val="115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25"/>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sp>
        <p:nvSpPr>
          <p:cNvPr id="2" name="TextBox 1"/>
          <p:cNvSpPr txBox="1"/>
          <p:nvPr userDrawn="1"/>
        </p:nvSpPr>
        <p:spPr>
          <a:xfrm>
            <a:off x="5943600" y="4192588"/>
            <a:ext cx="2998788" cy="730250"/>
          </a:xfrm>
          <a:prstGeom prst="rect">
            <a:avLst/>
          </a:prstGeom>
          <a:solidFill>
            <a:schemeClr val="bg1"/>
          </a:solidFill>
        </p:spPr>
        <p:txBody>
          <a:bodyPr lIns="91436" tIns="45717" rIns="91436" bIns="45717"/>
          <a:lstStyle/>
          <a:p>
            <a:pPr marL="0" marR="0" lvl="0" indent="0" algn="l" defTabSz="608965" rtl="0" eaLnBrk="1" fontAlgn="auto" latinLnBrk="0" hangingPunct="1">
              <a:lnSpc>
                <a:spcPct val="10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endParaRPr kumimoji="0" lang="zh-CN" altLang="en-US"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3" name="灯片编号占位符 5"/>
          <p:cNvSpPr txBox="1"/>
          <p:nvPr userDrawn="1"/>
        </p:nvSpPr>
        <p:spPr>
          <a:xfrm>
            <a:off x="7086600" y="4869657"/>
            <a:ext cx="2057400" cy="273844"/>
          </a:xfrm>
          <a:prstGeom prst="rect">
            <a:avLst/>
          </a:prstGeom>
        </p:spPr>
        <p:txBody>
          <a:bodyPr lIns="91436" tIns="45717" rIns="91436" bIns="45717"/>
          <a:lstStyle>
            <a:lvl1pPr algn="r">
              <a:defRPr sz="1200"/>
            </a:lvl1pPr>
          </a:lstStyle>
          <a:p>
            <a:pPr marL="0" marR="0" lvl="0" indent="0" algn="r" defTabSz="608965" rtl="0" eaLnBrk="1" fontAlgn="auto" latinLnBrk="0" hangingPunct="1">
              <a:lnSpc>
                <a:spcPct val="100000"/>
              </a:lnSpc>
              <a:spcBef>
                <a:spcPts val="0"/>
              </a:spcBef>
              <a:spcAft>
                <a:spcPts val="0"/>
              </a:spcAft>
              <a:buClrTx/>
              <a:buSzTx/>
              <a:buFontTx/>
              <a:buNone/>
              <a:defRPr/>
            </a:pPr>
            <a:fld id="{B947D74A-103C-41A7-9377-64A16C6F7B87}" type="slidenum">
              <a:rPr kumimoji="0" lang="zh-CN" altLang="en-US" b="0" i="0" u="none" strike="noStrike" kern="1200" cap="none" spc="0" normalizeH="0" baseline="0" noProof="0" smtClean="0">
                <a:ln>
                  <a:noFill/>
                </a:ln>
                <a:solidFill>
                  <a:prstClr val="black"/>
                </a:solidFill>
                <a:effectLst/>
                <a:uLnTx/>
                <a:uFillTx/>
                <a:latin typeface="Arial" panose="020B0604020202020204"/>
                <a:ea typeface="宋体" panose="02010600030101010101" pitchFamily="2" charset="-122"/>
                <a:cs typeface="+mn-cs"/>
              </a:rPr>
              <a:t>‹#›</a:t>
            </a:fld>
            <a:endParaRPr kumimoji="0" lang="zh-CN" altLang="en-US"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1_标题和内容">
    <p:spTree>
      <p:nvGrpSpPr>
        <p:cNvPr id="1" name=""/>
        <p:cNvGrpSpPr/>
        <p:nvPr/>
      </p:nvGrpSpPr>
      <p:grpSpPr>
        <a:xfrm>
          <a:off x="0" y="0"/>
          <a:ext cx="0" cy="0"/>
          <a:chOff x="0" y="0"/>
          <a:chExt cx="0" cy="0"/>
        </a:xfrm>
      </p:grpSpPr>
      <p:sp>
        <p:nvSpPr>
          <p:cNvPr id="2" name="TextBox 1"/>
          <p:cNvSpPr txBox="1"/>
          <p:nvPr userDrawn="1"/>
        </p:nvSpPr>
        <p:spPr>
          <a:xfrm>
            <a:off x="5943600" y="4192588"/>
            <a:ext cx="2998788" cy="730250"/>
          </a:xfrm>
          <a:prstGeom prst="rect">
            <a:avLst/>
          </a:prstGeom>
          <a:solidFill>
            <a:schemeClr val="bg1"/>
          </a:solidFill>
        </p:spPr>
        <p:txBody>
          <a:bodyPr lIns="91436" tIns="45717" rIns="91436" bIns="45717"/>
          <a:lstStyle/>
          <a:p>
            <a:pPr marL="0" marR="0" lvl="0" indent="0" algn="l" defTabSz="608965" rtl="0" eaLnBrk="1" fontAlgn="auto" latinLnBrk="0" hangingPunct="1">
              <a:lnSpc>
                <a:spcPct val="10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endParaRPr kumimoji="0" lang="zh-CN" altLang="en-US"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7" name="TextBox 6"/>
          <p:cNvSpPr txBox="1"/>
          <p:nvPr userDrawn="1"/>
        </p:nvSpPr>
        <p:spPr>
          <a:xfrm>
            <a:off x="5943600" y="4192034"/>
            <a:ext cx="2998381" cy="730839"/>
          </a:xfrm>
          <a:prstGeom prst="rect">
            <a:avLst/>
          </a:prstGeom>
          <a:solidFill>
            <a:schemeClr val="bg1"/>
          </a:solidFill>
        </p:spPr>
        <p:txBody>
          <a:bodyPr wrap="square" rtlCol="0">
            <a:noAutofit/>
          </a:bodyPr>
          <a:lstStyle/>
          <a:p>
            <a:pPr defTabSz="685800"/>
            <a:r>
              <a:rPr lang="en-US" altLang="zh-CN" dirty="0">
                <a:solidFill>
                  <a:prstClr val="black"/>
                </a:solidFill>
              </a:rPr>
              <a:t>    </a:t>
            </a:r>
            <a:endParaRPr lang="zh-CN" altLang="en-US" dirty="0">
              <a:solidFill>
                <a:prstClr val="black"/>
              </a:solidFill>
            </a:endParaRPr>
          </a:p>
        </p:txBody>
      </p:sp>
      <p:sp>
        <p:nvSpPr>
          <p:cNvPr id="3" name="TextBox 7"/>
          <p:cNvSpPr txBox="1"/>
          <p:nvPr userDrawn="1"/>
        </p:nvSpPr>
        <p:spPr>
          <a:xfrm>
            <a:off x="8744213" y="4866501"/>
            <a:ext cx="395536" cy="245110"/>
          </a:xfrm>
          <a:prstGeom prst="rect">
            <a:avLst/>
          </a:prstGeom>
          <a:noFill/>
        </p:spPr>
        <p:txBody>
          <a:bodyPr wrap="square" rtlCol="0">
            <a:spAutoFit/>
          </a:bodyPr>
          <a:lstStyle/>
          <a:p>
            <a:pPr algn="r"/>
            <a:fld id="{24173ED6-4A69-4FA8-8A09-51FC87ACF5D8}" type="slidenum">
              <a:rPr lang="zh-CN" altLang="en-US" sz="1000" b="1" smtClean="0">
                <a:solidFill>
                  <a:schemeClr val="bg1">
                    <a:lumMod val="50000"/>
                  </a:schemeClr>
                </a:solidFill>
                <a:latin typeface="微软雅黑" panose="020B0503020204020204" charset="-122"/>
                <a:ea typeface="微软雅黑" panose="020B0503020204020204" charset="-122"/>
              </a:rPr>
              <a:t>‹#›</a:t>
            </a:fld>
            <a:endParaRPr lang="zh-CN" altLang="en-US" sz="1000" b="1" dirty="0">
              <a:solidFill>
                <a:schemeClr val="bg1">
                  <a:lumMod val="50000"/>
                </a:schemeClr>
              </a:solidFill>
              <a:latin typeface="微软雅黑" panose="020B0503020204020204" charset="-122"/>
              <a:ea typeface="微软雅黑" panose="020B0503020204020204" charset="-122"/>
            </a:endParaRPr>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1_标题和内容">
    <p:spTree>
      <p:nvGrpSpPr>
        <p:cNvPr id="1" name=""/>
        <p:cNvGrpSpPr/>
        <p:nvPr/>
      </p:nvGrpSpPr>
      <p:grpSpPr>
        <a:xfrm>
          <a:off x="0" y="0"/>
          <a:ext cx="0" cy="0"/>
          <a:chOff x="0" y="0"/>
          <a:chExt cx="0" cy="0"/>
        </a:xfrm>
      </p:grpSpPr>
      <p:sp>
        <p:nvSpPr>
          <p:cNvPr id="2" name="TextBox 1"/>
          <p:cNvSpPr txBox="1"/>
          <p:nvPr userDrawn="1"/>
        </p:nvSpPr>
        <p:spPr>
          <a:xfrm>
            <a:off x="5943600" y="4192588"/>
            <a:ext cx="2998788" cy="730250"/>
          </a:xfrm>
          <a:prstGeom prst="rect">
            <a:avLst/>
          </a:prstGeom>
          <a:solidFill>
            <a:schemeClr val="bg1"/>
          </a:solidFill>
        </p:spPr>
        <p:txBody>
          <a:bodyPr lIns="91436" tIns="45717" rIns="91436" bIns="45717"/>
          <a:lstStyle/>
          <a:p>
            <a:pPr marL="0" marR="0" lvl="0" indent="0" algn="l" defTabSz="608965" rtl="0" eaLnBrk="1" fontAlgn="auto" latinLnBrk="0" hangingPunct="1">
              <a:lnSpc>
                <a:spcPct val="10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endParaRPr kumimoji="0" lang="zh-CN" altLang="en-US"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4_空白">
    <p:bg>
      <p:bgPr>
        <a:blipFill rotWithShape="1">
          <a:blip r:embed="rId2" cstate="email"/>
          <a:stretch>
            <a:fillRect/>
          </a:stretch>
        </a:blipFill>
        <a:effectLst/>
      </p:bgPr>
    </p:bg>
    <p:spTree>
      <p:nvGrpSpPr>
        <p:cNvPr id="1" name=""/>
        <p:cNvGrpSpPr/>
        <p:nvPr/>
      </p:nvGrpSpPr>
      <p:grpSpPr>
        <a:xfrm>
          <a:off x="0" y="0"/>
          <a:ext cx="0" cy="0"/>
          <a:chOff x="0" y="0"/>
          <a:chExt cx="0" cy="0"/>
        </a:xfrm>
      </p:grpSpPr>
      <p:sp>
        <p:nvSpPr>
          <p:cNvPr id="6" name="标题 5"/>
          <p:cNvSpPr>
            <a:spLocks noGrp="1"/>
          </p:cNvSpPr>
          <p:nvPr>
            <p:ph type="title"/>
          </p:nvPr>
        </p:nvSpPr>
        <p:spPr>
          <a:xfrm>
            <a:off x="1257300" y="137077"/>
            <a:ext cx="7886700" cy="993775"/>
          </a:xfrm>
          <a:prstGeom prst="rect">
            <a:avLst/>
          </a:prstGeom>
        </p:spPr>
        <p:txBody>
          <a:bodyPr lIns="91436" tIns="45718" rIns="91436" bIns="45718"/>
          <a:lstStyle>
            <a:lvl1pPr algn="r">
              <a:defRPr sz="2200" b="1">
                <a:latin typeface="微软雅黑" panose="020B0503020204020204" charset="-122"/>
                <a:ea typeface="微软雅黑" panose="020B0503020204020204" charset="-122"/>
              </a:defRPr>
            </a:lvl1pPr>
          </a:lstStyle>
          <a:p>
            <a:r>
              <a:rPr lang="zh-CN" altLang="en-US" dirty="0"/>
              <a:t>单击此处编辑母版标题样式</a:t>
            </a:r>
          </a:p>
        </p:txBody>
      </p:sp>
      <p:sp>
        <p:nvSpPr>
          <p:cNvPr id="3" name="日期占位符 1"/>
          <p:cNvSpPr>
            <a:spLocks noGrp="1"/>
          </p:cNvSpPr>
          <p:nvPr>
            <p:ph type="dt" sz="half" idx="2"/>
          </p:nvPr>
        </p:nvSpPr>
        <p:spPr>
          <a:xfrm>
            <a:off x="628650" y="4767263"/>
            <a:ext cx="2057400" cy="275035"/>
          </a:xfrm>
          <a:prstGeom prst="rect">
            <a:avLst/>
          </a:prstGeom>
        </p:spPr>
        <p:txBody>
          <a:bodyPr vert="horz" wrap="square" lIns="91436" tIns="45718" rIns="91436" bIns="45718" numCol="1" anchor="t" anchorCtr="0" compatLnSpc="1"/>
          <a:lstStyle>
            <a:lvl1pPr>
              <a:defRPr>
                <a:solidFill>
                  <a:srgbClr val="000000"/>
                </a:solidFill>
                <a:ea typeface="微软雅黑" panose="020B0503020204020204"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4" name="页脚占位符 2"/>
          <p:cNvSpPr>
            <a:spLocks noGrp="1"/>
          </p:cNvSpPr>
          <p:nvPr>
            <p:ph type="ftr" sz="quarter" idx="3"/>
          </p:nvPr>
        </p:nvSpPr>
        <p:spPr>
          <a:xfrm>
            <a:off x="3028950" y="4767263"/>
            <a:ext cx="3086100" cy="275035"/>
          </a:xfrm>
          <a:prstGeom prst="rect">
            <a:avLst/>
          </a:prstGeom>
        </p:spPr>
        <p:txBody>
          <a:bodyPr vert="horz" wrap="square" lIns="91436" tIns="45718" rIns="91436" bIns="45718" numCol="1" anchor="t" anchorCtr="0" compatLnSpc="1"/>
          <a:lstStyle>
            <a:lvl1pPr>
              <a:defRPr>
                <a:solidFill>
                  <a:srgbClr val="000000"/>
                </a:solidFill>
                <a:ea typeface="微软雅黑" panose="020B0503020204020204"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BEBA8EAE-BF5A-486C-A8C5-ECC9F3942E4B}">
                <a14:imgProps xmlns:a14="http://schemas.microsoft.com/office/drawing/2010/main">
                  <a14:imgLayer r:embed="rId3">
                    <a14:imgEffect>
                      <a14:brightnessContrast contrast="20000"/>
                    </a14:imgEffect>
                    <a14:imgEffect>
                      <a14:saturation sat="200000"/>
                    </a14:imgEffect>
                  </a14:imgLayer>
                </a14:imgProps>
              </a:ext>
            </a:extLst>
          </a:blip>
          <a:stretch>
            <a:fillRect/>
          </a:stretch>
        </p:blipFill>
        <p:spPr>
          <a:xfrm>
            <a:off x="0" y="0"/>
            <a:ext cx="9144000" cy="5145194"/>
          </a:xfrm>
          <a:prstGeom prst="rect">
            <a:avLst/>
          </a:prstGeom>
        </p:spPr>
      </p:pic>
      <p:sp>
        <p:nvSpPr>
          <p:cNvPr id="10" name="Title Placeholder 1"/>
          <p:cNvSpPr>
            <a:spLocks noGrp="1"/>
          </p:cNvSpPr>
          <p:nvPr>
            <p:ph type="title" hasCustomPrompt="1"/>
          </p:nvPr>
        </p:nvSpPr>
        <p:spPr>
          <a:xfrm>
            <a:off x="685800" y="297357"/>
            <a:ext cx="6115050" cy="458539"/>
          </a:xfrm>
          <a:prstGeom prst="rect">
            <a:avLst/>
          </a:prstGeom>
        </p:spPr>
        <p:txBody>
          <a:bodyPr vert="horz" lIns="91440" tIns="45720" rIns="91440" bIns="45720" rtlCol="0" anchor="ctr">
            <a:normAutofit/>
          </a:bodyPr>
          <a:lstStyle>
            <a:lvl1pPr algn="l">
              <a:defRPr sz="2100" b="1">
                <a:solidFill>
                  <a:srgbClr val="0B85CF"/>
                </a:solidFill>
                <a:latin typeface="方正黑体简体" panose="02000000000000000000" pitchFamily="2" charset="-122"/>
                <a:ea typeface="方正黑体简体" panose="02000000000000000000" pitchFamily="2" charset="-122"/>
              </a:defRPr>
            </a:lvl1pPr>
          </a:lstStyle>
          <a:p>
            <a:r>
              <a:rPr lang="zh-CN" altLang="en-US" dirty="0"/>
              <a:t>单击此处编辑标题</a:t>
            </a:r>
            <a:endParaRPr lang="en-US" dirty="0"/>
          </a:p>
        </p:txBody>
      </p:sp>
      <p:sp>
        <p:nvSpPr>
          <p:cNvPr id="18" name="Text Placeholder 2"/>
          <p:cNvSpPr>
            <a:spLocks noGrp="1"/>
          </p:cNvSpPr>
          <p:nvPr>
            <p:ph type="body" idx="10" hasCustomPrompt="1"/>
          </p:nvPr>
        </p:nvSpPr>
        <p:spPr>
          <a:xfrm>
            <a:off x="685800" y="1001384"/>
            <a:ext cx="7772400" cy="3429375"/>
          </a:xfrm>
          <a:prstGeom prst="rect">
            <a:avLst/>
          </a:prstGeom>
        </p:spPr>
        <p:txBody>
          <a:bodyPr anchor="t">
            <a:normAutofit/>
          </a:bodyPr>
          <a:lstStyle>
            <a:lvl1pPr marL="0" indent="0" algn="l">
              <a:buNone/>
              <a:defRPr sz="1350" b="0">
                <a:latin typeface="方正黑体简体" panose="02000000000000000000" pitchFamily="2" charset="-122"/>
                <a:ea typeface="方正黑体简体" panose="02000000000000000000" pitchFamily="2"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4470" indent="0">
              <a:buNone/>
              <a:defRPr sz="1200" b="1"/>
            </a:lvl9pPr>
          </a:lstStyle>
          <a:p>
            <a:pPr lvl="0"/>
            <a:r>
              <a:rPr lang="zh-CN" altLang="en-US" dirty="0"/>
              <a:t>单击此处编辑内容</a:t>
            </a:r>
          </a:p>
        </p:txBody>
      </p:sp>
      <p:pic>
        <p:nvPicPr>
          <p:cNvPr id="4" name="图片 3"/>
          <p:cNvPicPr/>
          <p:nvPr userDrawn="1"/>
        </p:nvPicPr>
        <p:blipFill>
          <a:blip r:embed="rId4" cstate="email"/>
          <a:stretch>
            <a:fillRect/>
          </a:stretch>
        </p:blipFill>
        <p:spPr>
          <a:xfrm>
            <a:off x="7703983" y="-14279"/>
            <a:ext cx="1440000" cy="1080111"/>
          </a:xfrm>
          <a:prstGeom prst="rect">
            <a:avLst/>
          </a:prstGeom>
        </p:spPr>
      </p:pic>
      <p:sp>
        <p:nvSpPr>
          <p:cNvPr id="6" name="Slide Number Placeholder 5"/>
          <p:cNvSpPr>
            <a:spLocks noGrp="1"/>
          </p:cNvSpPr>
          <p:nvPr userDrawn="1"/>
        </p:nvSpPr>
        <p:spPr>
          <a:xfrm>
            <a:off x="6934200" y="4683539"/>
            <a:ext cx="2057400" cy="273934"/>
          </a:xfrm>
          <a:prstGeom prst="rect">
            <a:avLst/>
          </a:prstGeom>
        </p:spPr>
        <p:txBody>
          <a:bodyPr vert="horz" lIns="68590" tIns="34294" rIns="68590" bIns="34294" rtlCol="0" anchor="ctr"/>
          <a:lstStyle>
            <a:lvl1pPr algn="r">
              <a:defRPr sz="900">
                <a:solidFill>
                  <a:schemeClr val="tx1"/>
                </a:solidFill>
                <a:latin typeface="方正黑体简体" panose="02000000000000000000" pitchFamily="2" charset="-122"/>
                <a:ea typeface="方正黑体简体" panose="02000000000000000000" pitchFamily="2" charset="-122"/>
              </a:defRPr>
            </a:lvl1pPr>
          </a:lstStyle>
          <a:p>
            <a:fld id="{989A68CE-9FA7-456D-BE34-4C018B9CB8B8}" type="slidenum">
              <a:rPr lang="zh-CN" altLang="en-US" sz="675" smtClean="0"/>
              <a:t>‹#›</a:t>
            </a:fld>
            <a:endParaRPr lang="zh-CN" altLang="en-US" sz="675" dirty="0"/>
          </a:p>
        </p:txBody>
      </p:sp>
      <p:pic>
        <p:nvPicPr>
          <p:cNvPr id="7" name="图片 6"/>
          <p:cNvPicPr/>
          <p:nvPr userDrawn="1"/>
        </p:nvPicPr>
        <p:blipFill>
          <a:blip r:embed="rId5" cstate="email"/>
          <a:stretch>
            <a:fillRect/>
          </a:stretch>
        </p:blipFill>
        <p:spPr>
          <a:xfrm>
            <a:off x="88859" y="4550857"/>
            <a:ext cx="720000" cy="540056"/>
          </a:xfrm>
          <a:prstGeom prst="rect">
            <a:avLst/>
          </a:prstGeom>
        </p:spPr>
      </p:pic>
    </p:spTree>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
        <p:cNvGrpSpPr/>
        <p:nvPr/>
      </p:nvGrpSpPr>
      <p:grpSpPr>
        <a:xfrm>
          <a:off x="0" y="0"/>
          <a:ext cx="0" cy="0"/>
          <a:chOff x="0" y="0"/>
          <a:chExt cx="0" cy="0"/>
        </a:xfrm>
      </p:grpSpPr>
      <p:sp>
        <p:nvSpPr>
          <p:cNvPr id="19" name="Google Shape;19;p3"/>
          <p:cNvSpPr txBox="1">
            <a:spLocks noGrp="1"/>
          </p:cNvSpPr>
          <p:nvPr>
            <p:ph type="title"/>
          </p:nvPr>
        </p:nvSpPr>
        <p:spPr>
          <a:xfrm>
            <a:off x="488950" y="171450"/>
            <a:ext cx="6827700" cy="8574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3200" b="0" i="0" u="none" strike="noStrike" cap="none">
                <a:solidFill>
                  <a:srgbClr val="FF0000"/>
                </a:solidFill>
                <a:latin typeface="Calibri" panose="020F0502020204030204"/>
                <a:ea typeface="Calibri" panose="020F0502020204030204"/>
                <a:cs typeface="Calibri" panose="020F0502020204030204"/>
                <a:sym typeface="Calibri" panose="020F0502020204030204"/>
              </a:defRPr>
            </a:lvl1pPr>
            <a:lvl2pPr marR="0" lvl="1" algn="ctr" rtl="0">
              <a:spcBef>
                <a:spcPts val="0"/>
              </a:spcBef>
              <a:spcAft>
                <a:spcPts val="0"/>
              </a:spcAft>
              <a:buSzPts val="1400"/>
              <a:buNone/>
              <a:defRPr sz="3200" b="0" i="0" u="none" strike="noStrike" cap="none">
                <a:solidFill>
                  <a:srgbClr val="FF0000"/>
                </a:solidFill>
                <a:latin typeface="Calibri" panose="020F0502020204030204"/>
                <a:ea typeface="Calibri" panose="020F0502020204030204"/>
                <a:cs typeface="Calibri" panose="020F0502020204030204"/>
                <a:sym typeface="Calibri" panose="020F0502020204030204"/>
              </a:defRPr>
            </a:lvl2pPr>
            <a:lvl3pPr marR="0" lvl="2" algn="ctr" rtl="0">
              <a:spcBef>
                <a:spcPts val="0"/>
              </a:spcBef>
              <a:spcAft>
                <a:spcPts val="0"/>
              </a:spcAft>
              <a:buSzPts val="1400"/>
              <a:buNone/>
              <a:defRPr sz="3200" b="0" i="0" u="none" strike="noStrike" cap="none">
                <a:solidFill>
                  <a:srgbClr val="FF0000"/>
                </a:solidFill>
                <a:latin typeface="Calibri" panose="020F0502020204030204"/>
                <a:ea typeface="Calibri" panose="020F0502020204030204"/>
                <a:cs typeface="Calibri" panose="020F0502020204030204"/>
                <a:sym typeface="Calibri" panose="020F0502020204030204"/>
              </a:defRPr>
            </a:lvl3pPr>
            <a:lvl4pPr marR="0" lvl="3" algn="ctr" rtl="0">
              <a:spcBef>
                <a:spcPts val="0"/>
              </a:spcBef>
              <a:spcAft>
                <a:spcPts val="0"/>
              </a:spcAft>
              <a:buSzPts val="1400"/>
              <a:buNone/>
              <a:defRPr sz="3200" b="0" i="0" u="none" strike="noStrike" cap="none">
                <a:solidFill>
                  <a:srgbClr val="FF0000"/>
                </a:solidFill>
                <a:latin typeface="Calibri" panose="020F0502020204030204"/>
                <a:ea typeface="Calibri" panose="020F0502020204030204"/>
                <a:cs typeface="Calibri" panose="020F0502020204030204"/>
                <a:sym typeface="Calibri" panose="020F0502020204030204"/>
              </a:defRPr>
            </a:lvl4pPr>
            <a:lvl5pPr marR="0" lvl="4" algn="ctr" rtl="0">
              <a:spcBef>
                <a:spcPts val="0"/>
              </a:spcBef>
              <a:spcAft>
                <a:spcPts val="0"/>
              </a:spcAft>
              <a:buSzPts val="1400"/>
              <a:buNone/>
              <a:defRPr sz="3200" b="0" i="0" u="none" strike="noStrike" cap="none">
                <a:solidFill>
                  <a:srgbClr val="FF0000"/>
                </a:solidFill>
                <a:latin typeface="Calibri" panose="020F0502020204030204"/>
                <a:ea typeface="Calibri" panose="020F0502020204030204"/>
                <a:cs typeface="Calibri" panose="020F0502020204030204"/>
                <a:sym typeface="Calibri" panose="020F0502020204030204"/>
              </a:defRPr>
            </a:lvl5pPr>
            <a:lvl6pPr marR="0" lvl="5" algn="ctr" rtl="0">
              <a:spcBef>
                <a:spcPts val="0"/>
              </a:spcBef>
              <a:spcAft>
                <a:spcPts val="0"/>
              </a:spcAft>
              <a:buSzPts val="1400"/>
              <a:buNone/>
              <a:defRPr sz="3200" b="0" i="0" u="none" strike="noStrike" cap="none">
                <a:solidFill>
                  <a:srgbClr val="FF0000"/>
                </a:solidFill>
                <a:latin typeface="Calibri" panose="020F0502020204030204"/>
                <a:ea typeface="Calibri" panose="020F0502020204030204"/>
                <a:cs typeface="Calibri" panose="020F0502020204030204"/>
                <a:sym typeface="Calibri" panose="020F0502020204030204"/>
              </a:defRPr>
            </a:lvl6pPr>
            <a:lvl7pPr marR="0" lvl="6" algn="ctr" rtl="0">
              <a:spcBef>
                <a:spcPts val="0"/>
              </a:spcBef>
              <a:spcAft>
                <a:spcPts val="0"/>
              </a:spcAft>
              <a:buSzPts val="1400"/>
              <a:buNone/>
              <a:defRPr sz="3200" b="0" i="0" u="none" strike="noStrike" cap="none">
                <a:solidFill>
                  <a:srgbClr val="FF0000"/>
                </a:solidFill>
                <a:latin typeface="Calibri" panose="020F0502020204030204"/>
                <a:ea typeface="Calibri" panose="020F0502020204030204"/>
                <a:cs typeface="Calibri" panose="020F0502020204030204"/>
                <a:sym typeface="Calibri" panose="020F0502020204030204"/>
              </a:defRPr>
            </a:lvl7pPr>
            <a:lvl8pPr marR="0" lvl="7" algn="ctr" rtl="0">
              <a:spcBef>
                <a:spcPts val="0"/>
              </a:spcBef>
              <a:spcAft>
                <a:spcPts val="0"/>
              </a:spcAft>
              <a:buSzPts val="1400"/>
              <a:buNone/>
              <a:defRPr sz="3200" b="0" i="0" u="none" strike="noStrike" cap="none">
                <a:solidFill>
                  <a:srgbClr val="FF0000"/>
                </a:solidFill>
                <a:latin typeface="Calibri" panose="020F0502020204030204"/>
                <a:ea typeface="Calibri" panose="020F0502020204030204"/>
                <a:cs typeface="Calibri" panose="020F0502020204030204"/>
                <a:sym typeface="Calibri" panose="020F0502020204030204"/>
              </a:defRPr>
            </a:lvl8pPr>
            <a:lvl9pPr marR="0" lvl="8" algn="ctr" rtl="0">
              <a:spcBef>
                <a:spcPts val="0"/>
              </a:spcBef>
              <a:spcAft>
                <a:spcPts val="0"/>
              </a:spcAft>
              <a:buSzPts val="1400"/>
              <a:buNone/>
              <a:defRPr sz="3200" b="0" i="0" u="none" strike="noStrike" cap="none">
                <a:solidFill>
                  <a:srgbClr val="FF0000"/>
                </a:solidFill>
                <a:latin typeface="Calibri" panose="020F0502020204030204"/>
                <a:ea typeface="Calibri" panose="020F0502020204030204"/>
                <a:cs typeface="Calibri" panose="020F0502020204030204"/>
                <a:sym typeface="Calibri" panose="020F0502020204030204"/>
              </a:defRPr>
            </a:lvl9pPr>
          </a:lstStyle>
          <a:p>
            <a:endParaRPr/>
          </a:p>
        </p:txBody>
      </p:sp>
      <p:sp>
        <p:nvSpPr>
          <p:cNvPr id="20" name="Google Shape;20;p3"/>
          <p:cNvSpPr txBox="1">
            <a:spLocks noGrp="1"/>
          </p:cNvSpPr>
          <p:nvPr>
            <p:ph type="body" idx="1"/>
          </p:nvPr>
        </p:nvSpPr>
        <p:spPr>
          <a:xfrm>
            <a:off x="485775" y="1090612"/>
            <a:ext cx="8388300" cy="3622800"/>
          </a:xfrm>
          <a:prstGeom prst="rect">
            <a:avLst/>
          </a:prstGeom>
          <a:noFill/>
          <a:ln>
            <a:noFill/>
          </a:ln>
        </p:spPr>
        <p:txBody>
          <a:bodyPr spcFirstLastPara="1" wrap="square" lIns="91425" tIns="45700" rIns="91425" bIns="45700" anchor="t" anchorCtr="0">
            <a:noAutofit/>
          </a:bodyPr>
          <a:lstStyle>
            <a:lvl1pPr marL="457200" marR="0" lvl="0" indent="-406400" algn="l" rtl="0">
              <a:spcBef>
                <a:spcPts val="560"/>
              </a:spcBef>
              <a:spcAft>
                <a:spcPts val="0"/>
              </a:spcAft>
              <a:buClr>
                <a:schemeClr val="dk1"/>
              </a:buClr>
              <a:buSzPts val="2800"/>
              <a:buFont typeface="Calibri" panose="020F0502020204030204"/>
              <a:buChar char="•"/>
              <a:defRPr sz="2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1pPr>
            <a:lvl2pPr marL="914400" marR="0" lvl="1" indent="-381000" algn="l" rtl="0">
              <a:spcBef>
                <a:spcPts val="480"/>
              </a:spcBef>
              <a:spcAft>
                <a:spcPts val="0"/>
              </a:spcAft>
              <a:buClr>
                <a:srgbClr val="C00000"/>
              </a:buClr>
              <a:buSzPts val="2400"/>
              <a:buFont typeface="Arial" panose="020B0604020202020204"/>
              <a:buChar char="•"/>
              <a:defRPr sz="24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2pPr>
            <a:lvl3pPr marL="1371600" marR="0" lvl="2" indent="-355600" algn="l" rtl="0">
              <a:spcBef>
                <a:spcPts val="400"/>
              </a:spcBef>
              <a:spcAft>
                <a:spcPts val="0"/>
              </a:spcAft>
              <a:buClr>
                <a:schemeClr val="dk1"/>
              </a:buClr>
              <a:buSzPts val="2000"/>
              <a:buFont typeface="Arial" panose="020B0604020202020204"/>
              <a:buChar char="•"/>
              <a:defRPr sz="20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3pPr>
            <a:lvl4pPr marL="1828800" marR="0" lvl="3" indent="-355600" algn="l" rtl="0">
              <a:spcBef>
                <a:spcPts val="400"/>
              </a:spcBef>
              <a:spcAft>
                <a:spcPts val="0"/>
              </a:spcAft>
              <a:buClr>
                <a:schemeClr val="dk1"/>
              </a:buClr>
              <a:buSzPts val="2000"/>
              <a:buFont typeface="Arial" panose="020B0604020202020204"/>
              <a:buChar char="–"/>
              <a:defRPr sz="20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4pPr>
            <a:lvl5pPr marL="2286000" marR="0" lvl="4" indent="-330200" algn="l" rtl="0">
              <a:spcBef>
                <a:spcPts val="320"/>
              </a:spcBef>
              <a:spcAft>
                <a:spcPts val="0"/>
              </a:spcAft>
              <a:buClr>
                <a:schemeClr val="dk1"/>
              </a:buClr>
              <a:buSzPts val="1600"/>
              <a:buFont typeface="Arial" panose="020B0604020202020204"/>
              <a:buChar char="»"/>
              <a:defRPr sz="16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5pPr>
            <a:lvl6pPr marL="2743200" marR="0" lvl="5" indent="-330200" algn="l" rtl="0">
              <a:spcBef>
                <a:spcPts val="320"/>
              </a:spcBef>
              <a:spcAft>
                <a:spcPts val="0"/>
              </a:spcAft>
              <a:buClr>
                <a:schemeClr val="dk1"/>
              </a:buClr>
              <a:buSzPts val="1600"/>
              <a:buFont typeface="Arial" panose="020B0604020202020204"/>
              <a:buChar char="»"/>
              <a:defRPr sz="16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6pPr>
            <a:lvl7pPr marL="3200400" marR="0" lvl="6" indent="-330200" algn="l" rtl="0">
              <a:spcBef>
                <a:spcPts val="320"/>
              </a:spcBef>
              <a:spcAft>
                <a:spcPts val="0"/>
              </a:spcAft>
              <a:buClr>
                <a:schemeClr val="dk1"/>
              </a:buClr>
              <a:buSzPts val="1600"/>
              <a:buFont typeface="Arial" panose="020B0604020202020204"/>
              <a:buChar char="»"/>
              <a:defRPr sz="16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7pPr>
            <a:lvl8pPr marL="3657600" marR="0" lvl="7" indent="-330200" algn="l" rtl="0">
              <a:spcBef>
                <a:spcPts val="320"/>
              </a:spcBef>
              <a:spcAft>
                <a:spcPts val="0"/>
              </a:spcAft>
              <a:buClr>
                <a:schemeClr val="dk1"/>
              </a:buClr>
              <a:buSzPts val="1600"/>
              <a:buFont typeface="Arial" panose="020B0604020202020204"/>
              <a:buChar char="»"/>
              <a:defRPr sz="16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8pPr>
            <a:lvl9pPr marL="4114800" marR="0" lvl="8" indent="-330200" algn="l" rtl="0">
              <a:spcBef>
                <a:spcPts val="320"/>
              </a:spcBef>
              <a:spcAft>
                <a:spcPts val="0"/>
              </a:spcAft>
              <a:buClr>
                <a:schemeClr val="dk1"/>
              </a:buClr>
              <a:buSzPts val="1600"/>
              <a:buFont typeface="Arial" panose="020B0604020202020204"/>
              <a:buChar char="»"/>
              <a:defRPr sz="16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9pPr>
          </a:lstStyle>
          <a:p>
            <a:endParaRPr/>
          </a:p>
        </p:txBody>
      </p:sp>
      <p:sp>
        <p:nvSpPr>
          <p:cNvPr id="21" name="Google Shape;21;p3"/>
          <p:cNvSpPr txBox="1"/>
          <p:nvPr/>
        </p:nvSpPr>
        <p:spPr>
          <a:xfrm>
            <a:off x="4086225" y="2478087"/>
            <a:ext cx="974700" cy="2460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lt1"/>
              </a:buClr>
              <a:buSzPts val="1000"/>
              <a:buFont typeface="Arial" panose="020B0604020202020204"/>
              <a:buNone/>
            </a:pPr>
            <a:r>
              <a:rPr lang="en-US" sz="1000" b="0" i="0" u="none">
                <a:solidFill>
                  <a:schemeClr val="lt1"/>
                </a:solidFill>
                <a:latin typeface="Arial" panose="020B0604020202020204"/>
                <a:ea typeface="Arial" panose="020B0604020202020204"/>
                <a:cs typeface="Arial" panose="020B0604020202020204"/>
                <a:sym typeface="Arial" panose="020B0604020202020204"/>
              </a:rPr>
              <a:t>© 3GPP 2012</a:t>
            </a:r>
          </a:p>
        </p:txBody>
      </p:sp>
      <p:pic>
        <p:nvPicPr>
          <p:cNvPr id="22" name="Google Shape;22;p3"/>
          <p:cNvPicPr preferRelativeResize="0"/>
          <p:nvPr/>
        </p:nvPicPr>
        <p:blipFill rotWithShape="1">
          <a:blip r:embed="rId8"/>
          <a:srcRect/>
          <a:stretch>
            <a:fillRect/>
          </a:stretch>
        </p:blipFill>
        <p:spPr>
          <a:xfrm>
            <a:off x="8162925" y="115887"/>
            <a:ext cx="733425" cy="427037"/>
          </a:xfrm>
          <a:prstGeom prst="rect">
            <a:avLst/>
          </a:prstGeom>
          <a:noFill/>
          <a:ln>
            <a:noFill/>
          </a:ln>
        </p:spPr>
      </p:pic>
      <p:sp>
        <p:nvSpPr>
          <p:cNvPr id="23" name="Google Shape;23;p3"/>
          <p:cNvSpPr/>
          <p:nvPr/>
        </p:nvSpPr>
        <p:spPr>
          <a:xfrm>
            <a:off x="8308975" y="4773612"/>
            <a:ext cx="609600" cy="314400"/>
          </a:xfrm>
          <a:prstGeom prst="ellipse">
            <a:avLst/>
          </a:prstGeom>
          <a:solidFill>
            <a:schemeClr val="lt1">
              <a:alpha val="49800"/>
            </a:schemeClr>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000"/>
              <a:buFont typeface="Arial" panose="020B0604020202020204"/>
              <a:buNone/>
            </a:pPr>
            <a:fld id="{00000000-1234-1234-1234-123412341234}" type="slidenum">
              <a:rPr lang="en-US" sz="1000" b="1" i="0" u="none">
                <a:solidFill>
                  <a:schemeClr val="dk1"/>
                </a:solidFill>
                <a:latin typeface="Arial" panose="020B0604020202020204"/>
                <a:ea typeface="Arial" panose="020B0604020202020204"/>
                <a:cs typeface="Arial" panose="020B0604020202020204"/>
                <a:sym typeface="Arial" panose="020B0604020202020204"/>
              </a:rPr>
              <a:t>‹#›</a:t>
            </a:fld>
            <a:endParaRPr sz="1000" b="1" i="0" u="none">
              <a:solidFill>
                <a:schemeClr val="dk1"/>
              </a:solidFill>
              <a:latin typeface="Arial" panose="020B0604020202020204"/>
              <a:ea typeface="Arial" panose="020B0604020202020204"/>
              <a:cs typeface="Arial" panose="020B0604020202020204"/>
              <a:sym typeface="Arial" panose="020B0604020202020204"/>
            </a:endParaRPr>
          </a:p>
          <a:p>
            <a:pPr marL="0" marR="0" lvl="0" indent="0" algn="l" rtl="0">
              <a:lnSpc>
                <a:spcPct val="100000"/>
              </a:lnSpc>
              <a:spcBef>
                <a:spcPts val="0"/>
              </a:spcBef>
              <a:spcAft>
                <a:spcPts val="0"/>
              </a:spcAft>
              <a:buNone/>
            </a:pPr>
            <a:endParaRPr sz="1000" b="1" i="0" u="none">
              <a:solidFill>
                <a:schemeClr val="dk1"/>
              </a:solidFill>
              <a:latin typeface="Arial" panose="020B0604020202020204"/>
              <a:ea typeface="Arial" panose="020B0604020202020204"/>
              <a:cs typeface="Arial" panose="020B0604020202020204"/>
              <a:sym typeface="Arial" panose="020B0604020202020204"/>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cstate="email"/>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Lst>
  <p:hf sldNum="0" hdr="0" ftr="0" dt="0"/>
  <p:txStyles>
    <p:titleStyle>
      <a:lvl1pPr algn="l" defTabSz="685165"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165" rtl="0" eaLnBrk="1" latinLnBrk="0" hangingPunct="1">
        <a:lnSpc>
          <a:spcPct val="90000"/>
        </a:lnSpc>
        <a:spcBef>
          <a:spcPts val="750"/>
        </a:spcBef>
        <a:buFont typeface="Arial" panose="020B0604020202020204" pitchFamily="34" charset="0"/>
        <a:buNone/>
        <a:defRPr sz="2100" kern="1200">
          <a:solidFill>
            <a:schemeClr val="tx1"/>
          </a:solidFill>
          <a:latin typeface="+mn-lt"/>
          <a:ea typeface="+mn-ea"/>
          <a:cs typeface="+mn-cs"/>
        </a:defRPr>
      </a:lvl1pPr>
      <a:lvl2pPr marL="514350" indent="-171450" algn="l" defTabSz="685165"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165"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700" algn="l" defTabSz="685165" rtl="0" eaLnBrk="1" latinLnBrk="0" hangingPunct="1">
        <a:defRPr sz="1400" kern="1200">
          <a:solidFill>
            <a:schemeClr val="tx1"/>
          </a:solidFill>
          <a:latin typeface="+mn-lt"/>
          <a:ea typeface="+mn-ea"/>
          <a:cs typeface="+mn-cs"/>
        </a:defRPr>
      </a:lvl4pPr>
      <a:lvl5pPr marL="1371600" algn="l" defTabSz="685165" rtl="0" eaLnBrk="1" latinLnBrk="0" hangingPunct="1">
        <a:defRPr sz="1400" kern="1200">
          <a:solidFill>
            <a:schemeClr val="tx1"/>
          </a:solidFill>
          <a:latin typeface="+mn-lt"/>
          <a:ea typeface="+mn-ea"/>
          <a:cs typeface="+mn-cs"/>
        </a:defRPr>
      </a:lvl5pPr>
      <a:lvl6pPr marL="1714500" algn="l" defTabSz="685165" rtl="0" eaLnBrk="1" latinLnBrk="0" hangingPunct="1">
        <a:defRPr sz="1400" kern="1200">
          <a:solidFill>
            <a:schemeClr val="tx1"/>
          </a:solidFill>
          <a:latin typeface="+mn-lt"/>
          <a:ea typeface="+mn-ea"/>
          <a:cs typeface="+mn-cs"/>
        </a:defRPr>
      </a:lvl6pPr>
      <a:lvl7pPr marL="2057400" algn="l" defTabSz="685165" rtl="0" eaLnBrk="1" latinLnBrk="0" hangingPunct="1">
        <a:defRPr sz="1400" kern="1200">
          <a:solidFill>
            <a:schemeClr val="tx1"/>
          </a:solidFill>
          <a:latin typeface="+mn-lt"/>
          <a:ea typeface="+mn-ea"/>
          <a:cs typeface="+mn-cs"/>
        </a:defRPr>
      </a:lvl7pPr>
      <a:lvl8pPr marL="2400300" algn="l" defTabSz="685165" rtl="0" eaLnBrk="1" latinLnBrk="0" hangingPunct="1">
        <a:defRPr sz="1400" kern="1200">
          <a:solidFill>
            <a:schemeClr val="tx1"/>
          </a:solidFill>
          <a:latin typeface="+mn-lt"/>
          <a:ea typeface="+mn-ea"/>
          <a:cs typeface="+mn-cs"/>
        </a:defRPr>
      </a:lvl8pPr>
      <a:lvl9pPr marL="2743200" algn="l" defTabSz="685165"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0.emf"/><Relationship Id="rId7" Type="http://schemas.microsoft.com/office/2007/relationships/hdphoto" Target="../media/hdphoto1.wdp"/><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emf"/><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image" Target="../media/image11.png"/><Relationship Id="rId7" Type="http://schemas.openxmlformats.org/officeDocument/2006/relationships/image" Target="../media/image17.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6.jpeg"/><Relationship Id="rId11" Type="http://schemas.microsoft.com/office/2007/relationships/hdphoto" Target="../media/hdphoto1.wdp"/><Relationship Id="rId5" Type="http://schemas.openxmlformats.org/officeDocument/2006/relationships/image" Target="../media/image15.jpeg"/><Relationship Id="rId10" Type="http://schemas.openxmlformats.org/officeDocument/2006/relationships/image" Target="../media/image13.png"/><Relationship Id="rId4" Type="http://schemas.openxmlformats.org/officeDocument/2006/relationships/image" Target="../media/image14.png"/><Relationship Id="rId9" Type="http://schemas.openxmlformats.org/officeDocument/2006/relationships/image" Target="../media/image12.emf"/></Relationships>
</file>

<file path=ppt/slides/_rels/slide5.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bwMode="auto">
          <a:xfrm>
            <a:off x="1339850" y="1898650"/>
            <a:ext cx="6785610" cy="1295400"/>
          </a:xfrm>
          <a:prstGeom prst="rect">
            <a:avLst/>
          </a:prstGeom>
          <a:noFill/>
          <a:ln>
            <a:noFill/>
          </a:ln>
        </p:spPr>
        <p:txBody>
          <a:bodyPr lIns="91430" tIns="45715" rIns="91430" bIns="45715" anchor="ctr"/>
          <a:lstStyle/>
          <a:p>
            <a:pPr algn="ctr">
              <a:defRPr/>
            </a:pPr>
            <a:r>
              <a:rPr lang="en-US" sz="2400" b="1" dirty="0">
                <a:solidFill>
                  <a:srgbClr val="FF0000"/>
                </a:solidFill>
                <a:latin typeface="+mj-lt"/>
                <a:ea typeface="MS PGothic" panose="020B0600070205080204" charset="-128"/>
              </a:rPr>
              <a:t>Discussion on </a:t>
            </a:r>
            <a:r>
              <a:rPr lang="en-CA" sz="2400" b="1" dirty="0">
                <a:solidFill>
                  <a:srgbClr val="FF0000"/>
                </a:solidFill>
                <a:latin typeface="+mj-lt"/>
                <a:ea typeface="MS PGothic" panose="020B0600070205080204" charset="-128"/>
              </a:rPr>
              <a:t>data service</a:t>
            </a:r>
            <a:endParaRPr lang="en-US" sz="2400" b="1" dirty="0">
              <a:solidFill>
                <a:srgbClr val="FF0000"/>
              </a:solidFill>
              <a:latin typeface="+mj-lt"/>
              <a:ea typeface="MS PGothic" panose="020B0600070205080204" charset="-128"/>
            </a:endParaRPr>
          </a:p>
        </p:txBody>
      </p:sp>
      <p:sp>
        <p:nvSpPr>
          <p:cNvPr id="6150" name="AutoShape 14"/>
          <p:cNvSpPr>
            <a:spLocks noChangeArrowheads="1"/>
          </p:cNvSpPr>
          <p:nvPr/>
        </p:nvSpPr>
        <p:spPr bwMode="auto">
          <a:xfrm>
            <a:off x="7938" y="4779963"/>
            <a:ext cx="7686675" cy="242887"/>
          </a:xfrm>
          <a:prstGeom prst="homePlate">
            <a:avLst>
              <a:gd name="adj" fmla="val 91718"/>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a:buBlip>
              <a:defRPr sz="2800">
                <a:solidFill>
                  <a:schemeClr val="tx1"/>
                </a:solidFill>
                <a:latin typeface="Calibri" panose="020F0502020204030204" pitchFamily="34" charset="0"/>
                <a:ea typeface="MS PGothic" panose="020B060007020508020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9pPr>
          </a:lstStyle>
          <a:p>
            <a:pPr>
              <a:spcBef>
                <a:spcPct val="0"/>
              </a:spcBef>
              <a:buFontTx/>
              <a:buNone/>
            </a:pPr>
            <a:endParaRPr lang="en-US" altLang="en-US" sz="1000">
              <a:latin typeface="Arial" panose="020B0604020202020204" pitchFamily="34" charset="0"/>
            </a:endParaRPr>
          </a:p>
        </p:txBody>
      </p:sp>
      <p:sp>
        <p:nvSpPr>
          <p:cNvPr id="6151" name="Rectangle 16"/>
          <p:cNvSpPr>
            <a:spLocks noChangeArrowheads="1"/>
          </p:cNvSpPr>
          <p:nvPr/>
        </p:nvSpPr>
        <p:spPr bwMode="auto">
          <a:xfrm>
            <a:off x="7515224" y="4927600"/>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a:buBlip>
              <a:defRPr sz="2800">
                <a:solidFill>
                  <a:schemeClr val="tx1"/>
                </a:solidFill>
                <a:latin typeface="Calibri" panose="020F0502020204030204" pitchFamily="34" charset="0"/>
                <a:ea typeface="MS PGothic" panose="020B060007020508020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9pPr>
          </a:lstStyle>
          <a:p>
            <a:pPr eaLnBrk="1" hangingPunct="1">
              <a:spcBef>
                <a:spcPct val="0"/>
              </a:spcBef>
              <a:buFontTx/>
              <a:buNone/>
            </a:pPr>
            <a:r>
              <a:rPr lang="en-GB" altLang="en-US" sz="800">
                <a:latin typeface="Arial" panose="020B0604020202020204" pitchFamily="34" charset="0"/>
              </a:rPr>
              <a:t>© 3GPP 2024</a:t>
            </a:r>
          </a:p>
        </p:txBody>
      </p:sp>
      <p:sp>
        <p:nvSpPr>
          <p:cNvPr id="6152" name="TextBox 8"/>
          <p:cNvSpPr txBox="1">
            <a:spLocks noChangeArrowheads="1"/>
          </p:cNvSpPr>
          <p:nvPr/>
        </p:nvSpPr>
        <p:spPr bwMode="auto">
          <a:xfrm>
            <a:off x="1588" y="4773613"/>
            <a:ext cx="7483475"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a:buBlip>
              <a:defRPr sz="2800">
                <a:solidFill>
                  <a:schemeClr val="tx1"/>
                </a:solidFill>
                <a:latin typeface="Calibri" panose="020F0502020204030204" pitchFamily="34" charset="0"/>
                <a:ea typeface="MS PGothic" panose="020B060007020508020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9pPr>
          </a:lstStyle>
          <a:p>
            <a:pPr>
              <a:spcBef>
                <a:spcPct val="0"/>
              </a:spcBef>
              <a:buFontTx/>
              <a:buNone/>
            </a:pPr>
            <a:endParaRPr lang="en-GB" altLang="en-US" sz="1000" dirty="0">
              <a:solidFill>
                <a:schemeClr val="bg1"/>
              </a:solidFill>
              <a:latin typeface="Arial" panose="020B0604020202020204" pitchFamily="34" charset="0"/>
            </a:endParaRPr>
          </a:p>
        </p:txBody>
      </p:sp>
      <p:sp>
        <p:nvSpPr>
          <p:cNvPr id="6" name="TextBox 6">
            <a:extLst>
              <a:ext uri="{FF2B5EF4-FFF2-40B4-BE49-F238E27FC236}">
                <a16:creationId xmlns:a16="http://schemas.microsoft.com/office/drawing/2014/main" id="{0868FAC8-8733-4686-9D06-B953D955A48E}"/>
              </a:ext>
            </a:extLst>
          </p:cNvPr>
          <p:cNvSpPr txBox="1">
            <a:spLocks noChangeArrowheads="1"/>
          </p:cNvSpPr>
          <p:nvPr/>
        </p:nvSpPr>
        <p:spPr bwMode="auto">
          <a:xfrm>
            <a:off x="1865476" y="3248449"/>
            <a:ext cx="5734357" cy="81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9pPr>
          </a:lstStyle>
          <a:p>
            <a:pPr>
              <a:spcBef>
                <a:spcPct val="0"/>
              </a:spcBef>
              <a:buFontTx/>
              <a:buNone/>
            </a:pPr>
            <a:r>
              <a:rPr lang="en-US" altLang="en-US" sz="1400" dirty="0">
                <a:latin typeface="Arial" panose="020B0604020202020204" pitchFamily="34" charset="0"/>
              </a:rPr>
              <a:t>Source: 		Huawei, China Telecom, China Mobile </a:t>
            </a:r>
            <a:endParaRPr lang="en-US" altLang="en-US" sz="1400" dirty="0">
              <a:highlight>
                <a:srgbClr val="FFFF00"/>
              </a:highlight>
              <a:latin typeface="Arial" panose="020B0604020202020204" pitchFamily="34" charset="0"/>
            </a:endParaRPr>
          </a:p>
          <a:p>
            <a:pPr>
              <a:spcBef>
                <a:spcPct val="0"/>
              </a:spcBef>
              <a:buFontTx/>
              <a:buNone/>
            </a:pPr>
            <a:r>
              <a:rPr lang="en-US" altLang="en-US" sz="1400" dirty="0">
                <a:latin typeface="Arial" panose="020B0604020202020204" pitchFamily="34" charset="0"/>
              </a:rPr>
              <a:t>Agenda item:	8.1.2	</a:t>
            </a:r>
            <a:endParaRPr lang="en-GB" altLang="en-US" sz="1400" dirty="0">
              <a:latin typeface="Arial" panose="020B0604020202020204" pitchFamily="34" charset="0"/>
            </a:endParaRPr>
          </a:p>
          <a:p>
            <a:pPr>
              <a:spcBef>
                <a:spcPct val="0"/>
              </a:spcBef>
              <a:buFontTx/>
              <a:buNone/>
            </a:pPr>
            <a:r>
              <a:rPr lang="en-GB" altLang="en-US" sz="1400" dirty="0">
                <a:latin typeface="Arial" panose="020B0604020202020204" pitchFamily="34" charset="0"/>
              </a:rPr>
              <a:t>Document for:	Discussion</a:t>
            </a: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78446" y="208676"/>
            <a:ext cx="7390765" cy="461665"/>
          </a:xfrm>
          <a:prstGeom prst="rect">
            <a:avLst/>
          </a:prstGeom>
          <a:noFill/>
        </p:spPr>
        <p:txBody>
          <a:bodyPr wrap="square" rtlCol="0">
            <a:spAutoFit/>
          </a:bodyPr>
          <a:lstStyle>
            <a:defPPr marR="0" lvl="0" algn="l" rtl="0">
              <a:lnSpc>
                <a:spcPct val="100000"/>
              </a:lnSpc>
              <a:spcBef>
                <a:spcPts val="0"/>
              </a:spcBef>
              <a:spcAft>
                <a:spcPts val="0"/>
              </a:spcAft>
            </a:defPPr>
            <a:lvl1pPr>
              <a:defRPr sz="2400" b="1">
                <a:solidFill>
                  <a:srgbClr val="FF0000"/>
                </a:solidFill>
                <a:latin typeface="Arial" panose="020B0604020202020204" pitchFamily="34" charset="0"/>
                <a:cs typeface="Arial" panose="020B0604020202020204" pitchFamily="34" charset="0"/>
              </a:defRPr>
            </a:lvl1pPr>
          </a:lstStyle>
          <a:p>
            <a:r>
              <a:rPr lang="en-US" dirty="0"/>
              <a:t>Motivation of new services and data </a:t>
            </a:r>
            <a:endParaRPr lang="en-US" altLang="zh-CN" dirty="0"/>
          </a:p>
        </p:txBody>
      </p:sp>
      <p:sp>
        <p:nvSpPr>
          <p:cNvPr id="5" name="矩形 4"/>
          <p:cNvSpPr/>
          <p:nvPr/>
        </p:nvSpPr>
        <p:spPr>
          <a:xfrm>
            <a:off x="39199" y="1132091"/>
            <a:ext cx="8034419" cy="2600712"/>
          </a:xfrm>
          <a:prstGeom prst="rect">
            <a:avLst/>
          </a:prstGeom>
          <a:noFill/>
        </p:spPr>
        <p:txBody>
          <a:bodyPr wrap="square">
            <a:spAutoFit/>
          </a:bodyPr>
          <a:lstStyle/>
          <a:p>
            <a:pPr marL="799917" lvl="4" indent="-342900" defTabSz="914034" fontAlgn="base">
              <a:spcBef>
                <a:spcPct val="0"/>
              </a:spcBef>
              <a:spcAft>
                <a:spcPts val="600"/>
              </a:spcAft>
              <a:buFont typeface="Arial" panose="020B0604020202020204" pitchFamily="34" charset="0"/>
              <a:buChar char="•"/>
              <a:defRPr/>
            </a:pPr>
            <a:r>
              <a:rPr lang="en-US" altLang="zh-CN" sz="1100" b="1" dirty="0">
                <a:solidFill>
                  <a:schemeClr val="tx1">
                    <a:lumMod val="95000"/>
                    <a:lumOff val="5000"/>
                  </a:schemeClr>
                </a:solidFill>
                <a:latin typeface="Arial" panose="020B0604020202020204" pitchFamily="34" charset="0"/>
                <a:cs typeface="Arial" panose="020B0604020202020204" pitchFamily="34" charset="0"/>
              </a:rPr>
              <a:t>Services beyond communication : </a:t>
            </a:r>
            <a:r>
              <a:rPr lang="en-US" altLang="zh-CN" sz="1100" dirty="0">
                <a:solidFill>
                  <a:schemeClr val="tx1">
                    <a:lumMod val="95000"/>
                    <a:lumOff val="5000"/>
                  </a:schemeClr>
                </a:solidFill>
                <a:latin typeface="Arial" panose="020B0604020202020204" pitchFamily="34" charset="0"/>
                <a:cs typeface="Arial" panose="020B0604020202020204" pitchFamily="34" charset="0"/>
              </a:rPr>
              <a:t>6G network will </a:t>
            </a:r>
            <a:r>
              <a:rPr lang="en-US" sz="1100" dirty="0">
                <a:solidFill>
                  <a:schemeClr val="tx1">
                    <a:lumMod val="95000"/>
                    <a:lumOff val="5000"/>
                  </a:schemeClr>
                </a:solidFill>
                <a:latin typeface="Arial" panose="020B0604020202020204" pitchFamily="34" charset="0"/>
                <a:cs typeface="Arial" panose="020B0604020202020204" pitchFamily="34" charset="0"/>
              </a:rPr>
              <a:t>provide both communication service and services beyond communication (e.g., AI service, sensing service, etc.). </a:t>
            </a:r>
            <a:r>
              <a:rPr lang="en-GB" sz="1100" dirty="0">
                <a:solidFill>
                  <a:schemeClr val="tx1">
                    <a:lumMod val="95000"/>
                    <a:lumOff val="5000"/>
                  </a:schemeClr>
                </a:solidFill>
                <a:latin typeface="Arial" panose="020B0604020202020204" pitchFamily="34" charset="0"/>
                <a:cs typeface="Arial" panose="020B0604020202020204" pitchFamily="34" charset="0"/>
              </a:rPr>
              <a:t>Various types of data will be originated inside 3GPP system, such as sensing data, AI data, network operation data, NF</a:t>
            </a:r>
            <a:r>
              <a:rPr lang="en-US" sz="1100" dirty="0">
                <a:solidFill>
                  <a:schemeClr val="tx1">
                    <a:lumMod val="95000"/>
                    <a:lumOff val="5000"/>
                  </a:schemeClr>
                </a:solidFill>
                <a:latin typeface="Arial" panose="020B0604020202020204" pitchFamily="34" charset="0"/>
                <a:cs typeface="Arial" panose="020B0604020202020204" pitchFamily="34" charset="0"/>
              </a:rPr>
              <a:t>/UE</a:t>
            </a:r>
            <a:r>
              <a:rPr lang="en-GB" sz="1100" dirty="0">
                <a:solidFill>
                  <a:schemeClr val="tx1">
                    <a:lumMod val="95000"/>
                    <a:lumOff val="5000"/>
                  </a:schemeClr>
                </a:solidFill>
                <a:latin typeface="Arial" panose="020B0604020202020204" pitchFamily="34" charset="0"/>
                <a:cs typeface="Arial" panose="020B0604020202020204" pitchFamily="34" charset="0"/>
              </a:rPr>
              <a:t> context data, and positioning data, etc. </a:t>
            </a:r>
          </a:p>
          <a:p>
            <a:pPr marL="1440000" lvl="4" indent="-342900" defTabSz="914034" fontAlgn="base">
              <a:spcBef>
                <a:spcPct val="0"/>
              </a:spcBef>
              <a:spcAft>
                <a:spcPts val="600"/>
              </a:spcAft>
              <a:buFont typeface="Arial" panose="020B0604020202020204" pitchFamily="34" charset="0"/>
              <a:buChar char="•"/>
              <a:defRPr/>
            </a:pPr>
            <a:r>
              <a:rPr kumimoji="1" lang="en-US" altLang="zh-CN" sz="1100" dirty="0">
                <a:solidFill>
                  <a:schemeClr val="tx1">
                    <a:lumMod val="95000"/>
                    <a:lumOff val="5000"/>
                  </a:schemeClr>
                </a:solidFill>
                <a:latin typeface="Arial" panose="020B0604020202020204" pitchFamily="34" charset="0"/>
                <a:cs typeface="Arial" panose="020B0604020202020204" pitchFamily="34" charset="0"/>
              </a:rPr>
              <a:t>For example, sensing data from large numbers of </a:t>
            </a:r>
            <a:r>
              <a:rPr lang="en-US" altLang="zh-CN" sz="1100" dirty="0">
                <a:solidFill>
                  <a:schemeClr val="tx1">
                    <a:lumMod val="95000"/>
                    <a:lumOff val="5000"/>
                  </a:schemeClr>
                </a:solidFill>
                <a:latin typeface="Arial" panose="020B0604020202020204" pitchFamily="34" charset="0"/>
                <a:ea typeface="Calibri" panose="020F0502020204030204" pitchFamily="34" charset="0"/>
                <a:cs typeface="Arial" panose="020B0604020202020204" pitchFamily="34" charset="0"/>
              </a:rPr>
              <a:t>Base Stations </a:t>
            </a:r>
            <a:r>
              <a:rPr kumimoji="1" lang="en-US" altLang="zh-CN" sz="1100" dirty="0">
                <a:solidFill>
                  <a:schemeClr val="tx1">
                    <a:lumMod val="95000"/>
                    <a:lumOff val="5000"/>
                  </a:schemeClr>
                </a:solidFill>
                <a:latin typeface="Arial" panose="020B0604020202020204" pitchFamily="34" charset="0"/>
                <a:cs typeface="Arial" panose="020B0604020202020204" pitchFamily="34" charset="0"/>
              </a:rPr>
              <a:t>in a wide area can be consumed by massive UEs/vehicles within the same service area, e.g. for XR rendering or automatic driving. Moreover, new services (e.g. AI, sensing) bring new data traffic characteristics, e.g. for joint training/inference, sensing data fusion. </a:t>
            </a:r>
            <a:endParaRPr lang="en-GB" sz="1100" dirty="0">
              <a:solidFill>
                <a:schemeClr val="tx1">
                  <a:lumMod val="95000"/>
                  <a:lumOff val="5000"/>
                </a:schemeClr>
              </a:solidFill>
              <a:latin typeface="Arial" panose="020B0604020202020204" pitchFamily="34" charset="0"/>
              <a:cs typeface="Arial" panose="020B0604020202020204" pitchFamily="34" charset="0"/>
            </a:endParaRPr>
          </a:p>
          <a:p>
            <a:pPr marL="799917" indent="-342900" defTabSz="914034" fontAlgn="base">
              <a:spcBef>
                <a:spcPct val="0"/>
              </a:spcBef>
              <a:spcAft>
                <a:spcPts val="600"/>
              </a:spcAft>
              <a:buFont typeface="Arial" panose="020B0604020202020204" pitchFamily="34" charset="0"/>
              <a:buChar char="•"/>
              <a:defRPr/>
            </a:pPr>
            <a:endParaRPr lang="en-US" altLang="zh-CN" sz="1100" b="1" dirty="0">
              <a:solidFill>
                <a:schemeClr val="tx1">
                  <a:lumMod val="95000"/>
                  <a:lumOff val="5000"/>
                </a:schemeClr>
              </a:solidFill>
              <a:latin typeface="Arial" panose="020B0604020202020204" pitchFamily="34" charset="0"/>
              <a:cs typeface="Arial" panose="020B0604020202020204" pitchFamily="34" charset="0"/>
            </a:endParaRPr>
          </a:p>
          <a:p>
            <a:pPr marL="799917" indent="-342900" defTabSz="914034" fontAlgn="base">
              <a:spcBef>
                <a:spcPct val="0"/>
              </a:spcBef>
              <a:spcAft>
                <a:spcPts val="600"/>
              </a:spcAft>
              <a:buFont typeface="Arial" panose="020B0604020202020204" pitchFamily="34" charset="0"/>
              <a:buChar char="•"/>
              <a:defRPr/>
            </a:pPr>
            <a:r>
              <a:rPr lang="en-US" altLang="zh-CN" sz="1100" b="1" dirty="0">
                <a:solidFill>
                  <a:schemeClr val="tx1">
                    <a:lumMod val="95000"/>
                    <a:lumOff val="5000"/>
                  </a:schemeClr>
                </a:solidFill>
                <a:latin typeface="Arial" panose="020B0604020202020204" pitchFamily="34" charset="0"/>
                <a:cs typeface="Arial" panose="020B0604020202020204" pitchFamily="34" charset="0"/>
              </a:rPr>
              <a:t>Diversified data</a:t>
            </a:r>
            <a:r>
              <a:rPr lang="zh-CN" altLang="en-US" sz="1100" b="1" dirty="0">
                <a:solidFill>
                  <a:schemeClr val="tx1">
                    <a:lumMod val="95000"/>
                    <a:lumOff val="5000"/>
                  </a:schemeClr>
                </a:solidFill>
                <a:latin typeface="Arial" panose="020B0604020202020204" pitchFamily="34" charset="0"/>
                <a:cs typeface="Arial" panose="020B0604020202020204" pitchFamily="34" charset="0"/>
              </a:rPr>
              <a:t> </a:t>
            </a:r>
            <a:r>
              <a:rPr lang="en-US" altLang="zh-CN" sz="1100" b="1" dirty="0">
                <a:solidFill>
                  <a:schemeClr val="tx1">
                    <a:lumMod val="95000"/>
                    <a:lumOff val="5000"/>
                  </a:schemeClr>
                </a:solidFill>
                <a:latin typeface="Arial" panose="020B0604020202020204" pitchFamily="34" charset="0"/>
                <a:cs typeface="Arial" panose="020B0604020202020204" pitchFamily="34" charset="0"/>
              </a:rPr>
              <a:t>providers and consumers</a:t>
            </a:r>
            <a:r>
              <a:rPr lang="en-US" altLang="zh-CN" sz="1100" dirty="0">
                <a:solidFill>
                  <a:schemeClr val="tx1">
                    <a:lumMod val="95000"/>
                    <a:lumOff val="5000"/>
                  </a:schemeClr>
                </a:solidFill>
                <a:latin typeface="Arial" panose="020B0604020202020204" pitchFamily="34" charset="0"/>
                <a:cs typeface="Arial" panose="020B0604020202020204" pitchFamily="34" charset="0"/>
              </a:rPr>
              <a:t>: Various types of data are exchanged between/among different services, e.g., AI service can use sensing data collected from another sensing service. Moreover, </a:t>
            </a:r>
            <a:r>
              <a:rPr kumimoji="1" lang="en-US" altLang="zh-CN" sz="1100" dirty="0">
                <a:solidFill>
                  <a:schemeClr val="tx1">
                    <a:lumMod val="95000"/>
                    <a:lumOff val="5000"/>
                  </a:schemeClr>
                </a:solidFill>
                <a:latin typeface="Arial" panose="020B0604020202020204" pitchFamily="34" charset="0"/>
                <a:cs typeface="Arial" panose="020B0604020202020204" pitchFamily="34" charset="0"/>
              </a:rPr>
              <a:t>various types data are not only used by UEs and 3rd parties, but also by 6G internal entities (e.g. NFs, </a:t>
            </a:r>
            <a:r>
              <a:rPr lang="en-US" altLang="zh-CN" sz="1100" dirty="0">
                <a:solidFill>
                  <a:schemeClr val="tx1">
                    <a:lumMod val="95000"/>
                    <a:lumOff val="5000"/>
                  </a:schemeClr>
                </a:solidFill>
                <a:latin typeface="Arial" panose="020B0604020202020204" pitchFamily="34" charset="0"/>
                <a:ea typeface="Calibri" panose="020F0502020204030204" pitchFamily="34" charset="0"/>
                <a:cs typeface="Arial" panose="020B0604020202020204" pitchFamily="34" charset="0"/>
              </a:rPr>
              <a:t>Base Stations</a:t>
            </a:r>
            <a:r>
              <a:rPr kumimoji="1" lang="en-US" altLang="zh-CN" sz="1100" dirty="0">
                <a:solidFill>
                  <a:schemeClr val="tx1">
                    <a:lumMod val="95000"/>
                    <a:lumOff val="5000"/>
                  </a:schemeClr>
                </a:solidFill>
                <a:latin typeface="Arial" panose="020B0604020202020204" pitchFamily="34" charset="0"/>
                <a:cs typeface="Arial" panose="020B0604020202020204" pitchFamily="34" charset="0"/>
              </a:rPr>
              <a:t>, etc.). </a:t>
            </a:r>
          </a:p>
          <a:p>
            <a:pPr marL="1440000" lvl="4" indent="-342900" defTabSz="914034" fontAlgn="base">
              <a:spcBef>
                <a:spcPct val="0"/>
              </a:spcBef>
              <a:spcAft>
                <a:spcPts val="600"/>
              </a:spcAft>
              <a:buFont typeface="Arial" panose="020B0604020202020204" pitchFamily="34" charset="0"/>
              <a:buChar char="•"/>
              <a:defRPr/>
            </a:pPr>
            <a:r>
              <a:rPr kumimoji="1" lang="en-US" altLang="zh-CN" sz="1100" dirty="0">
                <a:solidFill>
                  <a:schemeClr val="tx1">
                    <a:lumMod val="95000"/>
                    <a:lumOff val="5000"/>
                  </a:schemeClr>
                </a:solidFill>
                <a:latin typeface="Arial" panose="020B0604020202020204" pitchFamily="34" charset="0"/>
                <a:cs typeface="Arial" panose="020B0604020202020204" pitchFamily="34" charset="0"/>
              </a:rPr>
              <a:t>For example, sensing data originated from </a:t>
            </a:r>
            <a:r>
              <a:rPr lang="en-US" altLang="zh-CN" sz="1100" dirty="0">
                <a:solidFill>
                  <a:schemeClr val="tx1">
                    <a:lumMod val="95000"/>
                    <a:lumOff val="5000"/>
                  </a:schemeClr>
                </a:solidFill>
                <a:latin typeface="Arial" panose="020B0604020202020204" pitchFamily="34" charset="0"/>
                <a:ea typeface="Calibri" panose="020F0502020204030204" pitchFamily="34" charset="0"/>
                <a:cs typeface="Arial" panose="020B0604020202020204" pitchFamily="34" charset="0"/>
              </a:rPr>
              <a:t>Base Stations </a:t>
            </a:r>
            <a:r>
              <a:rPr kumimoji="1" lang="en-US" altLang="zh-CN" sz="1100" dirty="0">
                <a:solidFill>
                  <a:schemeClr val="tx1">
                    <a:lumMod val="95000"/>
                    <a:lumOff val="5000"/>
                  </a:schemeClr>
                </a:solidFill>
                <a:latin typeface="Arial" panose="020B0604020202020204" pitchFamily="34" charset="0"/>
                <a:cs typeface="Arial" panose="020B0604020202020204" pitchFamily="34" charset="0"/>
              </a:rPr>
              <a:t>and UEs can be utilized/consumed by CN NFs in case of sensing-assisted communications, and the support of vertical applications.</a:t>
            </a:r>
          </a:p>
        </p:txBody>
      </p:sp>
    </p:spTree>
    <p:extLst>
      <p:ext uri="{BB962C8B-B14F-4D97-AF65-F5344CB8AC3E}">
        <p14:creationId xmlns:p14="http://schemas.microsoft.com/office/powerpoint/2010/main" val="23735891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文本框 71"/>
          <p:cNvSpPr txBox="1"/>
          <p:nvPr/>
        </p:nvSpPr>
        <p:spPr>
          <a:xfrm>
            <a:off x="561507" y="246111"/>
            <a:ext cx="7390765" cy="461665"/>
          </a:xfrm>
          <a:prstGeom prst="rect">
            <a:avLst/>
          </a:prstGeom>
          <a:noFill/>
        </p:spPr>
        <p:txBody>
          <a:bodyPr wrap="square" rtlCol="0">
            <a:spAutoFit/>
          </a:bodyPr>
          <a:lstStyle>
            <a:defPPr marR="0" lvl="0" algn="l" rtl="0">
              <a:lnSpc>
                <a:spcPct val="100000"/>
              </a:lnSpc>
              <a:spcBef>
                <a:spcPts val="0"/>
              </a:spcBef>
              <a:spcAft>
                <a:spcPts val="0"/>
              </a:spcAft>
              <a:defRPr/>
            </a:defPPr>
            <a:lvl1pPr>
              <a:defRPr sz="2400" b="1">
                <a:solidFill>
                  <a:srgbClr val="FF0000"/>
                </a:solidFill>
                <a:latin typeface="Arial" panose="020B0604020202020204" pitchFamily="34" charset="0"/>
                <a:cs typeface="Arial" panose="020B0604020202020204" pitchFamily="34" charset="0"/>
              </a:defRPr>
            </a:lvl1pPr>
          </a:lstStyle>
          <a:p>
            <a:r>
              <a:rPr lang="en-US" altLang="zh-CN" dirty="0"/>
              <a:t>Examples of use case#1</a:t>
            </a:r>
          </a:p>
        </p:txBody>
      </p:sp>
      <p:grpSp>
        <p:nvGrpSpPr>
          <p:cNvPr id="242" name="组合 21970"/>
          <p:cNvGrpSpPr>
            <a:grpSpLocks/>
          </p:cNvGrpSpPr>
          <p:nvPr/>
        </p:nvGrpSpPr>
        <p:grpSpPr bwMode="auto">
          <a:xfrm>
            <a:off x="1866800" y="1389042"/>
            <a:ext cx="584477" cy="503396"/>
            <a:chOff x="7034213" y="4221163"/>
            <a:chExt cx="731838" cy="812800"/>
          </a:xfrm>
        </p:grpSpPr>
        <p:sp>
          <p:nvSpPr>
            <p:cNvPr id="243" name="Line 467"/>
            <p:cNvSpPr>
              <a:spLocks noChangeShapeType="1"/>
            </p:cNvSpPr>
            <p:nvPr/>
          </p:nvSpPr>
          <p:spPr bwMode="auto">
            <a:xfrm>
              <a:off x="7251700" y="5033963"/>
              <a:ext cx="0" cy="0"/>
            </a:xfrm>
            <a:prstGeom prst="line">
              <a:avLst/>
            </a:prstGeom>
            <a:noFill/>
            <a:ln w="6350">
              <a:solidFill>
                <a:srgbClr val="5A5858"/>
              </a:solidFill>
              <a:round/>
              <a:headEnd/>
              <a:tailEnd/>
            </a:ln>
            <a:extLst>
              <a:ext uri="{909E8E84-426E-40DD-AFC4-6F175D3DCCD1}">
                <a14:hiddenFill xmlns:a14="http://schemas.microsoft.com/office/drawing/2010/main">
                  <a:noFill/>
                </a14:hiddenFill>
              </a:ext>
            </a:extLst>
          </p:spPr>
          <p:txBody>
            <a:bodyPr/>
            <a:lstStyle/>
            <a:p>
              <a:endParaRPr lang="zh-CN" altLang="en-US" sz="2140">
                <a:latin typeface="Arial" panose="020B0604020202020204" pitchFamily="34" charset="0"/>
                <a:cs typeface="Arial" panose="020B0604020202020204" pitchFamily="34" charset="0"/>
              </a:endParaRPr>
            </a:p>
          </p:txBody>
        </p:sp>
        <p:sp>
          <p:nvSpPr>
            <p:cNvPr id="244" name="Freeform 468"/>
            <p:cNvSpPr>
              <a:spLocks/>
            </p:cNvSpPr>
            <p:nvPr/>
          </p:nvSpPr>
          <p:spPr bwMode="auto">
            <a:xfrm>
              <a:off x="7034213" y="4221163"/>
              <a:ext cx="731838" cy="733425"/>
            </a:xfrm>
            <a:custGeom>
              <a:avLst/>
              <a:gdLst>
                <a:gd name="T0" fmla="*/ 2147483646 w 469"/>
                <a:gd name="T1" fmla="*/ 2147483646 h 470"/>
                <a:gd name="T2" fmla="*/ 2147483646 w 469"/>
                <a:gd name="T3" fmla="*/ 2147483646 h 470"/>
                <a:gd name="T4" fmla="*/ 2147483646 w 469"/>
                <a:gd name="T5" fmla="*/ 2147483646 h 470"/>
                <a:gd name="T6" fmla="*/ 2147483646 w 469"/>
                <a:gd name="T7" fmla="*/ 2147483646 h 470"/>
                <a:gd name="T8" fmla="*/ 2147483646 w 469"/>
                <a:gd name="T9" fmla="*/ 2147483646 h 470"/>
                <a:gd name="T10" fmla="*/ 2147483646 w 469"/>
                <a:gd name="T11" fmla="*/ 2147483646 h 470"/>
                <a:gd name="T12" fmla="*/ 2147483646 w 469"/>
                <a:gd name="T13" fmla="*/ 2147483646 h 470"/>
                <a:gd name="T14" fmla="*/ 2147483646 w 469"/>
                <a:gd name="T15" fmla="*/ 2147483646 h 470"/>
                <a:gd name="T16" fmla="*/ 2147483646 w 469"/>
                <a:gd name="T17" fmla="*/ 2147483646 h 470"/>
                <a:gd name="T18" fmla="*/ 2147483646 w 469"/>
                <a:gd name="T19" fmla="*/ 2147483646 h 470"/>
                <a:gd name="T20" fmla="*/ 2147483646 w 469"/>
                <a:gd name="T21" fmla="*/ 2147483646 h 470"/>
                <a:gd name="T22" fmla="*/ 2147483646 w 469"/>
                <a:gd name="T23" fmla="*/ 2147483646 h 470"/>
                <a:gd name="T24" fmla="*/ 2147483646 w 469"/>
                <a:gd name="T25" fmla="*/ 2147483646 h 470"/>
                <a:gd name="T26" fmla="*/ 2147483646 w 469"/>
                <a:gd name="T27" fmla="*/ 2147483646 h 470"/>
                <a:gd name="T28" fmla="*/ 0 w 469"/>
                <a:gd name="T29" fmla="*/ 2147483646 h 470"/>
                <a:gd name="T30" fmla="*/ 0 w 469"/>
                <a:gd name="T31" fmla="*/ 2147483646 h 470"/>
                <a:gd name="T32" fmla="*/ 2147483646 w 469"/>
                <a:gd name="T33" fmla="*/ 0 h 470"/>
                <a:gd name="T34" fmla="*/ 2147483646 w 469"/>
                <a:gd name="T35" fmla="*/ 0 h 470"/>
                <a:gd name="T36" fmla="*/ 2147483646 w 469"/>
                <a:gd name="T37" fmla="*/ 2147483646 h 470"/>
                <a:gd name="T38" fmla="*/ 2147483646 w 469"/>
                <a:gd name="T39" fmla="*/ 2147483646 h 470"/>
                <a:gd name="T40" fmla="*/ 2147483646 w 469"/>
                <a:gd name="T41" fmla="*/ 2147483646 h 47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69" h="470">
                  <a:moveTo>
                    <a:pt x="428" y="470"/>
                  </a:moveTo>
                  <a:cubicBezTo>
                    <a:pt x="353" y="470"/>
                    <a:pt x="353" y="470"/>
                    <a:pt x="353" y="470"/>
                  </a:cubicBezTo>
                  <a:cubicBezTo>
                    <a:pt x="353" y="450"/>
                    <a:pt x="353" y="450"/>
                    <a:pt x="353" y="450"/>
                  </a:cubicBezTo>
                  <a:cubicBezTo>
                    <a:pt x="428" y="450"/>
                    <a:pt x="428" y="450"/>
                    <a:pt x="428" y="450"/>
                  </a:cubicBezTo>
                  <a:cubicBezTo>
                    <a:pt x="440" y="450"/>
                    <a:pt x="449" y="440"/>
                    <a:pt x="449" y="429"/>
                  </a:cubicBezTo>
                  <a:cubicBezTo>
                    <a:pt x="449" y="41"/>
                    <a:pt x="449" y="41"/>
                    <a:pt x="449" y="41"/>
                  </a:cubicBezTo>
                  <a:cubicBezTo>
                    <a:pt x="449" y="29"/>
                    <a:pt x="440" y="20"/>
                    <a:pt x="428" y="20"/>
                  </a:cubicBezTo>
                  <a:cubicBezTo>
                    <a:pt x="46" y="20"/>
                    <a:pt x="46" y="20"/>
                    <a:pt x="46" y="20"/>
                  </a:cubicBezTo>
                  <a:cubicBezTo>
                    <a:pt x="31" y="20"/>
                    <a:pt x="20" y="32"/>
                    <a:pt x="20" y="46"/>
                  </a:cubicBezTo>
                  <a:cubicBezTo>
                    <a:pt x="20" y="429"/>
                    <a:pt x="20" y="429"/>
                    <a:pt x="20" y="429"/>
                  </a:cubicBezTo>
                  <a:cubicBezTo>
                    <a:pt x="20" y="440"/>
                    <a:pt x="29" y="450"/>
                    <a:pt x="40" y="450"/>
                  </a:cubicBezTo>
                  <a:cubicBezTo>
                    <a:pt x="288" y="450"/>
                    <a:pt x="288" y="450"/>
                    <a:pt x="288" y="450"/>
                  </a:cubicBezTo>
                  <a:cubicBezTo>
                    <a:pt x="288" y="470"/>
                    <a:pt x="288" y="470"/>
                    <a:pt x="288" y="470"/>
                  </a:cubicBezTo>
                  <a:cubicBezTo>
                    <a:pt x="40" y="470"/>
                    <a:pt x="40" y="470"/>
                    <a:pt x="40" y="470"/>
                  </a:cubicBezTo>
                  <a:cubicBezTo>
                    <a:pt x="18" y="470"/>
                    <a:pt x="0" y="451"/>
                    <a:pt x="0" y="429"/>
                  </a:cubicBezTo>
                  <a:cubicBezTo>
                    <a:pt x="0" y="46"/>
                    <a:pt x="0" y="46"/>
                    <a:pt x="0" y="46"/>
                  </a:cubicBezTo>
                  <a:cubicBezTo>
                    <a:pt x="0" y="21"/>
                    <a:pt x="20" y="0"/>
                    <a:pt x="46" y="0"/>
                  </a:cubicBezTo>
                  <a:cubicBezTo>
                    <a:pt x="428" y="0"/>
                    <a:pt x="428" y="0"/>
                    <a:pt x="428" y="0"/>
                  </a:cubicBezTo>
                  <a:cubicBezTo>
                    <a:pt x="451" y="0"/>
                    <a:pt x="469" y="18"/>
                    <a:pt x="469" y="41"/>
                  </a:cubicBezTo>
                  <a:cubicBezTo>
                    <a:pt x="469" y="429"/>
                    <a:pt x="469" y="429"/>
                    <a:pt x="469" y="429"/>
                  </a:cubicBezTo>
                  <a:cubicBezTo>
                    <a:pt x="469" y="451"/>
                    <a:pt x="451" y="470"/>
                    <a:pt x="428" y="470"/>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latin typeface="Arial" panose="020B0604020202020204" pitchFamily="34" charset="0"/>
                <a:cs typeface="Arial" panose="020B0604020202020204" pitchFamily="34" charset="0"/>
              </a:endParaRPr>
            </a:p>
          </p:txBody>
        </p:sp>
        <p:sp>
          <p:nvSpPr>
            <p:cNvPr id="245" name="Oval 469"/>
            <p:cNvSpPr>
              <a:spLocks noChangeArrowheads="1"/>
            </p:cNvSpPr>
            <p:nvPr/>
          </p:nvSpPr>
          <p:spPr bwMode="auto">
            <a:xfrm>
              <a:off x="7450138" y="4902200"/>
              <a:ext cx="65088" cy="66675"/>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 typeface="Arial" panose="020B0604020202020204" pitchFamily="34" charset="0"/>
                <a:buNone/>
              </a:pPr>
              <a:endParaRPr lang="zh-CN" altLang="en-US" sz="2140">
                <a:latin typeface="Arial" panose="020B0604020202020204" pitchFamily="34" charset="0"/>
                <a:cs typeface="Arial" panose="020B0604020202020204" pitchFamily="34" charset="0"/>
              </a:endParaRPr>
            </a:p>
          </p:txBody>
        </p:sp>
        <p:sp>
          <p:nvSpPr>
            <p:cNvPr id="246" name="Oval 470"/>
            <p:cNvSpPr>
              <a:spLocks noChangeArrowheads="1"/>
            </p:cNvSpPr>
            <p:nvPr/>
          </p:nvSpPr>
          <p:spPr bwMode="auto">
            <a:xfrm>
              <a:off x="7550150" y="4902200"/>
              <a:ext cx="65088" cy="66675"/>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 typeface="Arial" panose="020B0604020202020204" pitchFamily="34" charset="0"/>
                <a:buNone/>
              </a:pPr>
              <a:endParaRPr lang="zh-CN" altLang="en-US" sz="2140">
                <a:latin typeface="Arial" panose="020B0604020202020204" pitchFamily="34" charset="0"/>
                <a:cs typeface="Arial" panose="020B0604020202020204" pitchFamily="34" charset="0"/>
              </a:endParaRPr>
            </a:p>
          </p:txBody>
        </p:sp>
        <p:sp>
          <p:nvSpPr>
            <p:cNvPr id="247" name="Rectangle 471"/>
            <p:cNvSpPr>
              <a:spLocks noChangeArrowheads="1"/>
            </p:cNvSpPr>
            <p:nvPr/>
          </p:nvSpPr>
          <p:spPr bwMode="auto">
            <a:xfrm>
              <a:off x="7119938" y="4864100"/>
              <a:ext cx="560388" cy="25400"/>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anose="020B0604020202020204" pitchFamily="34" charset="0"/>
                <a:buNone/>
              </a:pPr>
              <a:endParaRPr lang="zh-CN" altLang="en-US" sz="2140">
                <a:latin typeface="Arial" panose="020B0604020202020204" pitchFamily="34" charset="0"/>
                <a:cs typeface="Arial" panose="020B0604020202020204" pitchFamily="34" charset="0"/>
              </a:endParaRPr>
            </a:p>
          </p:txBody>
        </p:sp>
        <p:sp>
          <p:nvSpPr>
            <p:cNvPr id="248" name="Rectangle 472"/>
            <p:cNvSpPr>
              <a:spLocks noChangeArrowheads="1"/>
            </p:cNvSpPr>
            <p:nvPr/>
          </p:nvSpPr>
          <p:spPr bwMode="auto">
            <a:xfrm>
              <a:off x="7650163" y="4638675"/>
              <a:ext cx="30163" cy="19050"/>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anose="020B0604020202020204" pitchFamily="34" charset="0"/>
                <a:buNone/>
              </a:pPr>
              <a:endParaRPr lang="zh-CN" altLang="en-US" sz="2140">
                <a:latin typeface="Arial" panose="020B0604020202020204" pitchFamily="34" charset="0"/>
                <a:cs typeface="Arial" panose="020B0604020202020204" pitchFamily="34" charset="0"/>
              </a:endParaRPr>
            </a:p>
          </p:txBody>
        </p:sp>
        <p:sp>
          <p:nvSpPr>
            <p:cNvPr id="249" name="Freeform 473"/>
            <p:cNvSpPr>
              <a:spLocks noEditPoints="1"/>
            </p:cNvSpPr>
            <p:nvPr/>
          </p:nvSpPr>
          <p:spPr bwMode="auto">
            <a:xfrm>
              <a:off x="7200900" y="4638675"/>
              <a:ext cx="398463" cy="19050"/>
            </a:xfrm>
            <a:custGeom>
              <a:avLst/>
              <a:gdLst>
                <a:gd name="T0" fmla="*/ 2147483646 w 251"/>
                <a:gd name="T1" fmla="*/ 2147483646 h 12"/>
                <a:gd name="T2" fmla="*/ 2147483646 w 251"/>
                <a:gd name="T3" fmla="*/ 2147483646 h 12"/>
                <a:gd name="T4" fmla="*/ 2147483646 w 251"/>
                <a:gd name="T5" fmla="*/ 0 h 12"/>
                <a:gd name="T6" fmla="*/ 2147483646 w 251"/>
                <a:gd name="T7" fmla="*/ 0 h 12"/>
                <a:gd name="T8" fmla="*/ 2147483646 w 251"/>
                <a:gd name="T9" fmla="*/ 2147483646 h 12"/>
                <a:gd name="T10" fmla="*/ 2147483646 w 251"/>
                <a:gd name="T11" fmla="*/ 2147483646 h 12"/>
                <a:gd name="T12" fmla="*/ 2147483646 w 251"/>
                <a:gd name="T13" fmla="*/ 2147483646 h 12"/>
                <a:gd name="T14" fmla="*/ 2147483646 w 251"/>
                <a:gd name="T15" fmla="*/ 0 h 12"/>
                <a:gd name="T16" fmla="*/ 2147483646 w 251"/>
                <a:gd name="T17" fmla="*/ 0 h 12"/>
                <a:gd name="T18" fmla="*/ 2147483646 w 251"/>
                <a:gd name="T19" fmla="*/ 2147483646 h 12"/>
                <a:gd name="T20" fmla="*/ 2147483646 w 251"/>
                <a:gd name="T21" fmla="*/ 2147483646 h 12"/>
                <a:gd name="T22" fmla="*/ 2147483646 w 251"/>
                <a:gd name="T23" fmla="*/ 2147483646 h 12"/>
                <a:gd name="T24" fmla="*/ 2147483646 w 251"/>
                <a:gd name="T25" fmla="*/ 0 h 12"/>
                <a:gd name="T26" fmla="*/ 2147483646 w 251"/>
                <a:gd name="T27" fmla="*/ 0 h 12"/>
                <a:gd name="T28" fmla="*/ 2147483646 w 251"/>
                <a:gd name="T29" fmla="*/ 2147483646 h 12"/>
                <a:gd name="T30" fmla="*/ 2147483646 w 251"/>
                <a:gd name="T31" fmla="*/ 2147483646 h 12"/>
                <a:gd name="T32" fmla="*/ 0 w 251"/>
                <a:gd name="T33" fmla="*/ 2147483646 h 12"/>
                <a:gd name="T34" fmla="*/ 0 w 251"/>
                <a:gd name="T35" fmla="*/ 0 h 12"/>
                <a:gd name="T36" fmla="*/ 2147483646 w 251"/>
                <a:gd name="T37" fmla="*/ 0 h 12"/>
                <a:gd name="T38" fmla="*/ 2147483646 w 251"/>
                <a:gd name="T39" fmla="*/ 2147483646 h 1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51" h="12">
                  <a:moveTo>
                    <a:pt x="251" y="12"/>
                  </a:moveTo>
                  <a:lnTo>
                    <a:pt x="212" y="12"/>
                  </a:lnTo>
                  <a:lnTo>
                    <a:pt x="212" y="0"/>
                  </a:lnTo>
                  <a:lnTo>
                    <a:pt x="251" y="0"/>
                  </a:lnTo>
                  <a:lnTo>
                    <a:pt x="251" y="12"/>
                  </a:lnTo>
                  <a:close/>
                  <a:moveTo>
                    <a:pt x="180" y="12"/>
                  </a:moveTo>
                  <a:lnTo>
                    <a:pt x="141" y="12"/>
                  </a:lnTo>
                  <a:lnTo>
                    <a:pt x="141" y="0"/>
                  </a:lnTo>
                  <a:lnTo>
                    <a:pt x="180" y="0"/>
                  </a:lnTo>
                  <a:lnTo>
                    <a:pt x="180" y="12"/>
                  </a:lnTo>
                  <a:close/>
                  <a:moveTo>
                    <a:pt x="110" y="12"/>
                  </a:moveTo>
                  <a:lnTo>
                    <a:pt x="70" y="12"/>
                  </a:lnTo>
                  <a:lnTo>
                    <a:pt x="70" y="0"/>
                  </a:lnTo>
                  <a:lnTo>
                    <a:pt x="110" y="0"/>
                  </a:lnTo>
                  <a:lnTo>
                    <a:pt x="110" y="12"/>
                  </a:lnTo>
                  <a:close/>
                  <a:moveTo>
                    <a:pt x="39" y="12"/>
                  </a:moveTo>
                  <a:lnTo>
                    <a:pt x="0" y="12"/>
                  </a:lnTo>
                  <a:lnTo>
                    <a:pt x="0" y="0"/>
                  </a:lnTo>
                  <a:lnTo>
                    <a:pt x="39" y="0"/>
                  </a:lnTo>
                  <a:lnTo>
                    <a:pt x="39" y="12"/>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latin typeface="Arial" panose="020B0604020202020204" pitchFamily="34" charset="0"/>
                <a:cs typeface="Arial" panose="020B0604020202020204" pitchFamily="34" charset="0"/>
              </a:endParaRPr>
            </a:p>
          </p:txBody>
        </p:sp>
        <p:sp>
          <p:nvSpPr>
            <p:cNvPr id="250" name="Rectangle 474"/>
            <p:cNvSpPr>
              <a:spLocks noChangeArrowheads="1"/>
            </p:cNvSpPr>
            <p:nvPr/>
          </p:nvSpPr>
          <p:spPr bwMode="auto">
            <a:xfrm>
              <a:off x="7118350" y="4638675"/>
              <a:ext cx="31750" cy="19050"/>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anose="020B0604020202020204" pitchFamily="34" charset="0"/>
                <a:buNone/>
              </a:pPr>
              <a:endParaRPr lang="zh-CN" altLang="en-US" sz="2140">
                <a:latin typeface="Arial" panose="020B0604020202020204" pitchFamily="34" charset="0"/>
                <a:cs typeface="Arial" panose="020B0604020202020204" pitchFamily="34" charset="0"/>
              </a:endParaRPr>
            </a:p>
          </p:txBody>
        </p:sp>
        <p:sp>
          <p:nvSpPr>
            <p:cNvPr id="251" name="Freeform 475"/>
            <p:cNvSpPr>
              <a:spLocks/>
            </p:cNvSpPr>
            <p:nvPr/>
          </p:nvSpPr>
          <p:spPr bwMode="auto">
            <a:xfrm>
              <a:off x="7119938" y="4276725"/>
              <a:ext cx="560388" cy="127000"/>
            </a:xfrm>
            <a:custGeom>
              <a:avLst/>
              <a:gdLst>
                <a:gd name="T0" fmla="*/ 2147483646 w 353"/>
                <a:gd name="T1" fmla="*/ 2147483646 h 80"/>
                <a:gd name="T2" fmla="*/ 2147483646 w 353"/>
                <a:gd name="T3" fmla="*/ 2147483646 h 80"/>
                <a:gd name="T4" fmla="*/ 2147483646 w 353"/>
                <a:gd name="T5" fmla="*/ 2147483646 h 80"/>
                <a:gd name="T6" fmla="*/ 2147483646 w 353"/>
                <a:gd name="T7" fmla="*/ 2147483646 h 80"/>
                <a:gd name="T8" fmla="*/ 2147483646 w 353"/>
                <a:gd name="T9" fmla="*/ 2147483646 h 80"/>
                <a:gd name="T10" fmla="*/ 2147483646 w 353"/>
                <a:gd name="T11" fmla="*/ 2147483646 h 80"/>
                <a:gd name="T12" fmla="*/ 2147483646 w 353"/>
                <a:gd name="T13" fmla="*/ 2147483646 h 80"/>
                <a:gd name="T14" fmla="*/ 2147483646 w 353"/>
                <a:gd name="T15" fmla="*/ 2147483646 h 80"/>
                <a:gd name="T16" fmla="*/ 2147483646 w 353"/>
                <a:gd name="T17" fmla="*/ 2147483646 h 80"/>
                <a:gd name="T18" fmla="*/ 2147483646 w 353"/>
                <a:gd name="T19" fmla="*/ 2147483646 h 80"/>
                <a:gd name="T20" fmla="*/ 2147483646 w 353"/>
                <a:gd name="T21" fmla="*/ 2147483646 h 80"/>
                <a:gd name="T22" fmla="*/ 2147483646 w 353"/>
                <a:gd name="T23" fmla="*/ 2147483646 h 80"/>
                <a:gd name="T24" fmla="*/ 2147483646 w 353"/>
                <a:gd name="T25" fmla="*/ 2147483646 h 80"/>
                <a:gd name="T26" fmla="*/ 2147483646 w 353"/>
                <a:gd name="T27" fmla="*/ 2147483646 h 80"/>
                <a:gd name="T28" fmla="*/ 2147483646 w 353"/>
                <a:gd name="T29" fmla="*/ 2147483646 h 80"/>
                <a:gd name="T30" fmla="*/ 2147483646 w 353"/>
                <a:gd name="T31" fmla="*/ 2147483646 h 80"/>
                <a:gd name="T32" fmla="*/ 2147483646 w 353"/>
                <a:gd name="T33" fmla="*/ 2147483646 h 80"/>
                <a:gd name="T34" fmla="*/ 2147483646 w 353"/>
                <a:gd name="T35" fmla="*/ 2147483646 h 80"/>
                <a:gd name="T36" fmla="*/ 2147483646 w 353"/>
                <a:gd name="T37" fmla="*/ 2147483646 h 80"/>
                <a:gd name="T38" fmla="*/ 0 w 353"/>
                <a:gd name="T39" fmla="*/ 2147483646 h 80"/>
                <a:gd name="T40" fmla="*/ 0 w 353"/>
                <a:gd name="T41" fmla="*/ 2147483646 h 80"/>
                <a:gd name="T42" fmla="*/ 2147483646 w 353"/>
                <a:gd name="T43" fmla="*/ 2147483646 h 80"/>
                <a:gd name="T44" fmla="*/ 2147483646 w 353"/>
                <a:gd name="T45" fmla="*/ 2147483646 h 80"/>
                <a:gd name="T46" fmla="*/ 2147483646 w 353"/>
                <a:gd name="T47" fmla="*/ 2147483646 h 80"/>
                <a:gd name="T48" fmla="*/ 2147483646 w 353"/>
                <a:gd name="T49" fmla="*/ 2147483646 h 80"/>
                <a:gd name="T50" fmla="*/ 2147483646 w 353"/>
                <a:gd name="T51" fmla="*/ 2147483646 h 80"/>
                <a:gd name="T52" fmla="*/ 2147483646 w 353"/>
                <a:gd name="T53" fmla="*/ 2147483646 h 80"/>
                <a:gd name="T54" fmla="*/ 2147483646 w 353"/>
                <a:gd name="T55" fmla="*/ 2147483646 h 80"/>
                <a:gd name="T56" fmla="*/ 2147483646 w 353"/>
                <a:gd name="T57" fmla="*/ 2147483646 h 80"/>
                <a:gd name="T58" fmla="*/ 2147483646 w 353"/>
                <a:gd name="T59" fmla="*/ 2147483646 h 80"/>
                <a:gd name="T60" fmla="*/ 2147483646 w 353"/>
                <a:gd name="T61" fmla="*/ 2147483646 h 80"/>
                <a:gd name="T62" fmla="*/ 2147483646 w 353"/>
                <a:gd name="T63" fmla="*/ 2147483646 h 80"/>
                <a:gd name="T64" fmla="*/ 2147483646 w 353"/>
                <a:gd name="T65" fmla="*/ 2147483646 h 80"/>
                <a:gd name="T66" fmla="*/ 2147483646 w 353"/>
                <a:gd name="T67" fmla="*/ 2147483646 h 80"/>
                <a:gd name="T68" fmla="*/ 2147483646 w 353"/>
                <a:gd name="T69" fmla="*/ 2147483646 h 80"/>
                <a:gd name="T70" fmla="*/ 2147483646 w 353"/>
                <a:gd name="T71" fmla="*/ 2147483646 h 80"/>
                <a:gd name="T72" fmla="*/ 2147483646 w 353"/>
                <a:gd name="T73" fmla="*/ 0 h 80"/>
                <a:gd name="T74" fmla="*/ 2147483646 w 353"/>
                <a:gd name="T75" fmla="*/ 0 h 80"/>
                <a:gd name="T76" fmla="*/ 2147483646 w 353"/>
                <a:gd name="T77" fmla="*/ 2147483646 h 80"/>
                <a:gd name="T78" fmla="*/ 2147483646 w 353"/>
                <a:gd name="T79" fmla="*/ 2147483646 h 80"/>
                <a:gd name="T80" fmla="*/ 2147483646 w 353"/>
                <a:gd name="T81" fmla="*/ 2147483646 h 8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53" h="80">
                  <a:moveTo>
                    <a:pt x="353" y="80"/>
                  </a:moveTo>
                  <a:lnTo>
                    <a:pt x="315" y="80"/>
                  </a:lnTo>
                  <a:lnTo>
                    <a:pt x="315" y="12"/>
                  </a:lnTo>
                  <a:lnTo>
                    <a:pt x="258" y="12"/>
                  </a:lnTo>
                  <a:lnTo>
                    <a:pt x="258" y="57"/>
                  </a:lnTo>
                  <a:lnTo>
                    <a:pt x="218" y="57"/>
                  </a:lnTo>
                  <a:lnTo>
                    <a:pt x="218" y="42"/>
                  </a:lnTo>
                  <a:lnTo>
                    <a:pt x="204" y="42"/>
                  </a:lnTo>
                  <a:lnTo>
                    <a:pt x="204" y="32"/>
                  </a:lnTo>
                  <a:lnTo>
                    <a:pt x="161" y="41"/>
                  </a:lnTo>
                  <a:lnTo>
                    <a:pt x="161" y="80"/>
                  </a:lnTo>
                  <a:lnTo>
                    <a:pt x="118" y="80"/>
                  </a:lnTo>
                  <a:lnTo>
                    <a:pt x="118" y="42"/>
                  </a:lnTo>
                  <a:lnTo>
                    <a:pt x="102" y="42"/>
                  </a:lnTo>
                  <a:lnTo>
                    <a:pt x="102" y="23"/>
                  </a:lnTo>
                  <a:lnTo>
                    <a:pt x="68" y="32"/>
                  </a:lnTo>
                  <a:lnTo>
                    <a:pt x="68" y="42"/>
                  </a:lnTo>
                  <a:lnTo>
                    <a:pt x="39" y="42"/>
                  </a:lnTo>
                  <a:lnTo>
                    <a:pt x="39" y="80"/>
                  </a:lnTo>
                  <a:lnTo>
                    <a:pt x="0" y="80"/>
                  </a:lnTo>
                  <a:lnTo>
                    <a:pt x="0" y="68"/>
                  </a:lnTo>
                  <a:lnTo>
                    <a:pt x="27" y="68"/>
                  </a:lnTo>
                  <a:lnTo>
                    <a:pt x="27" y="31"/>
                  </a:lnTo>
                  <a:lnTo>
                    <a:pt x="56" y="31"/>
                  </a:lnTo>
                  <a:lnTo>
                    <a:pt x="56" y="23"/>
                  </a:lnTo>
                  <a:lnTo>
                    <a:pt x="113" y="7"/>
                  </a:lnTo>
                  <a:lnTo>
                    <a:pt x="113" y="31"/>
                  </a:lnTo>
                  <a:lnTo>
                    <a:pt x="130" y="31"/>
                  </a:lnTo>
                  <a:lnTo>
                    <a:pt x="130" y="68"/>
                  </a:lnTo>
                  <a:lnTo>
                    <a:pt x="149" y="68"/>
                  </a:lnTo>
                  <a:lnTo>
                    <a:pt x="149" y="32"/>
                  </a:lnTo>
                  <a:lnTo>
                    <a:pt x="216" y="18"/>
                  </a:lnTo>
                  <a:lnTo>
                    <a:pt x="216" y="31"/>
                  </a:lnTo>
                  <a:lnTo>
                    <a:pt x="229" y="31"/>
                  </a:lnTo>
                  <a:lnTo>
                    <a:pt x="229" y="45"/>
                  </a:lnTo>
                  <a:lnTo>
                    <a:pt x="246" y="45"/>
                  </a:lnTo>
                  <a:lnTo>
                    <a:pt x="246" y="0"/>
                  </a:lnTo>
                  <a:lnTo>
                    <a:pt x="327" y="0"/>
                  </a:lnTo>
                  <a:lnTo>
                    <a:pt x="327" y="68"/>
                  </a:lnTo>
                  <a:lnTo>
                    <a:pt x="353" y="68"/>
                  </a:lnTo>
                  <a:lnTo>
                    <a:pt x="353" y="80"/>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latin typeface="Arial" panose="020B0604020202020204" pitchFamily="34" charset="0"/>
                <a:cs typeface="Arial" panose="020B0604020202020204" pitchFamily="34" charset="0"/>
              </a:endParaRPr>
            </a:p>
          </p:txBody>
        </p:sp>
        <p:sp>
          <p:nvSpPr>
            <p:cNvPr id="252" name="Rectangle 476"/>
            <p:cNvSpPr>
              <a:spLocks noChangeArrowheads="1"/>
            </p:cNvSpPr>
            <p:nvPr/>
          </p:nvSpPr>
          <p:spPr bwMode="auto">
            <a:xfrm>
              <a:off x="7210425" y="4357688"/>
              <a:ext cx="23813" cy="15875"/>
            </a:xfrm>
            <a:prstGeom prst="rect">
              <a:avLst/>
            </a:prstGeom>
            <a:solidFill>
              <a:srgbClr val="59575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anose="020B0604020202020204" pitchFamily="34" charset="0"/>
                <a:buNone/>
              </a:pPr>
              <a:endParaRPr lang="zh-CN" altLang="en-US" sz="2140">
                <a:latin typeface="Arial" panose="020B0604020202020204" pitchFamily="34" charset="0"/>
                <a:cs typeface="Arial" panose="020B0604020202020204" pitchFamily="34" charset="0"/>
              </a:endParaRPr>
            </a:p>
          </p:txBody>
        </p:sp>
        <p:sp>
          <p:nvSpPr>
            <p:cNvPr id="253" name="Rectangle 477"/>
            <p:cNvSpPr>
              <a:spLocks noChangeArrowheads="1"/>
            </p:cNvSpPr>
            <p:nvPr/>
          </p:nvSpPr>
          <p:spPr bwMode="auto">
            <a:xfrm>
              <a:off x="7251700" y="4373563"/>
              <a:ext cx="25400" cy="17463"/>
            </a:xfrm>
            <a:prstGeom prst="rect">
              <a:avLst/>
            </a:prstGeom>
            <a:solidFill>
              <a:srgbClr val="59575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anose="020B0604020202020204" pitchFamily="34" charset="0"/>
                <a:buNone/>
              </a:pPr>
              <a:endParaRPr lang="zh-CN" altLang="en-US" sz="2140">
                <a:latin typeface="Arial" panose="020B0604020202020204" pitchFamily="34" charset="0"/>
                <a:cs typeface="Arial" panose="020B0604020202020204" pitchFamily="34" charset="0"/>
              </a:endParaRPr>
            </a:p>
          </p:txBody>
        </p:sp>
        <p:sp>
          <p:nvSpPr>
            <p:cNvPr id="254" name="Rectangle 478"/>
            <p:cNvSpPr>
              <a:spLocks noChangeArrowheads="1"/>
            </p:cNvSpPr>
            <p:nvPr/>
          </p:nvSpPr>
          <p:spPr bwMode="auto">
            <a:xfrm>
              <a:off x="7392988" y="4357688"/>
              <a:ext cx="7938" cy="12700"/>
            </a:xfrm>
            <a:prstGeom prst="rect">
              <a:avLst/>
            </a:prstGeom>
            <a:solidFill>
              <a:srgbClr val="59575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anose="020B0604020202020204" pitchFamily="34" charset="0"/>
                <a:buNone/>
              </a:pPr>
              <a:endParaRPr lang="zh-CN" altLang="en-US" sz="2140">
                <a:latin typeface="Arial" panose="020B0604020202020204" pitchFamily="34" charset="0"/>
                <a:cs typeface="Arial" panose="020B0604020202020204" pitchFamily="34" charset="0"/>
              </a:endParaRPr>
            </a:p>
          </p:txBody>
        </p:sp>
        <p:sp>
          <p:nvSpPr>
            <p:cNvPr id="255" name="Rectangle 479"/>
            <p:cNvSpPr>
              <a:spLocks noChangeArrowheads="1"/>
            </p:cNvSpPr>
            <p:nvPr/>
          </p:nvSpPr>
          <p:spPr bwMode="auto">
            <a:xfrm>
              <a:off x="7439025" y="4357688"/>
              <a:ext cx="9525" cy="12700"/>
            </a:xfrm>
            <a:prstGeom prst="rect">
              <a:avLst/>
            </a:prstGeom>
            <a:solidFill>
              <a:srgbClr val="59575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anose="020B0604020202020204" pitchFamily="34" charset="0"/>
                <a:buNone/>
              </a:pPr>
              <a:endParaRPr lang="zh-CN" altLang="en-US" sz="2140">
                <a:latin typeface="Arial" panose="020B0604020202020204" pitchFamily="34" charset="0"/>
                <a:cs typeface="Arial" panose="020B0604020202020204" pitchFamily="34" charset="0"/>
              </a:endParaRPr>
            </a:p>
          </p:txBody>
        </p:sp>
        <p:sp>
          <p:nvSpPr>
            <p:cNvPr id="256" name="Rectangle 480"/>
            <p:cNvSpPr>
              <a:spLocks noChangeArrowheads="1"/>
            </p:cNvSpPr>
            <p:nvPr/>
          </p:nvSpPr>
          <p:spPr bwMode="auto">
            <a:xfrm>
              <a:off x="7412038" y="4357688"/>
              <a:ext cx="15875" cy="12700"/>
            </a:xfrm>
            <a:prstGeom prst="rect">
              <a:avLst/>
            </a:prstGeom>
            <a:solidFill>
              <a:srgbClr val="59575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anose="020B0604020202020204" pitchFamily="34" charset="0"/>
                <a:buNone/>
              </a:pPr>
              <a:endParaRPr lang="zh-CN" altLang="en-US" sz="2140">
                <a:latin typeface="Arial" panose="020B0604020202020204" pitchFamily="34" charset="0"/>
                <a:cs typeface="Arial" panose="020B0604020202020204" pitchFamily="34" charset="0"/>
              </a:endParaRPr>
            </a:p>
          </p:txBody>
        </p:sp>
        <p:sp>
          <p:nvSpPr>
            <p:cNvPr id="257" name="Rectangle 481"/>
            <p:cNvSpPr>
              <a:spLocks noChangeArrowheads="1"/>
            </p:cNvSpPr>
            <p:nvPr/>
          </p:nvSpPr>
          <p:spPr bwMode="auto">
            <a:xfrm>
              <a:off x="7553325" y="4306888"/>
              <a:ext cx="6350" cy="96838"/>
            </a:xfrm>
            <a:prstGeom prst="rect">
              <a:avLst/>
            </a:prstGeom>
            <a:solidFill>
              <a:srgbClr val="59575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anose="020B0604020202020204" pitchFamily="34" charset="0"/>
                <a:buNone/>
              </a:pPr>
              <a:endParaRPr lang="zh-CN" altLang="en-US" sz="2140">
                <a:latin typeface="Arial" panose="020B0604020202020204" pitchFamily="34" charset="0"/>
                <a:cs typeface="Arial" panose="020B0604020202020204" pitchFamily="34" charset="0"/>
              </a:endParaRPr>
            </a:p>
          </p:txBody>
        </p:sp>
        <p:sp>
          <p:nvSpPr>
            <p:cNvPr id="258" name="Rectangle 482"/>
            <p:cNvSpPr>
              <a:spLocks noChangeArrowheads="1"/>
            </p:cNvSpPr>
            <p:nvPr/>
          </p:nvSpPr>
          <p:spPr bwMode="auto">
            <a:xfrm>
              <a:off x="7570788" y="4306888"/>
              <a:ext cx="6350" cy="96838"/>
            </a:xfrm>
            <a:prstGeom prst="rect">
              <a:avLst/>
            </a:prstGeom>
            <a:solidFill>
              <a:srgbClr val="59575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anose="020B0604020202020204" pitchFamily="34" charset="0"/>
                <a:buNone/>
              </a:pPr>
              <a:endParaRPr lang="zh-CN" altLang="en-US" sz="2140">
                <a:latin typeface="Arial" panose="020B0604020202020204" pitchFamily="34" charset="0"/>
                <a:cs typeface="Arial" panose="020B0604020202020204" pitchFamily="34" charset="0"/>
              </a:endParaRPr>
            </a:p>
          </p:txBody>
        </p:sp>
        <p:sp>
          <p:nvSpPr>
            <p:cNvPr id="259" name="Rectangle 483"/>
            <p:cNvSpPr>
              <a:spLocks noChangeArrowheads="1"/>
            </p:cNvSpPr>
            <p:nvPr/>
          </p:nvSpPr>
          <p:spPr bwMode="auto">
            <a:xfrm>
              <a:off x="7589838" y="4306888"/>
              <a:ext cx="6350" cy="96838"/>
            </a:xfrm>
            <a:prstGeom prst="rect">
              <a:avLst/>
            </a:prstGeom>
            <a:solidFill>
              <a:srgbClr val="59575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anose="020B0604020202020204" pitchFamily="34" charset="0"/>
                <a:buNone/>
              </a:pPr>
              <a:endParaRPr lang="zh-CN" altLang="en-US" sz="2140">
                <a:latin typeface="Arial" panose="020B0604020202020204" pitchFamily="34" charset="0"/>
                <a:cs typeface="Arial" panose="020B0604020202020204" pitchFamily="34" charset="0"/>
              </a:endParaRPr>
            </a:p>
          </p:txBody>
        </p:sp>
        <p:sp>
          <p:nvSpPr>
            <p:cNvPr id="260" name="Rectangle 484"/>
            <p:cNvSpPr>
              <a:spLocks noChangeArrowheads="1"/>
            </p:cNvSpPr>
            <p:nvPr/>
          </p:nvSpPr>
          <p:spPr bwMode="auto">
            <a:xfrm>
              <a:off x="7119938" y="4418013"/>
              <a:ext cx="560388" cy="17463"/>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anose="020B0604020202020204" pitchFamily="34" charset="0"/>
                <a:buNone/>
              </a:pPr>
              <a:endParaRPr lang="zh-CN" altLang="en-US" sz="2140">
                <a:latin typeface="Arial" panose="020B0604020202020204" pitchFamily="34" charset="0"/>
                <a:cs typeface="Arial" panose="020B0604020202020204" pitchFamily="34" charset="0"/>
              </a:endParaRPr>
            </a:p>
          </p:txBody>
        </p:sp>
        <p:sp>
          <p:nvSpPr>
            <p:cNvPr id="261" name="Freeform 485"/>
            <p:cNvSpPr>
              <a:spLocks noEditPoints="1"/>
            </p:cNvSpPr>
            <p:nvPr/>
          </p:nvSpPr>
          <p:spPr bwMode="auto">
            <a:xfrm>
              <a:off x="7119938" y="4710113"/>
              <a:ext cx="231775" cy="103188"/>
            </a:xfrm>
            <a:custGeom>
              <a:avLst/>
              <a:gdLst>
                <a:gd name="T0" fmla="*/ 2147483646 w 148"/>
                <a:gd name="T1" fmla="*/ 2147483646 h 66"/>
                <a:gd name="T2" fmla="*/ 2147483646 w 148"/>
                <a:gd name="T3" fmla="*/ 2147483646 h 66"/>
                <a:gd name="T4" fmla="*/ 0 w 148"/>
                <a:gd name="T5" fmla="*/ 2147483646 h 66"/>
                <a:gd name="T6" fmla="*/ 0 w 148"/>
                <a:gd name="T7" fmla="*/ 2147483646 h 66"/>
                <a:gd name="T8" fmla="*/ 2147483646 w 148"/>
                <a:gd name="T9" fmla="*/ 0 h 66"/>
                <a:gd name="T10" fmla="*/ 2147483646 w 148"/>
                <a:gd name="T11" fmla="*/ 0 h 66"/>
                <a:gd name="T12" fmla="*/ 2147483646 w 148"/>
                <a:gd name="T13" fmla="*/ 2147483646 h 66"/>
                <a:gd name="T14" fmla="*/ 2147483646 w 148"/>
                <a:gd name="T15" fmla="*/ 2147483646 h 66"/>
                <a:gd name="T16" fmla="*/ 2147483646 w 148"/>
                <a:gd name="T17" fmla="*/ 2147483646 h 66"/>
                <a:gd name="T18" fmla="*/ 2147483646 w 148"/>
                <a:gd name="T19" fmla="*/ 2147483646 h 66"/>
                <a:gd name="T20" fmla="*/ 2147483646 w 148"/>
                <a:gd name="T21" fmla="*/ 2147483646 h 66"/>
                <a:gd name="T22" fmla="*/ 2147483646 w 148"/>
                <a:gd name="T23" fmla="*/ 2147483646 h 66"/>
                <a:gd name="T24" fmla="*/ 2147483646 w 148"/>
                <a:gd name="T25" fmla="*/ 2147483646 h 66"/>
                <a:gd name="T26" fmla="*/ 2147483646 w 148"/>
                <a:gd name="T27" fmla="*/ 2147483646 h 66"/>
                <a:gd name="T28" fmla="*/ 2147483646 w 148"/>
                <a:gd name="T29" fmla="*/ 2147483646 h 66"/>
                <a:gd name="T30" fmla="*/ 2147483646 w 148"/>
                <a:gd name="T31" fmla="*/ 2147483646 h 66"/>
                <a:gd name="T32" fmla="*/ 2147483646 w 148"/>
                <a:gd name="T33" fmla="*/ 2147483646 h 66"/>
                <a:gd name="T34" fmla="*/ 2147483646 w 148"/>
                <a:gd name="T35" fmla="*/ 2147483646 h 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48" h="66">
                  <a:moveTo>
                    <a:pt x="120" y="66"/>
                  </a:moveTo>
                  <a:cubicBezTo>
                    <a:pt x="23" y="66"/>
                    <a:pt x="23" y="66"/>
                    <a:pt x="23" y="66"/>
                  </a:cubicBezTo>
                  <a:cubicBezTo>
                    <a:pt x="10" y="66"/>
                    <a:pt x="0" y="56"/>
                    <a:pt x="0" y="43"/>
                  </a:cubicBezTo>
                  <a:cubicBezTo>
                    <a:pt x="0" y="23"/>
                    <a:pt x="0" y="23"/>
                    <a:pt x="0" y="23"/>
                  </a:cubicBezTo>
                  <a:cubicBezTo>
                    <a:pt x="0" y="10"/>
                    <a:pt x="10" y="0"/>
                    <a:pt x="23" y="0"/>
                  </a:cubicBezTo>
                  <a:cubicBezTo>
                    <a:pt x="120" y="0"/>
                    <a:pt x="120" y="0"/>
                    <a:pt x="120" y="0"/>
                  </a:cubicBezTo>
                  <a:cubicBezTo>
                    <a:pt x="135" y="0"/>
                    <a:pt x="148" y="13"/>
                    <a:pt x="148" y="28"/>
                  </a:cubicBezTo>
                  <a:cubicBezTo>
                    <a:pt x="148" y="38"/>
                    <a:pt x="148" y="38"/>
                    <a:pt x="148" y="38"/>
                  </a:cubicBezTo>
                  <a:cubicBezTo>
                    <a:pt x="148" y="54"/>
                    <a:pt x="135" y="66"/>
                    <a:pt x="120" y="66"/>
                  </a:cubicBezTo>
                  <a:close/>
                  <a:moveTo>
                    <a:pt x="23" y="6"/>
                  </a:moveTo>
                  <a:cubicBezTo>
                    <a:pt x="14" y="6"/>
                    <a:pt x="6" y="14"/>
                    <a:pt x="6" y="23"/>
                  </a:cubicBezTo>
                  <a:cubicBezTo>
                    <a:pt x="6" y="43"/>
                    <a:pt x="6" y="43"/>
                    <a:pt x="6" y="43"/>
                  </a:cubicBezTo>
                  <a:cubicBezTo>
                    <a:pt x="6" y="52"/>
                    <a:pt x="14" y="60"/>
                    <a:pt x="23" y="60"/>
                  </a:cubicBezTo>
                  <a:cubicBezTo>
                    <a:pt x="120" y="60"/>
                    <a:pt x="120" y="60"/>
                    <a:pt x="120" y="60"/>
                  </a:cubicBezTo>
                  <a:cubicBezTo>
                    <a:pt x="132" y="60"/>
                    <a:pt x="141" y="50"/>
                    <a:pt x="141" y="38"/>
                  </a:cubicBezTo>
                  <a:cubicBezTo>
                    <a:pt x="141" y="28"/>
                    <a:pt x="141" y="28"/>
                    <a:pt x="141" y="28"/>
                  </a:cubicBezTo>
                  <a:cubicBezTo>
                    <a:pt x="141" y="16"/>
                    <a:pt x="132" y="6"/>
                    <a:pt x="120" y="6"/>
                  </a:cubicBezTo>
                  <a:lnTo>
                    <a:pt x="23" y="6"/>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latin typeface="Arial" panose="020B0604020202020204" pitchFamily="34" charset="0"/>
                <a:cs typeface="Arial" panose="020B0604020202020204" pitchFamily="34" charset="0"/>
              </a:endParaRPr>
            </a:p>
          </p:txBody>
        </p:sp>
        <p:sp>
          <p:nvSpPr>
            <p:cNvPr id="262" name="Freeform 486"/>
            <p:cNvSpPr>
              <a:spLocks/>
            </p:cNvSpPr>
            <p:nvPr/>
          </p:nvSpPr>
          <p:spPr bwMode="auto">
            <a:xfrm>
              <a:off x="7304088" y="4729163"/>
              <a:ext cx="44450" cy="66675"/>
            </a:xfrm>
            <a:custGeom>
              <a:avLst/>
              <a:gdLst>
                <a:gd name="T0" fmla="*/ 2147483646 w 28"/>
                <a:gd name="T1" fmla="*/ 2147483646 h 42"/>
                <a:gd name="T2" fmla="*/ 0 w 28"/>
                <a:gd name="T3" fmla="*/ 2147483646 h 42"/>
                <a:gd name="T4" fmla="*/ 0 w 28"/>
                <a:gd name="T5" fmla="*/ 2147483646 h 42"/>
                <a:gd name="T6" fmla="*/ 2147483646 w 28"/>
                <a:gd name="T7" fmla="*/ 2147483646 h 42"/>
                <a:gd name="T8" fmla="*/ 2147483646 w 28"/>
                <a:gd name="T9" fmla="*/ 2147483646 h 42"/>
                <a:gd name="T10" fmla="*/ 2147483646 w 28"/>
                <a:gd name="T11" fmla="*/ 2147483646 h 42"/>
                <a:gd name="T12" fmla="*/ 2147483646 w 28"/>
                <a:gd name="T13" fmla="*/ 2147483646 h 42"/>
                <a:gd name="T14" fmla="*/ 0 w 28"/>
                <a:gd name="T15" fmla="*/ 2147483646 h 42"/>
                <a:gd name="T16" fmla="*/ 0 w 28"/>
                <a:gd name="T17" fmla="*/ 0 h 42"/>
                <a:gd name="T18" fmla="*/ 2147483646 w 28"/>
                <a:gd name="T19" fmla="*/ 0 h 42"/>
                <a:gd name="T20" fmla="*/ 2147483646 w 28"/>
                <a:gd name="T21" fmla="*/ 2147483646 h 42"/>
                <a:gd name="T22" fmla="*/ 2147483646 w 28"/>
                <a:gd name="T23" fmla="*/ 2147483646 h 42"/>
                <a:gd name="T24" fmla="*/ 2147483646 w 28"/>
                <a:gd name="T25" fmla="*/ 2147483646 h 4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8" h="42">
                  <a:moveTo>
                    <a:pt x="11" y="42"/>
                  </a:moveTo>
                  <a:cubicBezTo>
                    <a:pt x="0" y="42"/>
                    <a:pt x="0" y="42"/>
                    <a:pt x="0" y="42"/>
                  </a:cubicBezTo>
                  <a:cubicBezTo>
                    <a:pt x="0" y="38"/>
                    <a:pt x="0" y="38"/>
                    <a:pt x="0" y="38"/>
                  </a:cubicBezTo>
                  <a:cubicBezTo>
                    <a:pt x="11" y="38"/>
                    <a:pt x="11" y="38"/>
                    <a:pt x="11" y="38"/>
                  </a:cubicBezTo>
                  <a:cubicBezTo>
                    <a:pt x="18" y="38"/>
                    <a:pt x="24" y="32"/>
                    <a:pt x="24" y="24"/>
                  </a:cubicBezTo>
                  <a:cubicBezTo>
                    <a:pt x="24" y="18"/>
                    <a:pt x="24" y="18"/>
                    <a:pt x="24" y="18"/>
                  </a:cubicBezTo>
                  <a:cubicBezTo>
                    <a:pt x="24" y="10"/>
                    <a:pt x="18" y="4"/>
                    <a:pt x="11" y="4"/>
                  </a:cubicBezTo>
                  <a:cubicBezTo>
                    <a:pt x="0" y="4"/>
                    <a:pt x="0" y="4"/>
                    <a:pt x="0" y="4"/>
                  </a:cubicBezTo>
                  <a:cubicBezTo>
                    <a:pt x="0" y="0"/>
                    <a:pt x="0" y="0"/>
                    <a:pt x="0" y="0"/>
                  </a:cubicBezTo>
                  <a:cubicBezTo>
                    <a:pt x="11" y="0"/>
                    <a:pt x="11" y="0"/>
                    <a:pt x="11" y="0"/>
                  </a:cubicBezTo>
                  <a:cubicBezTo>
                    <a:pt x="21" y="0"/>
                    <a:pt x="28" y="8"/>
                    <a:pt x="28" y="18"/>
                  </a:cubicBezTo>
                  <a:cubicBezTo>
                    <a:pt x="28" y="24"/>
                    <a:pt x="28" y="24"/>
                    <a:pt x="28" y="24"/>
                  </a:cubicBezTo>
                  <a:cubicBezTo>
                    <a:pt x="28" y="34"/>
                    <a:pt x="21" y="42"/>
                    <a:pt x="11" y="42"/>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latin typeface="Arial" panose="020B0604020202020204" pitchFamily="34" charset="0"/>
                <a:cs typeface="Arial" panose="020B0604020202020204" pitchFamily="34" charset="0"/>
              </a:endParaRPr>
            </a:p>
          </p:txBody>
        </p:sp>
        <p:sp>
          <p:nvSpPr>
            <p:cNvPr id="263" name="Freeform 487"/>
            <p:cNvSpPr>
              <a:spLocks noEditPoints="1"/>
            </p:cNvSpPr>
            <p:nvPr/>
          </p:nvSpPr>
          <p:spPr bwMode="auto">
            <a:xfrm>
              <a:off x="7137400" y="4725988"/>
              <a:ext cx="109538" cy="73025"/>
            </a:xfrm>
            <a:custGeom>
              <a:avLst/>
              <a:gdLst>
                <a:gd name="T0" fmla="*/ 2147483646 w 70"/>
                <a:gd name="T1" fmla="*/ 2147483646 h 47"/>
                <a:gd name="T2" fmla="*/ 2147483646 w 70"/>
                <a:gd name="T3" fmla="*/ 2147483646 h 47"/>
                <a:gd name="T4" fmla="*/ 0 w 70"/>
                <a:gd name="T5" fmla="*/ 2147483646 h 47"/>
                <a:gd name="T6" fmla="*/ 2147483646 w 70"/>
                <a:gd name="T7" fmla="*/ 0 h 47"/>
                <a:gd name="T8" fmla="*/ 2147483646 w 70"/>
                <a:gd name="T9" fmla="*/ 0 h 47"/>
                <a:gd name="T10" fmla="*/ 2147483646 w 70"/>
                <a:gd name="T11" fmla="*/ 2147483646 h 47"/>
                <a:gd name="T12" fmla="*/ 2147483646 w 70"/>
                <a:gd name="T13" fmla="*/ 2147483646 h 47"/>
                <a:gd name="T14" fmla="*/ 2147483646 w 70"/>
                <a:gd name="T15" fmla="*/ 2147483646 h 47"/>
                <a:gd name="T16" fmla="*/ 2147483646 w 70"/>
                <a:gd name="T17" fmla="*/ 2147483646 h 47"/>
                <a:gd name="T18" fmla="*/ 2147483646 w 70"/>
                <a:gd name="T19" fmla="*/ 2147483646 h 47"/>
                <a:gd name="T20" fmla="*/ 2147483646 w 70"/>
                <a:gd name="T21" fmla="*/ 2147483646 h 47"/>
                <a:gd name="T22" fmla="*/ 2147483646 w 70"/>
                <a:gd name="T23" fmla="*/ 2147483646 h 47"/>
                <a:gd name="T24" fmla="*/ 2147483646 w 70"/>
                <a:gd name="T25" fmla="*/ 2147483646 h 47"/>
                <a:gd name="T26" fmla="*/ 2147483646 w 70"/>
                <a:gd name="T27" fmla="*/ 2147483646 h 47"/>
                <a:gd name="T28" fmla="*/ 2147483646 w 70"/>
                <a:gd name="T29" fmla="*/ 2147483646 h 47"/>
                <a:gd name="T30" fmla="*/ 2147483646 w 70"/>
                <a:gd name="T31" fmla="*/ 2147483646 h 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70" h="47">
                  <a:moveTo>
                    <a:pt x="58" y="47"/>
                  </a:moveTo>
                  <a:cubicBezTo>
                    <a:pt x="9" y="47"/>
                    <a:pt x="9" y="47"/>
                    <a:pt x="9" y="47"/>
                  </a:cubicBezTo>
                  <a:cubicBezTo>
                    <a:pt x="0" y="47"/>
                    <a:pt x="0" y="25"/>
                    <a:pt x="0" y="23"/>
                  </a:cubicBezTo>
                  <a:cubicBezTo>
                    <a:pt x="0" y="21"/>
                    <a:pt x="0" y="0"/>
                    <a:pt x="9" y="0"/>
                  </a:cubicBezTo>
                  <a:cubicBezTo>
                    <a:pt x="58" y="0"/>
                    <a:pt x="58" y="0"/>
                    <a:pt x="58" y="0"/>
                  </a:cubicBezTo>
                  <a:cubicBezTo>
                    <a:pt x="64" y="0"/>
                    <a:pt x="70" y="5"/>
                    <a:pt x="70" y="11"/>
                  </a:cubicBezTo>
                  <a:cubicBezTo>
                    <a:pt x="70" y="35"/>
                    <a:pt x="70" y="35"/>
                    <a:pt x="70" y="35"/>
                  </a:cubicBezTo>
                  <a:cubicBezTo>
                    <a:pt x="70" y="41"/>
                    <a:pt x="64" y="47"/>
                    <a:pt x="58" y="47"/>
                  </a:cubicBezTo>
                  <a:close/>
                  <a:moveTo>
                    <a:pt x="9" y="41"/>
                  </a:moveTo>
                  <a:cubicBezTo>
                    <a:pt x="58" y="41"/>
                    <a:pt x="58" y="41"/>
                    <a:pt x="58" y="41"/>
                  </a:cubicBezTo>
                  <a:cubicBezTo>
                    <a:pt x="61" y="41"/>
                    <a:pt x="64" y="38"/>
                    <a:pt x="64" y="35"/>
                  </a:cubicBezTo>
                  <a:cubicBezTo>
                    <a:pt x="64" y="11"/>
                    <a:pt x="64" y="11"/>
                    <a:pt x="64" y="11"/>
                  </a:cubicBezTo>
                  <a:cubicBezTo>
                    <a:pt x="64" y="8"/>
                    <a:pt x="61" y="5"/>
                    <a:pt x="58" y="5"/>
                  </a:cubicBezTo>
                  <a:cubicBezTo>
                    <a:pt x="9" y="5"/>
                    <a:pt x="9" y="5"/>
                    <a:pt x="9" y="5"/>
                  </a:cubicBezTo>
                  <a:cubicBezTo>
                    <a:pt x="8" y="6"/>
                    <a:pt x="6" y="13"/>
                    <a:pt x="6" y="23"/>
                  </a:cubicBezTo>
                  <a:cubicBezTo>
                    <a:pt x="6" y="33"/>
                    <a:pt x="8" y="40"/>
                    <a:pt x="9" y="41"/>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latin typeface="Arial" panose="020B0604020202020204" pitchFamily="34" charset="0"/>
                <a:cs typeface="Arial" panose="020B0604020202020204" pitchFamily="34" charset="0"/>
              </a:endParaRPr>
            </a:p>
          </p:txBody>
        </p:sp>
        <p:sp>
          <p:nvSpPr>
            <p:cNvPr id="264" name="Freeform 488"/>
            <p:cNvSpPr>
              <a:spLocks/>
            </p:cNvSpPr>
            <p:nvPr/>
          </p:nvSpPr>
          <p:spPr bwMode="auto">
            <a:xfrm>
              <a:off x="7227888" y="4711700"/>
              <a:ext cx="65088" cy="100013"/>
            </a:xfrm>
            <a:custGeom>
              <a:avLst/>
              <a:gdLst>
                <a:gd name="T0" fmla="*/ 2147483646 w 42"/>
                <a:gd name="T1" fmla="*/ 2147483646 h 64"/>
                <a:gd name="T2" fmla="*/ 2147483646 w 42"/>
                <a:gd name="T3" fmla="*/ 2147483646 h 64"/>
                <a:gd name="T4" fmla="*/ 0 w 42"/>
                <a:gd name="T5" fmla="*/ 2147483646 h 64"/>
                <a:gd name="T6" fmla="*/ 2147483646 w 42"/>
                <a:gd name="T7" fmla="*/ 2147483646 h 64"/>
                <a:gd name="T8" fmla="*/ 2147483646 w 42"/>
                <a:gd name="T9" fmla="*/ 2147483646 h 64"/>
                <a:gd name="T10" fmla="*/ 2147483646 w 42"/>
                <a:gd name="T11" fmla="*/ 2147483646 h 64"/>
                <a:gd name="T12" fmla="*/ 2147483646 w 42"/>
                <a:gd name="T13" fmla="*/ 2147483646 h 64"/>
                <a:gd name="T14" fmla="*/ 2147483646 w 42"/>
                <a:gd name="T15" fmla="*/ 2147483646 h 64"/>
                <a:gd name="T16" fmla="*/ 0 w 42"/>
                <a:gd name="T17" fmla="*/ 2147483646 h 64"/>
                <a:gd name="T18" fmla="*/ 2147483646 w 42"/>
                <a:gd name="T19" fmla="*/ 0 h 64"/>
                <a:gd name="T20" fmla="*/ 2147483646 w 42"/>
                <a:gd name="T21" fmla="*/ 0 h 64"/>
                <a:gd name="T22" fmla="*/ 2147483646 w 42"/>
                <a:gd name="T23" fmla="*/ 2147483646 h 64"/>
                <a:gd name="T24" fmla="*/ 2147483646 w 42"/>
                <a:gd name="T25" fmla="*/ 2147483646 h 64"/>
                <a:gd name="T26" fmla="*/ 2147483646 w 42"/>
                <a:gd name="T27" fmla="*/ 2147483646 h 6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2" h="64">
                  <a:moveTo>
                    <a:pt x="23" y="64"/>
                  </a:moveTo>
                  <a:cubicBezTo>
                    <a:pt x="23" y="64"/>
                    <a:pt x="22" y="64"/>
                    <a:pt x="22" y="64"/>
                  </a:cubicBezTo>
                  <a:cubicBezTo>
                    <a:pt x="0" y="55"/>
                    <a:pt x="0" y="55"/>
                    <a:pt x="0" y="55"/>
                  </a:cubicBezTo>
                  <a:cubicBezTo>
                    <a:pt x="1" y="51"/>
                    <a:pt x="1" y="51"/>
                    <a:pt x="1" y="51"/>
                  </a:cubicBezTo>
                  <a:cubicBezTo>
                    <a:pt x="23" y="60"/>
                    <a:pt x="23" y="60"/>
                    <a:pt x="23" y="60"/>
                  </a:cubicBezTo>
                  <a:cubicBezTo>
                    <a:pt x="32" y="54"/>
                    <a:pt x="38" y="43"/>
                    <a:pt x="38" y="32"/>
                  </a:cubicBezTo>
                  <a:cubicBezTo>
                    <a:pt x="38" y="21"/>
                    <a:pt x="32" y="11"/>
                    <a:pt x="23" y="4"/>
                  </a:cubicBezTo>
                  <a:cubicBezTo>
                    <a:pt x="1" y="13"/>
                    <a:pt x="1" y="13"/>
                    <a:pt x="1" y="13"/>
                  </a:cubicBezTo>
                  <a:cubicBezTo>
                    <a:pt x="0" y="10"/>
                    <a:pt x="0" y="10"/>
                    <a:pt x="0" y="10"/>
                  </a:cubicBezTo>
                  <a:cubicBezTo>
                    <a:pt x="22" y="0"/>
                    <a:pt x="22" y="0"/>
                    <a:pt x="22" y="0"/>
                  </a:cubicBezTo>
                  <a:cubicBezTo>
                    <a:pt x="23" y="0"/>
                    <a:pt x="23" y="0"/>
                    <a:pt x="24" y="0"/>
                  </a:cubicBezTo>
                  <a:cubicBezTo>
                    <a:pt x="35" y="7"/>
                    <a:pt x="42" y="19"/>
                    <a:pt x="42" y="32"/>
                  </a:cubicBezTo>
                  <a:cubicBezTo>
                    <a:pt x="42" y="45"/>
                    <a:pt x="35" y="57"/>
                    <a:pt x="24" y="64"/>
                  </a:cubicBezTo>
                  <a:cubicBezTo>
                    <a:pt x="24" y="64"/>
                    <a:pt x="23" y="64"/>
                    <a:pt x="23" y="64"/>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latin typeface="Arial" panose="020B0604020202020204" pitchFamily="34" charset="0"/>
                <a:cs typeface="Arial" panose="020B0604020202020204" pitchFamily="34" charset="0"/>
              </a:endParaRPr>
            </a:p>
          </p:txBody>
        </p:sp>
        <p:sp>
          <p:nvSpPr>
            <p:cNvPr id="265" name="Freeform 489"/>
            <p:cNvSpPr>
              <a:spLocks/>
            </p:cNvSpPr>
            <p:nvPr/>
          </p:nvSpPr>
          <p:spPr bwMode="auto">
            <a:xfrm>
              <a:off x="7140575" y="4716463"/>
              <a:ext cx="26988" cy="90488"/>
            </a:xfrm>
            <a:custGeom>
              <a:avLst/>
              <a:gdLst>
                <a:gd name="T0" fmla="*/ 2147483646 w 17"/>
                <a:gd name="T1" fmla="*/ 2147483646 h 58"/>
                <a:gd name="T2" fmla="*/ 0 w 17"/>
                <a:gd name="T3" fmla="*/ 2147483646 h 58"/>
                <a:gd name="T4" fmla="*/ 2147483646 w 17"/>
                <a:gd name="T5" fmla="*/ 2147483646 h 58"/>
                <a:gd name="T6" fmla="*/ 0 w 17"/>
                <a:gd name="T7" fmla="*/ 2147483646 h 58"/>
                <a:gd name="T8" fmla="*/ 2147483646 w 17"/>
                <a:gd name="T9" fmla="*/ 0 h 58"/>
                <a:gd name="T10" fmla="*/ 2147483646 w 17"/>
                <a:gd name="T11" fmla="*/ 2147483646 h 58"/>
                <a:gd name="T12" fmla="*/ 2147483646 w 17"/>
                <a:gd name="T13" fmla="*/ 2147483646 h 5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 h="58">
                  <a:moveTo>
                    <a:pt x="3" y="58"/>
                  </a:moveTo>
                  <a:cubicBezTo>
                    <a:pt x="0" y="55"/>
                    <a:pt x="0" y="55"/>
                    <a:pt x="0" y="55"/>
                  </a:cubicBezTo>
                  <a:cubicBezTo>
                    <a:pt x="8" y="49"/>
                    <a:pt x="13" y="39"/>
                    <a:pt x="13" y="29"/>
                  </a:cubicBezTo>
                  <a:cubicBezTo>
                    <a:pt x="13" y="19"/>
                    <a:pt x="8" y="9"/>
                    <a:pt x="0" y="3"/>
                  </a:cubicBezTo>
                  <a:cubicBezTo>
                    <a:pt x="3" y="0"/>
                    <a:pt x="3" y="0"/>
                    <a:pt x="3" y="0"/>
                  </a:cubicBezTo>
                  <a:cubicBezTo>
                    <a:pt x="12" y="7"/>
                    <a:pt x="17" y="17"/>
                    <a:pt x="17" y="29"/>
                  </a:cubicBezTo>
                  <a:cubicBezTo>
                    <a:pt x="17" y="41"/>
                    <a:pt x="12" y="51"/>
                    <a:pt x="3" y="58"/>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latin typeface="Arial" panose="020B0604020202020204" pitchFamily="34" charset="0"/>
                <a:cs typeface="Arial" panose="020B0604020202020204" pitchFamily="34" charset="0"/>
              </a:endParaRPr>
            </a:p>
          </p:txBody>
        </p:sp>
        <p:sp>
          <p:nvSpPr>
            <p:cNvPr id="266" name="Freeform 490"/>
            <p:cNvSpPr>
              <a:spLocks/>
            </p:cNvSpPr>
            <p:nvPr/>
          </p:nvSpPr>
          <p:spPr bwMode="auto">
            <a:xfrm>
              <a:off x="7246938" y="4697413"/>
              <a:ext cx="20638" cy="20638"/>
            </a:xfrm>
            <a:custGeom>
              <a:avLst/>
              <a:gdLst>
                <a:gd name="T0" fmla="*/ 2147483646 w 13"/>
                <a:gd name="T1" fmla="*/ 2147483646 h 13"/>
                <a:gd name="T2" fmla="*/ 0 w 13"/>
                <a:gd name="T3" fmla="*/ 2147483646 h 13"/>
                <a:gd name="T4" fmla="*/ 2147483646 w 13"/>
                <a:gd name="T5" fmla="*/ 0 h 13"/>
                <a:gd name="T6" fmla="*/ 2147483646 w 13"/>
                <a:gd name="T7" fmla="*/ 2147483646 h 13"/>
                <a:gd name="T8" fmla="*/ 2147483646 w 13"/>
                <a:gd name="T9" fmla="*/ 2147483646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13">
                  <a:moveTo>
                    <a:pt x="9" y="13"/>
                  </a:moveTo>
                  <a:lnTo>
                    <a:pt x="0" y="4"/>
                  </a:lnTo>
                  <a:lnTo>
                    <a:pt x="4" y="0"/>
                  </a:lnTo>
                  <a:lnTo>
                    <a:pt x="13" y="9"/>
                  </a:lnTo>
                  <a:lnTo>
                    <a:pt x="9" y="13"/>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latin typeface="Arial" panose="020B0604020202020204" pitchFamily="34" charset="0"/>
                <a:cs typeface="Arial" panose="020B0604020202020204" pitchFamily="34" charset="0"/>
              </a:endParaRPr>
            </a:p>
          </p:txBody>
        </p:sp>
        <p:sp>
          <p:nvSpPr>
            <p:cNvPr id="267" name="Freeform 491"/>
            <p:cNvSpPr>
              <a:spLocks/>
            </p:cNvSpPr>
            <p:nvPr/>
          </p:nvSpPr>
          <p:spPr bwMode="auto">
            <a:xfrm>
              <a:off x="7246938" y="4805363"/>
              <a:ext cx="20638" cy="22225"/>
            </a:xfrm>
            <a:custGeom>
              <a:avLst/>
              <a:gdLst>
                <a:gd name="T0" fmla="*/ 2147483646 w 13"/>
                <a:gd name="T1" fmla="*/ 2147483646 h 14"/>
                <a:gd name="T2" fmla="*/ 0 w 13"/>
                <a:gd name="T3" fmla="*/ 2147483646 h 14"/>
                <a:gd name="T4" fmla="*/ 2147483646 w 13"/>
                <a:gd name="T5" fmla="*/ 0 h 14"/>
                <a:gd name="T6" fmla="*/ 2147483646 w 13"/>
                <a:gd name="T7" fmla="*/ 2147483646 h 14"/>
                <a:gd name="T8" fmla="*/ 2147483646 w 13"/>
                <a:gd name="T9" fmla="*/ 2147483646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14">
                  <a:moveTo>
                    <a:pt x="4" y="14"/>
                  </a:moveTo>
                  <a:lnTo>
                    <a:pt x="0" y="10"/>
                  </a:lnTo>
                  <a:lnTo>
                    <a:pt x="9" y="0"/>
                  </a:lnTo>
                  <a:lnTo>
                    <a:pt x="13" y="4"/>
                  </a:lnTo>
                  <a:lnTo>
                    <a:pt x="4" y="14"/>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latin typeface="Arial" panose="020B0604020202020204" pitchFamily="34" charset="0"/>
                <a:cs typeface="Arial" panose="020B0604020202020204" pitchFamily="34" charset="0"/>
              </a:endParaRPr>
            </a:p>
          </p:txBody>
        </p:sp>
        <p:sp>
          <p:nvSpPr>
            <p:cNvPr id="268" name="Freeform 492"/>
            <p:cNvSpPr>
              <a:spLocks/>
            </p:cNvSpPr>
            <p:nvPr/>
          </p:nvSpPr>
          <p:spPr bwMode="auto">
            <a:xfrm>
              <a:off x="7377113" y="4725988"/>
              <a:ext cx="23813" cy="71438"/>
            </a:xfrm>
            <a:custGeom>
              <a:avLst/>
              <a:gdLst>
                <a:gd name="T0" fmla="*/ 2147483646 w 16"/>
                <a:gd name="T1" fmla="*/ 2147483646 h 46"/>
                <a:gd name="T2" fmla="*/ 0 w 16"/>
                <a:gd name="T3" fmla="*/ 2147483646 h 46"/>
                <a:gd name="T4" fmla="*/ 0 w 16"/>
                <a:gd name="T5" fmla="*/ 2147483646 h 46"/>
                <a:gd name="T6" fmla="*/ 2147483646 w 16"/>
                <a:gd name="T7" fmla="*/ 0 h 46"/>
                <a:gd name="T8" fmla="*/ 2147483646 w 16"/>
                <a:gd name="T9" fmla="*/ 2147483646 h 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 h="46">
                  <a:moveTo>
                    <a:pt x="3" y="46"/>
                  </a:moveTo>
                  <a:cubicBezTo>
                    <a:pt x="0" y="44"/>
                    <a:pt x="0" y="44"/>
                    <a:pt x="0" y="44"/>
                  </a:cubicBezTo>
                  <a:cubicBezTo>
                    <a:pt x="11" y="32"/>
                    <a:pt x="11" y="14"/>
                    <a:pt x="0" y="3"/>
                  </a:cubicBezTo>
                  <a:cubicBezTo>
                    <a:pt x="3" y="0"/>
                    <a:pt x="3" y="0"/>
                    <a:pt x="3" y="0"/>
                  </a:cubicBezTo>
                  <a:cubicBezTo>
                    <a:pt x="16" y="13"/>
                    <a:pt x="16" y="34"/>
                    <a:pt x="3" y="46"/>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latin typeface="Arial" panose="020B0604020202020204" pitchFamily="34" charset="0"/>
                <a:cs typeface="Arial" panose="020B0604020202020204" pitchFamily="34" charset="0"/>
              </a:endParaRPr>
            </a:p>
          </p:txBody>
        </p:sp>
        <p:sp>
          <p:nvSpPr>
            <p:cNvPr id="269" name="Freeform 493"/>
            <p:cNvSpPr>
              <a:spLocks/>
            </p:cNvSpPr>
            <p:nvPr/>
          </p:nvSpPr>
          <p:spPr bwMode="auto">
            <a:xfrm>
              <a:off x="7367588" y="4735513"/>
              <a:ext cx="14288" cy="55563"/>
            </a:xfrm>
            <a:custGeom>
              <a:avLst/>
              <a:gdLst>
                <a:gd name="T0" fmla="*/ 2147483646 w 10"/>
                <a:gd name="T1" fmla="*/ 2147483646 h 35"/>
                <a:gd name="T2" fmla="*/ 0 w 10"/>
                <a:gd name="T3" fmla="*/ 2147483646 h 35"/>
                <a:gd name="T4" fmla="*/ 2147483646 w 10"/>
                <a:gd name="T5" fmla="*/ 2147483646 h 35"/>
                <a:gd name="T6" fmla="*/ 0 w 10"/>
                <a:gd name="T7" fmla="*/ 2147483646 h 35"/>
                <a:gd name="T8" fmla="*/ 2147483646 w 10"/>
                <a:gd name="T9" fmla="*/ 0 h 35"/>
                <a:gd name="T10" fmla="*/ 2147483646 w 10"/>
                <a:gd name="T11" fmla="*/ 2147483646 h 35"/>
                <a:gd name="T12" fmla="*/ 2147483646 w 10"/>
                <a:gd name="T13" fmla="*/ 2147483646 h 3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 h="35">
                  <a:moveTo>
                    <a:pt x="3" y="35"/>
                  </a:moveTo>
                  <a:cubicBezTo>
                    <a:pt x="0" y="32"/>
                    <a:pt x="0" y="32"/>
                    <a:pt x="0" y="32"/>
                  </a:cubicBezTo>
                  <a:cubicBezTo>
                    <a:pt x="4" y="28"/>
                    <a:pt x="6" y="23"/>
                    <a:pt x="6" y="17"/>
                  </a:cubicBezTo>
                  <a:cubicBezTo>
                    <a:pt x="6" y="12"/>
                    <a:pt x="4" y="6"/>
                    <a:pt x="0" y="2"/>
                  </a:cubicBezTo>
                  <a:cubicBezTo>
                    <a:pt x="3" y="0"/>
                    <a:pt x="3" y="0"/>
                    <a:pt x="3" y="0"/>
                  </a:cubicBezTo>
                  <a:cubicBezTo>
                    <a:pt x="8" y="4"/>
                    <a:pt x="10" y="11"/>
                    <a:pt x="10" y="17"/>
                  </a:cubicBezTo>
                  <a:cubicBezTo>
                    <a:pt x="10" y="24"/>
                    <a:pt x="8" y="30"/>
                    <a:pt x="3" y="35"/>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latin typeface="Arial" panose="020B0604020202020204" pitchFamily="34" charset="0"/>
                <a:cs typeface="Arial" panose="020B0604020202020204" pitchFamily="34" charset="0"/>
              </a:endParaRPr>
            </a:p>
          </p:txBody>
        </p:sp>
        <p:sp>
          <p:nvSpPr>
            <p:cNvPr id="270" name="Freeform 494"/>
            <p:cNvSpPr>
              <a:spLocks/>
            </p:cNvSpPr>
            <p:nvPr/>
          </p:nvSpPr>
          <p:spPr bwMode="auto">
            <a:xfrm>
              <a:off x="7359650" y="4743450"/>
              <a:ext cx="11113" cy="38100"/>
            </a:xfrm>
            <a:custGeom>
              <a:avLst/>
              <a:gdLst>
                <a:gd name="T0" fmla="*/ 2147483646 w 7"/>
                <a:gd name="T1" fmla="*/ 2147483646 h 24"/>
                <a:gd name="T2" fmla="*/ 0 w 7"/>
                <a:gd name="T3" fmla="*/ 2147483646 h 24"/>
                <a:gd name="T4" fmla="*/ 2147483646 w 7"/>
                <a:gd name="T5" fmla="*/ 2147483646 h 24"/>
                <a:gd name="T6" fmla="*/ 0 w 7"/>
                <a:gd name="T7" fmla="*/ 2147483646 h 24"/>
                <a:gd name="T8" fmla="*/ 2147483646 w 7"/>
                <a:gd name="T9" fmla="*/ 0 h 24"/>
                <a:gd name="T10" fmla="*/ 2147483646 w 7"/>
                <a:gd name="T11" fmla="*/ 2147483646 h 24"/>
                <a:gd name="T12" fmla="*/ 2147483646 w 7"/>
                <a:gd name="T13" fmla="*/ 2147483646 h 2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24">
                  <a:moveTo>
                    <a:pt x="2" y="24"/>
                  </a:moveTo>
                  <a:cubicBezTo>
                    <a:pt x="0" y="21"/>
                    <a:pt x="0" y="21"/>
                    <a:pt x="0" y="21"/>
                  </a:cubicBezTo>
                  <a:cubicBezTo>
                    <a:pt x="2" y="19"/>
                    <a:pt x="3" y="16"/>
                    <a:pt x="3" y="12"/>
                  </a:cubicBezTo>
                  <a:cubicBezTo>
                    <a:pt x="3" y="9"/>
                    <a:pt x="2" y="5"/>
                    <a:pt x="0" y="3"/>
                  </a:cubicBezTo>
                  <a:cubicBezTo>
                    <a:pt x="2" y="0"/>
                    <a:pt x="2" y="0"/>
                    <a:pt x="2" y="0"/>
                  </a:cubicBezTo>
                  <a:cubicBezTo>
                    <a:pt x="6" y="3"/>
                    <a:pt x="7" y="8"/>
                    <a:pt x="7" y="12"/>
                  </a:cubicBezTo>
                  <a:cubicBezTo>
                    <a:pt x="7" y="17"/>
                    <a:pt x="6" y="21"/>
                    <a:pt x="2" y="24"/>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latin typeface="Arial" panose="020B0604020202020204" pitchFamily="34" charset="0"/>
                <a:cs typeface="Arial" panose="020B0604020202020204" pitchFamily="34" charset="0"/>
              </a:endParaRPr>
            </a:p>
          </p:txBody>
        </p:sp>
        <p:sp>
          <p:nvSpPr>
            <p:cNvPr id="271" name="Freeform 495"/>
            <p:cNvSpPr>
              <a:spLocks noEditPoints="1"/>
            </p:cNvSpPr>
            <p:nvPr/>
          </p:nvSpPr>
          <p:spPr bwMode="auto">
            <a:xfrm>
              <a:off x="7450138" y="4710113"/>
              <a:ext cx="230188" cy="103188"/>
            </a:xfrm>
            <a:custGeom>
              <a:avLst/>
              <a:gdLst>
                <a:gd name="T0" fmla="*/ 2147483646 w 148"/>
                <a:gd name="T1" fmla="*/ 2147483646 h 66"/>
                <a:gd name="T2" fmla="*/ 2147483646 w 148"/>
                <a:gd name="T3" fmla="*/ 2147483646 h 66"/>
                <a:gd name="T4" fmla="*/ 0 w 148"/>
                <a:gd name="T5" fmla="*/ 2147483646 h 66"/>
                <a:gd name="T6" fmla="*/ 0 w 148"/>
                <a:gd name="T7" fmla="*/ 2147483646 h 66"/>
                <a:gd name="T8" fmla="*/ 2147483646 w 148"/>
                <a:gd name="T9" fmla="*/ 0 h 66"/>
                <a:gd name="T10" fmla="*/ 2147483646 w 148"/>
                <a:gd name="T11" fmla="*/ 0 h 66"/>
                <a:gd name="T12" fmla="*/ 2147483646 w 148"/>
                <a:gd name="T13" fmla="*/ 2147483646 h 66"/>
                <a:gd name="T14" fmla="*/ 2147483646 w 148"/>
                <a:gd name="T15" fmla="*/ 2147483646 h 66"/>
                <a:gd name="T16" fmla="*/ 2147483646 w 148"/>
                <a:gd name="T17" fmla="*/ 2147483646 h 66"/>
                <a:gd name="T18" fmla="*/ 2147483646 w 148"/>
                <a:gd name="T19" fmla="*/ 2147483646 h 66"/>
                <a:gd name="T20" fmla="*/ 2147483646 w 148"/>
                <a:gd name="T21" fmla="*/ 2147483646 h 66"/>
                <a:gd name="T22" fmla="*/ 2147483646 w 148"/>
                <a:gd name="T23" fmla="*/ 2147483646 h 66"/>
                <a:gd name="T24" fmla="*/ 2147483646 w 148"/>
                <a:gd name="T25" fmla="*/ 2147483646 h 66"/>
                <a:gd name="T26" fmla="*/ 2147483646 w 148"/>
                <a:gd name="T27" fmla="*/ 2147483646 h 66"/>
                <a:gd name="T28" fmla="*/ 2147483646 w 148"/>
                <a:gd name="T29" fmla="*/ 2147483646 h 66"/>
                <a:gd name="T30" fmla="*/ 2147483646 w 148"/>
                <a:gd name="T31" fmla="*/ 2147483646 h 66"/>
                <a:gd name="T32" fmla="*/ 2147483646 w 148"/>
                <a:gd name="T33" fmla="*/ 2147483646 h 66"/>
                <a:gd name="T34" fmla="*/ 2147483646 w 148"/>
                <a:gd name="T35" fmla="*/ 2147483646 h 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48" h="66">
                  <a:moveTo>
                    <a:pt x="120" y="66"/>
                  </a:moveTo>
                  <a:cubicBezTo>
                    <a:pt x="24" y="66"/>
                    <a:pt x="24" y="66"/>
                    <a:pt x="24" y="66"/>
                  </a:cubicBezTo>
                  <a:cubicBezTo>
                    <a:pt x="11" y="66"/>
                    <a:pt x="0" y="56"/>
                    <a:pt x="0" y="43"/>
                  </a:cubicBezTo>
                  <a:cubicBezTo>
                    <a:pt x="0" y="23"/>
                    <a:pt x="0" y="23"/>
                    <a:pt x="0" y="23"/>
                  </a:cubicBezTo>
                  <a:cubicBezTo>
                    <a:pt x="0" y="10"/>
                    <a:pt x="11" y="0"/>
                    <a:pt x="24" y="0"/>
                  </a:cubicBezTo>
                  <a:cubicBezTo>
                    <a:pt x="120" y="0"/>
                    <a:pt x="120" y="0"/>
                    <a:pt x="120" y="0"/>
                  </a:cubicBezTo>
                  <a:cubicBezTo>
                    <a:pt x="135" y="0"/>
                    <a:pt x="148" y="13"/>
                    <a:pt x="148" y="28"/>
                  </a:cubicBezTo>
                  <a:cubicBezTo>
                    <a:pt x="148" y="38"/>
                    <a:pt x="148" y="38"/>
                    <a:pt x="148" y="38"/>
                  </a:cubicBezTo>
                  <a:cubicBezTo>
                    <a:pt x="148" y="54"/>
                    <a:pt x="135" y="66"/>
                    <a:pt x="120" y="66"/>
                  </a:cubicBezTo>
                  <a:close/>
                  <a:moveTo>
                    <a:pt x="24" y="6"/>
                  </a:moveTo>
                  <a:cubicBezTo>
                    <a:pt x="14" y="6"/>
                    <a:pt x="7" y="14"/>
                    <a:pt x="7" y="23"/>
                  </a:cubicBezTo>
                  <a:cubicBezTo>
                    <a:pt x="7" y="43"/>
                    <a:pt x="7" y="43"/>
                    <a:pt x="7" y="43"/>
                  </a:cubicBezTo>
                  <a:cubicBezTo>
                    <a:pt x="7" y="52"/>
                    <a:pt x="14" y="60"/>
                    <a:pt x="24" y="60"/>
                  </a:cubicBezTo>
                  <a:cubicBezTo>
                    <a:pt x="120" y="60"/>
                    <a:pt x="120" y="60"/>
                    <a:pt x="120" y="60"/>
                  </a:cubicBezTo>
                  <a:cubicBezTo>
                    <a:pt x="132" y="60"/>
                    <a:pt x="142" y="50"/>
                    <a:pt x="142" y="38"/>
                  </a:cubicBezTo>
                  <a:cubicBezTo>
                    <a:pt x="142" y="28"/>
                    <a:pt x="142" y="28"/>
                    <a:pt x="142" y="28"/>
                  </a:cubicBezTo>
                  <a:cubicBezTo>
                    <a:pt x="142" y="16"/>
                    <a:pt x="132" y="6"/>
                    <a:pt x="120" y="6"/>
                  </a:cubicBezTo>
                  <a:lnTo>
                    <a:pt x="24" y="6"/>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latin typeface="Arial" panose="020B0604020202020204" pitchFamily="34" charset="0"/>
                <a:cs typeface="Arial" panose="020B0604020202020204" pitchFamily="34" charset="0"/>
              </a:endParaRPr>
            </a:p>
          </p:txBody>
        </p:sp>
        <p:sp>
          <p:nvSpPr>
            <p:cNvPr id="272" name="Freeform 496"/>
            <p:cNvSpPr>
              <a:spLocks/>
            </p:cNvSpPr>
            <p:nvPr/>
          </p:nvSpPr>
          <p:spPr bwMode="auto">
            <a:xfrm>
              <a:off x="7634288" y="4729163"/>
              <a:ext cx="44450" cy="66675"/>
            </a:xfrm>
            <a:custGeom>
              <a:avLst/>
              <a:gdLst>
                <a:gd name="T0" fmla="*/ 2147483646 w 29"/>
                <a:gd name="T1" fmla="*/ 2147483646 h 42"/>
                <a:gd name="T2" fmla="*/ 0 w 29"/>
                <a:gd name="T3" fmla="*/ 2147483646 h 42"/>
                <a:gd name="T4" fmla="*/ 0 w 29"/>
                <a:gd name="T5" fmla="*/ 2147483646 h 42"/>
                <a:gd name="T6" fmla="*/ 2147483646 w 29"/>
                <a:gd name="T7" fmla="*/ 2147483646 h 42"/>
                <a:gd name="T8" fmla="*/ 2147483646 w 29"/>
                <a:gd name="T9" fmla="*/ 2147483646 h 42"/>
                <a:gd name="T10" fmla="*/ 2147483646 w 29"/>
                <a:gd name="T11" fmla="*/ 2147483646 h 42"/>
                <a:gd name="T12" fmla="*/ 2147483646 w 29"/>
                <a:gd name="T13" fmla="*/ 2147483646 h 42"/>
                <a:gd name="T14" fmla="*/ 0 w 29"/>
                <a:gd name="T15" fmla="*/ 2147483646 h 42"/>
                <a:gd name="T16" fmla="*/ 0 w 29"/>
                <a:gd name="T17" fmla="*/ 0 h 42"/>
                <a:gd name="T18" fmla="*/ 2147483646 w 29"/>
                <a:gd name="T19" fmla="*/ 0 h 42"/>
                <a:gd name="T20" fmla="*/ 2147483646 w 29"/>
                <a:gd name="T21" fmla="*/ 2147483646 h 42"/>
                <a:gd name="T22" fmla="*/ 2147483646 w 29"/>
                <a:gd name="T23" fmla="*/ 2147483646 h 42"/>
                <a:gd name="T24" fmla="*/ 2147483646 w 29"/>
                <a:gd name="T25" fmla="*/ 2147483646 h 4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9" h="42">
                  <a:moveTo>
                    <a:pt x="11" y="42"/>
                  </a:moveTo>
                  <a:cubicBezTo>
                    <a:pt x="0" y="42"/>
                    <a:pt x="0" y="42"/>
                    <a:pt x="0" y="42"/>
                  </a:cubicBezTo>
                  <a:cubicBezTo>
                    <a:pt x="0" y="38"/>
                    <a:pt x="0" y="38"/>
                    <a:pt x="0" y="38"/>
                  </a:cubicBezTo>
                  <a:cubicBezTo>
                    <a:pt x="11" y="38"/>
                    <a:pt x="11" y="38"/>
                    <a:pt x="11" y="38"/>
                  </a:cubicBezTo>
                  <a:cubicBezTo>
                    <a:pt x="19" y="38"/>
                    <a:pt x="25" y="32"/>
                    <a:pt x="25" y="24"/>
                  </a:cubicBezTo>
                  <a:cubicBezTo>
                    <a:pt x="25" y="18"/>
                    <a:pt x="25" y="18"/>
                    <a:pt x="25" y="18"/>
                  </a:cubicBezTo>
                  <a:cubicBezTo>
                    <a:pt x="25" y="10"/>
                    <a:pt x="19" y="4"/>
                    <a:pt x="11" y="4"/>
                  </a:cubicBezTo>
                  <a:cubicBezTo>
                    <a:pt x="0" y="4"/>
                    <a:pt x="0" y="4"/>
                    <a:pt x="0" y="4"/>
                  </a:cubicBezTo>
                  <a:cubicBezTo>
                    <a:pt x="0" y="0"/>
                    <a:pt x="0" y="0"/>
                    <a:pt x="0" y="0"/>
                  </a:cubicBezTo>
                  <a:cubicBezTo>
                    <a:pt x="11" y="0"/>
                    <a:pt x="11" y="0"/>
                    <a:pt x="11" y="0"/>
                  </a:cubicBezTo>
                  <a:cubicBezTo>
                    <a:pt x="21" y="0"/>
                    <a:pt x="29" y="8"/>
                    <a:pt x="29" y="18"/>
                  </a:cubicBezTo>
                  <a:cubicBezTo>
                    <a:pt x="29" y="24"/>
                    <a:pt x="29" y="24"/>
                    <a:pt x="29" y="24"/>
                  </a:cubicBezTo>
                  <a:cubicBezTo>
                    <a:pt x="29" y="34"/>
                    <a:pt x="21" y="42"/>
                    <a:pt x="11" y="42"/>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latin typeface="Arial" panose="020B0604020202020204" pitchFamily="34" charset="0"/>
                <a:cs typeface="Arial" panose="020B0604020202020204" pitchFamily="34" charset="0"/>
              </a:endParaRPr>
            </a:p>
          </p:txBody>
        </p:sp>
        <p:sp>
          <p:nvSpPr>
            <p:cNvPr id="273" name="Freeform 497"/>
            <p:cNvSpPr>
              <a:spLocks noEditPoints="1"/>
            </p:cNvSpPr>
            <p:nvPr/>
          </p:nvSpPr>
          <p:spPr bwMode="auto">
            <a:xfrm>
              <a:off x="7467600" y="4725988"/>
              <a:ext cx="107950" cy="73025"/>
            </a:xfrm>
            <a:custGeom>
              <a:avLst/>
              <a:gdLst>
                <a:gd name="T0" fmla="*/ 2147483646 w 70"/>
                <a:gd name="T1" fmla="*/ 2147483646 h 47"/>
                <a:gd name="T2" fmla="*/ 2147483646 w 70"/>
                <a:gd name="T3" fmla="*/ 2147483646 h 47"/>
                <a:gd name="T4" fmla="*/ 0 w 70"/>
                <a:gd name="T5" fmla="*/ 2147483646 h 47"/>
                <a:gd name="T6" fmla="*/ 2147483646 w 70"/>
                <a:gd name="T7" fmla="*/ 0 h 47"/>
                <a:gd name="T8" fmla="*/ 2147483646 w 70"/>
                <a:gd name="T9" fmla="*/ 0 h 47"/>
                <a:gd name="T10" fmla="*/ 2147483646 w 70"/>
                <a:gd name="T11" fmla="*/ 2147483646 h 47"/>
                <a:gd name="T12" fmla="*/ 2147483646 w 70"/>
                <a:gd name="T13" fmla="*/ 2147483646 h 47"/>
                <a:gd name="T14" fmla="*/ 2147483646 w 70"/>
                <a:gd name="T15" fmla="*/ 2147483646 h 47"/>
                <a:gd name="T16" fmla="*/ 2147483646 w 70"/>
                <a:gd name="T17" fmla="*/ 2147483646 h 47"/>
                <a:gd name="T18" fmla="*/ 2147483646 w 70"/>
                <a:gd name="T19" fmla="*/ 2147483646 h 47"/>
                <a:gd name="T20" fmla="*/ 2147483646 w 70"/>
                <a:gd name="T21" fmla="*/ 2147483646 h 47"/>
                <a:gd name="T22" fmla="*/ 2147483646 w 70"/>
                <a:gd name="T23" fmla="*/ 2147483646 h 47"/>
                <a:gd name="T24" fmla="*/ 2147483646 w 70"/>
                <a:gd name="T25" fmla="*/ 2147483646 h 47"/>
                <a:gd name="T26" fmla="*/ 2147483646 w 70"/>
                <a:gd name="T27" fmla="*/ 2147483646 h 47"/>
                <a:gd name="T28" fmla="*/ 2147483646 w 70"/>
                <a:gd name="T29" fmla="*/ 2147483646 h 47"/>
                <a:gd name="T30" fmla="*/ 2147483646 w 70"/>
                <a:gd name="T31" fmla="*/ 2147483646 h 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70" h="47">
                  <a:moveTo>
                    <a:pt x="59" y="47"/>
                  </a:moveTo>
                  <a:cubicBezTo>
                    <a:pt x="9" y="47"/>
                    <a:pt x="9" y="47"/>
                    <a:pt x="9" y="47"/>
                  </a:cubicBezTo>
                  <a:cubicBezTo>
                    <a:pt x="1" y="47"/>
                    <a:pt x="0" y="25"/>
                    <a:pt x="0" y="23"/>
                  </a:cubicBezTo>
                  <a:cubicBezTo>
                    <a:pt x="0" y="21"/>
                    <a:pt x="1" y="0"/>
                    <a:pt x="9" y="0"/>
                  </a:cubicBezTo>
                  <a:cubicBezTo>
                    <a:pt x="59" y="0"/>
                    <a:pt x="59" y="0"/>
                    <a:pt x="59" y="0"/>
                  </a:cubicBezTo>
                  <a:cubicBezTo>
                    <a:pt x="65" y="0"/>
                    <a:pt x="70" y="5"/>
                    <a:pt x="70" y="11"/>
                  </a:cubicBezTo>
                  <a:cubicBezTo>
                    <a:pt x="70" y="35"/>
                    <a:pt x="70" y="35"/>
                    <a:pt x="70" y="35"/>
                  </a:cubicBezTo>
                  <a:cubicBezTo>
                    <a:pt x="70" y="41"/>
                    <a:pt x="65" y="47"/>
                    <a:pt x="59" y="47"/>
                  </a:cubicBezTo>
                  <a:close/>
                  <a:moveTo>
                    <a:pt x="9" y="41"/>
                  </a:moveTo>
                  <a:cubicBezTo>
                    <a:pt x="59" y="41"/>
                    <a:pt x="59" y="41"/>
                    <a:pt x="59" y="41"/>
                  </a:cubicBezTo>
                  <a:cubicBezTo>
                    <a:pt x="62" y="41"/>
                    <a:pt x="64" y="38"/>
                    <a:pt x="64" y="35"/>
                  </a:cubicBezTo>
                  <a:cubicBezTo>
                    <a:pt x="64" y="11"/>
                    <a:pt x="64" y="11"/>
                    <a:pt x="64" y="11"/>
                  </a:cubicBezTo>
                  <a:cubicBezTo>
                    <a:pt x="64" y="8"/>
                    <a:pt x="62" y="5"/>
                    <a:pt x="59" y="5"/>
                  </a:cubicBezTo>
                  <a:cubicBezTo>
                    <a:pt x="9" y="5"/>
                    <a:pt x="9" y="5"/>
                    <a:pt x="9" y="5"/>
                  </a:cubicBezTo>
                  <a:cubicBezTo>
                    <a:pt x="8" y="6"/>
                    <a:pt x="6" y="13"/>
                    <a:pt x="6" y="23"/>
                  </a:cubicBezTo>
                  <a:cubicBezTo>
                    <a:pt x="6" y="33"/>
                    <a:pt x="8" y="40"/>
                    <a:pt x="9" y="41"/>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latin typeface="Arial" panose="020B0604020202020204" pitchFamily="34" charset="0"/>
                <a:cs typeface="Arial" panose="020B0604020202020204" pitchFamily="34" charset="0"/>
              </a:endParaRPr>
            </a:p>
          </p:txBody>
        </p:sp>
        <p:sp>
          <p:nvSpPr>
            <p:cNvPr id="274" name="Freeform 498"/>
            <p:cNvSpPr>
              <a:spLocks/>
            </p:cNvSpPr>
            <p:nvPr/>
          </p:nvSpPr>
          <p:spPr bwMode="auto">
            <a:xfrm>
              <a:off x="7558088" y="4711700"/>
              <a:ext cx="65088" cy="100013"/>
            </a:xfrm>
            <a:custGeom>
              <a:avLst/>
              <a:gdLst>
                <a:gd name="T0" fmla="*/ 2147483646 w 42"/>
                <a:gd name="T1" fmla="*/ 2147483646 h 64"/>
                <a:gd name="T2" fmla="*/ 2147483646 w 42"/>
                <a:gd name="T3" fmla="*/ 2147483646 h 64"/>
                <a:gd name="T4" fmla="*/ 0 w 42"/>
                <a:gd name="T5" fmla="*/ 2147483646 h 64"/>
                <a:gd name="T6" fmla="*/ 2147483646 w 42"/>
                <a:gd name="T7" fmla="*/ 2147483646 h 64"/>
                <a:gd name="T8" fmla="*/ 2147483646 w 42"/>
                <a:gd name="T9" fmla="*/ 2147483646 h 64"/>
                <a:gd name="T10" fmla="*/ 2147483646 w 42"/>
                <a:gd name="T11" fmla="*/ 2147483646 h 64"/>
                <a:gd name="T12" fmla="*/ 2147483646 w 42"/>
                <a:gd name="T13" fmla="*/ 2147483646 h 64"/>
                <a:gd name="T14" fmla="*/ 2147483646 w 42"/>
                <a:gd name="T15" fmla="*/ 2147483646 h 64"/>
                <a:gd name="T16" fmla="*/ 0 w 42"/>
                <a:gd name="T17" fmla="*/ 2147483646 h 64"/>
                <a:gd name="T18" fmla="*/ 2147483646 w 42"/>
                <a:gd name="T19" fmla="*/ 0 h 64"/>
                <a:gd name="T20" fmla="*/ 2147483646 w 42"/>
                <a:gd name="T21" fmla="*/ 0 h 64"/>
                <a:gd name="T22" fmla="*/ 2147483646 w 42"/>
                <a:gd name="T23" fmla="*/ 2147483646 h 64"/>
                <a:gd name="T24" fmla="*/ 2147483646 w 42"/>
                <a:gd name="T25" fmla="*/ 2147483646 h 64"/>
                <a:gd name="T26" fmla="*/ 2147483646 w 42"/>
                <a:gd name="T27" fmla="*/ 2147483646 h 6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2" h="64">
                  <a:moveTo>
                    <a:pt x="23" y="64"/>
                  </a:moveTo>
                  <a:cubicBezTo>
                    <a:pt x="23" y="64"/>
                    <a:pt x="23" y="64"/>
                    <a:pt x="23" y="64"/>
                  </a:cubicBezTo>
                  <a:cubicBezTo>
                    <a:pt x="0" y="55"/>
                    <a:pt x="0" y="55"/>
                    <a:pt x="0" y="55"/>
                  </a:cubicBezTo>
                  <a:cubicBezTo>
                    <a:pt x="1" y="51"/>
                    <a:pt x="1" y="51"/>
                    <a:pt x="1" y="51"/>
                  </a:cubicBezTo>
                  <a:cubicBezTo>
                    <a:pt x="23" y="60"/>
                    <a:pt x="23" y="60"/>
                    <a:pt x="23" y="60"/>
                  </a:cubicBezTo>
                  <a:cubicBezTo>
                    <a:pt x="33" y="54"/>
                    <a:pt x="38" y="43"/>
                    <a:pt x="38" y="32"/>
                  </a:cubicBezTo>
                  <a:cubicBezTo>
                    <a:pt x="38" y="21"/>
                    <a:pt x="33" y="11"/>
                    <a:pt x="23" y="4"/>
                  </a:cubicBezTo>
                  <a:cubicBezTo>
                    <a:pt x="1" y="13"/>
                    <a:pt x="1" y="13"/>
                    <a:pt x="1" y="13"/>
                  </a:cubicBezTo>
                  <a:cubicBezTo>
                    <a:pt x="0" y="10"/>
                    <a:pt x="0" y="10"/>
                    <a:pt x="0" y="10"/>
                  </a:cubicBezTo>
                  <a:cubicBezTo>
                    <a:pt x="23" y="0"/>
                    <a:pt x="23" y="0"/>
                    <a:pt x="23" y="0"/>
                  </a:cubicBezTo>
                  <a:cubicBezTo>
                    <a:pt x="23" y="0"/>
                    <a:pt x="24" y="0"/>
                    <a:pt x="24" y="0"/>
                  </a:cubicBezTo>
                  <a:cubicBezTo>
                    <a:pt x="35" y="7"/>
                    <a:pt x="42" y="19"/>
                    <a:pt x="42" y="32"/>
                  </a:cubicBezTo>
                  <a:cubicBezTo>
                    <a:pt x="42" y="45"/>
                    <a:pt x="35" y="57"/>
                    <a:pt x="24" y="64"/>
                  </a:cubicBezTo>
                  <a:cubicBezTo>
                    <a:pt x="24" y="64"/>
                    <a:pt x="24" y="64"/>
                    <a:pt x="23" y="64"/>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latin typeface="Arial" panose="020B0604020202020204" pitchFamily="34" charset="0"/>
                <a:cs typeface="Arial" panose="020B0604020202020204" pitchFamily="34" charset="0"/>
              </a:endParaRPr>
            </a:p>
          </p:txBody>
        </p:sp>
        <p:sp>
          <p:nvSpPr>
            <p:cNvPr id="275" name="Freeform 499"/>
            <p:cNvSpPr>
              <a:spLocks/>
            </p:cNvSpPr>
            <p:nvPr/>
          </p:nvSpPr>
          <p:spPr bwMode="auto">
            <a:xfrm>
              <a:off x="7470775" y="4716463"/>
              <a:ext cx="25400" cy="90488"/>
            </a:xfrm>
            <a:custGeom>
              <a:avLst/>
              <a:gdLst>
                <a:gd name="T0" fmla="*/ 2147483646 w 17"/>
                <a:gd name="T1" fmla="*/ 2147483646 h 58"/>
                <a:gd name="T2" fmla="*/ 0 w 17"/>
                <a:gd name="T3" fmla="*/ 2147483646 h 58"/>
                <a:gd name="T4" fmla="*/ 2147483646 w 17"/>
                <a:gd name="T5" fmla="*/ 2147483646 h 58"/>
                <a:gd name="T6" fmla="*/ 0 w 17"/>
                <a:gd name="T7" fmla="*/ 2147483646 h 58"/>
                <a:gd name="T8" fmla="*/ 2147483646 w 17"/>
                <a:gd name="T9" fmla="*/ 0 h 58"/>
                <a:gd name="T10" fmla="*/ 2147483646 w 17"/>
                <a:gd name="T11" fmla="*/ 2147483646 h 58"/>
                <a:gd name="T12" fmla="*/ 2147483646 w 17"/>
                <a:gd name="T13" fmla="*/ 2147483646 h 5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 h="58">
                  <a:moveTo>
                    <a:pt x="3" y="58"/>
                  </a:moveTo>
                  <a:cubicBezTo>
                    <a:pt x="0" y="55"/>
                    <a:pt x="0" y="55"/>
                    <a:pt x="0" y="55"/>
                  </a:cubicBezTo>
                  <a:cubicBezTo>
                    <a:pt x="9" y="49"/>
                    <a:pt x="13" y="39"/>
                    <a:pt x="13" y="29"/>
                  </a:cubicBezTo>
                  <a:cubicBezTo>
                    <a:pt x="13" y="19"/>
                    <a:pt x="9" y="9"/>
                    <a:pt x="0" y="3"/>
                  </a:cubicBezTo>
                  <a:cubicBezTo>
                    <a:pt x="3" y="0"/>
                    <a:pt x="3" y="0"/>
                    <a:pt x="3" y="0"/>
                  </a:cubicBezTo>
                  <a:cubicBezTo>
                    <a:pt x="12" y="7"/>
                    <a:pt x="17" y="17"/>
                    <a:pt x="17" y="29"/>
                  </a:cubicBezTo>
                  <a:cubicBezTo>
                    <a:pt x="17" y="41"/>
                    <a:pt x="12" y="51"/>
                    <a:pt x="3" y="58"/>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latin typeface="Arial" panose="020B0604020202020204" pitchFamily="34" charset="0"/>
                <a:cs typeface="Arial" panose="020B0604020202020204" pitchFamily="34" charset="0"/>
              </a:endParaRPr>
            </a:p>
          </p:txBody>
        </p:sp>
        <p:sp>
          <p:nvSpPr>
            <p:cNvPr id="276" name="Freeform 500"/>
            <p:cNvSpPr>
              <a:spLocks/>
            </p:cNvSpPr>
            <p:nvPr/>
          </p:nvSpPr>
          <p:spPr bwMode="auto">
            <a:xfrm>
              <a:off x="7577138" y="4697413"/>
              <a:ext cx="19050" cy="20638"/>
            </a:xfrm>
            <a:custGeom>
              <a:avLst/>
              <a:gdLst>
                <a:gd name="T0" fmla="*/ 2147483646 w 12"/>
                <a:gd name="T1" fmla="*/ 2147483646 h 13"/>
                <a:gd name="T2" fmla="*/ 0 w 12"/>
                <a:gd name="T3" fmla="*/ 2147483646 h 13"/>
                <a:gd name="T4" fmla="*/ 2147483646 w 12"/>
                <a:gd name="T5" fmla="*/ 0 h 13"/>
                <a:gd name="T6" fmla="*/ 2147483646 w 12"/>
                <a:gd name="T7" fmla="*/ 2147483646 h 13"/>
                <a:gd name="T8" fmla="*/ 2147483646 w 12"/>
                <a:gd name="T9" fmla="*/ 2147483646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3">
                  <a:moveTo>
                    <a:pt x="8" y="13"/>
                  </a:moveTo>
                  <a:lnTo>
                    <a:pt x="0" y="4"/>
                  </a:lnTo>
                  <a:lnTo>
                    <a:pt x="4" y="0"/>
                  </a:lnTo>
                  <a:lnTo>
                    <a:pt x="12" y="9"/>
                  </a:lnTo>
                  <a:lnTo>
                    <a:pt x="8" y="13"/>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latin typeface="Arial" panose="020B0604020202020204" pitchFamily="34" charset="0"/>
                <a:cs typeface="Arial" panose="020B0604020202020204" pitchFamily="34" charset="0"/>
              </a:endParaRPr>
            </a:p>
          </p:txBody>
        </p:sp>
        <p:sp>
          <p:nvSpPr>
            <p:cNvPr id="277" name="Freeform 501"/>
            <p:cNvSpPr>
              <a:spLocks/>
            </p:cNvSpPr>
            <p:nvPr/>
          </p:nvSpPr>
          <p:spPr bwMode="auto">
            <a:xfrm>
              <a:off x="7577138" y="4805363"/>
              <a:ext cx="19050" cy="22225"/>
            </a:xfrm>
            <a:custGeom>
              <a:avLst/>
              <a:gdLst>
                <a:gd name="T0" fmla="*/ 2147483646 w 12"/>
                <a:gd name="T1" fmla="*/ 2147483646 h 14"/>
                <a:gd name="T2" fmla="*/ 0 w 12"/>
                <a:gd name="T3" fmla="*/ 2147483646 h 14"/>
                <a:gd name="T4" fmla="*/ 2147483646 w 12"/>
                <a:gd name="T5" fmla="*/ 0 h 14"/>
                <a:gd name="T6" fmla="*/ 2147483646 w 12"/>
                <a:gd name="T7" fmla="*/ 2147483646 h 14"/>
                <a:gd name="T8" fmla="*/ 2147483646 w 12"/>
                <a:gd name="T9" fmla="*/ 2147483646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4">
                  <a:moveTo>
                    <a:pt x="4" y="14"/>
                  </a:moveTo>
                  <a:lnTo>
                    <a:pt x="0" y="10"/>
                  </a:lnTo>
                  <a:lnTo>
                    <a:pt x="8" y="0"/>
                  </a:lnTo>
                  <a:lnTo>
                    <a:pt x="12" y="4"/>
                  </a:lnTo>
                  <a:lnTo>
                    <a:pt x="4" y="14"/>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latin typeface="Arial" panose="020B0604020202020204" pitchFamily="34" charset="0"/>
                <a:cs typeface="Arial" panose="020B0604020202020204" pitchFamily="34" charset="0"/>
              </a:endParaRPr>
            </a:p>
          </p:txBody>
        </p:sp>
        <p:sp>
          <p:nvSpPr>
            <p:cNvPr id="278" name="Freeform 502"/>
            <p:cNvSpPr>
              <a:spLocks noEditPoints="1"/>
            </p:cNvSpPr>
            <p:nvPr/>
          </p:nvSpPr>
          <p:spPr bwMode="auto">
            <a:xfrm>
              <a:off x="7285038" y="4481513"/>
              <a:ext cx="230188" cy="103188"/>
            </a:xfrm>
            <a:custGeom>
              <a:avLst/>
              <a:gdLst>
                <a:gd name="T0" fmla="*/ 2147483646 w 148"/>
                <a:gd name="T1" fmla="*/ 2147483646 h 66"/>
                <a:gd name="T2" fmla="*/ 2147483646 w 148"/>
                <a:gd name="T3" fmla="*/ 2147483646 h 66"/>
                <a:gd name="T4" fmla="*/ 0 w 148"/>
                <a:gd name="T5" fmla="*/ 2147483646 h 66"/>
                <a:gd name="T6" fmla="*/ 0 w 148"/>
                <a:gd name="T7" fmla="*/ 2147483646 h 66"/>
                <a:gd name="T8" fmla="*/ 2147483646 w 148"/>
                <a:gd name="T9" fmla="*/ 0 h 66"/>
                <a:gd name="T10" fmla="*/ 2147483646 w 148"/>
                <a:gd name="T11" fmla="*/ 0 h 66"/>
                <a:gd name="T12" fmla="*/ 2147483646 w 148"/>
                <a:gd name="T13" fmla="*/ 2147483646 h 66"/>
                <a:gd name="T14" fmla="*/ 2147483646 w 148"/>
                <a:gd name="T15" fmla="*/ 2147483646 h 66"/>
                <a:gd name="T16" fmla="*/ 2147483646 w 148"/>
                <a:gd name="T17" fmla="*/ 2147483646 h 66"/>
                <a:gd name="T18" fmla="*/ 2147483646 w 148"/>
                <a:gd name="T19" fmla="*/ 2147483646 h 66"/>
                <a:gd name="T20" fmla="*/ 2147483646 w 148"/>
                <a:gd name="T21" fmla="*/ 2147483646 h 66"/>
                <a:gd name="T22" fmla="*/ 2147483646 w 148"/>
                <a:gd name="T23" fmla="*/ 2147483646 h 66"/>
                <a:gd name="T24" fmla="*/ 2147483646 w 148"/>
                <a:gd name="T25" fmla="*/ 2147483646 h 66"/>
                <a:gd name="T26" fmla="*/ 2147483646 w 148"/>
                <a:gd name="T27" fmla="*/ 2147483646 h 66"/>
                <a:gd name="T28" fmla="*/ 2147483646 w 148"/>
                <a:gd name="T29" fmla="*/ 2147483646 h 66"/>
                <a:gd name="T30" fmla="*/ 2147483646 w 148"/>
                <a:gd name="T31" fmla="*/ 2147483646 h 66"/>
                <a:gd name="T32" fmla="*/ 2147483646 w 148"/>
                <a:gd name="T33" fmla="*/ 2147483646 h 66"/>
                <a:gd name="T34" fmla="*/ 2147483646 w 148"/>
                <a:gd name="T35" fmla="*/ 2147483646 h 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48" h="66">
                  <a:moveTo>
                    <a:pt x="120" y="66"/>
                  </a:moveTo>
                  <a:cubicBezTo>
                    <a:pt x="24" y="66"/>
                    <a:pt x="24" y="66"/>
                    <a:pt x="24" y="66"/>
                  </a:cubicBezTo>
                  <a:cubicBezTo>
                    <a:pt x="11" y="66"/>
                    <a:pt x="0" y="56"/>
                    <a:pt x="0" y="43"/>
                  </a:cubicBezTo>
                  <a:cubicBezTo>
                    <a:pt x="0" y="24"/>
                    <a:pt x="0" y="24"/>
                    <a:pt x="0" y="24"/>
                  </a:cubicBezTo>
                  <a:cubicBezTo>
                    <a:pt x="0" y="11"/>
                    <a:pt x="11" y="0"/>
                    <a:pt x="24" y="0"/>
                  </a:cubicBezTo>
                  <a:cubicBezTo>
                    <a:pt x="120" y="0"/>
                    <a:pt x="120" y="0"/>
                    <a:pt x="120" y="0"/>
                  </a:cubicBezTo>
                  <a:cubicBezTo>
                    <a:pt x="136" y="0"/>
                    <a:pt x="148" y="13"/>
                    <a:pt x="148" y="28"/>
                  </a:cubicBezTo>
                  <a:cubicBezTo>
                    <a:pt x="148" y="38"/>
                    <a:pt x="148" y="38"/>
                    <a:pt x="148" y="38"/>
                  </a:cubicBezTo>
                  <a:cubicBezTo>
                    <a:pt x="148" y="54"/>
                    <a:pt x="136" y="66"/>
                    <a:pt x="120" y="66"/>
                  </a:cubicBezTo>
                  <a:close/>
                  <a:moveTo>
                    <a:pt x="24" y="7"/>
                  </a:moveTo>
                  <a:cubicBezTo>
                    <a:pt x="14" y="7"/>
                    <a:pt x="7" y="14"/>
                    <a:pt x="7" y="24"/>
                  </a:cubicBezTo>
                  <a:cubicBezTo>
                    <a:pt x="7" y="43"/>
                    <a:pt x="7" y="43"/>
                    <a:pt x="7" y="43"/>
                  </a:cubicBezTo>
                  <a:cubicBezTo>
                    <a:pt x="7" y="52"/>
                    <a:pt x="14" y="60"/>
                    <a:pt x="24" y="60"/>
                  </a:cubicBezTo>
                  <a:cubicBezTo>
                    <a:pt x="120" y="60"/>
                    <a:pt x="120" y="60"/>
                    <a:pt x="120" y="60"/>
                  </a:cubicBezTo>
                  <a:cubicBezTo>
                    <a:pt x="132" y="60"/>
                    <a:pt x="142" y="50"/>
                    <a:pt x="142" y="38"/>
                  </a:cubicBezTo>
                  <a:cubicBezTo>
                    <a:pt x="142" y="28"/>
                    <a:pt x="142" y="28"/>
                    <a:pt x="142" y="28"/>
                  </a:cubicBezTo>
                  <a:cubicBezTo>
                    <a:pt x="142" y="16"/>
                    <a:pt x="132" y="7"/>
                    <a:pt x="120" y="7"/>
                  </a:cubicBezTo>
                  <a:lnTo>
                    <a:pt x="24" y="7"/>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latin typeface="Arial" panose="020B0604020202020204" pitchFamily="34" charset="0"/>
                <a:cs typeface="Arial" panose="020B0604020202020204" pitchFamily="34" charset="0"/>
              </a:endParaRPr>
            </a:p>
          </p:txBody>
        </p:sp>
        <p:sp>
          <p:nvSpPr>
            <p:cNvPr id="279" name="Freeform 503"/>
            <p:cNvSpPr>
              <a:spLocks/>
            </p:cNvSpPr>
            <p:nvPr/>
          </p:nvSpPr>
          <p:spPr bwMode="auto">
            <a:xfrm>
              <a:off x="7470775" y="4502150"/>
              <a:ext cx="42863" cy="63500"/>
            </a:xfrm>
            <a:custGeom>
              <a:avLst/>
              <a:gdLst>
                <a:gd name="T0" fmla="*/ 2147483646 w 28"/>
                <a:gd name="T1" fmla="*/ 2147483646 h 41"/>
                <a:gd name="T2" fmla="*/ 0 w 28"/>
                <a:gd name="T3" fmla="*/ 2147483646 h 41"/>
                <a:gd name="T4" fmla="*/ 0 w 28"/>
                <a:gd name="T5" fmla="*/ 2147483646 h 41"/>
                <a:gd name="T6" fmla="*/ 2147483646 w 28"/>
                <a:gd name="T7" fmla="*/ 2147483646 h 41"/>
                <a:gd name="T8" fmla="*/ 2147483646 w 28"/>
                <a:gd name="T9" fmla="*/ 2147483646 h 41"/>
                <a:gd name="T10" fmla="*/ 2147483646 w 28"/>
                <a:gd name="T11" fmla="*/ 2147483646 h 41"/>
                <a:gd name="T12" fmla="*/ 2147483646 w 28"/>
                <a:gd name="T13" fmla="*/ 2147483646 h 41"/>
                <a:gd name="T14" fmla="*/ 0 w 28"/>
                <a:gd name="T15" fmla="*/ 2147483646 h 41"/>
                <a:gd name="T16" fmla="*/ 0 w 28"/>
                <a:gd name="T17" fmla="*/ 0 h 41"/>
                <a:gd name="T18" fmla="*/ 2147483646 w 28"/>
                <a:gd name="T19" fmla="*/ 0 h 41"/>
                <a:gd name="T20" fmla="*/ 2147483646 w 28"/>
                <a:gd name="T21" fmla="*/ 2147483646 h 41"/>
                <a:gd name="T22" fmla="*/ 2147483646 w 28"/>
                <a:gd name="T23" fmla="*/ 2147483646 h 41"/>
                <a:gd name="T24" fmla="*/ 2147483646 w 28"/>
                <a:gd name="T25" fmla="*/ 2147483646 h 4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8" h="41">
                  <a:moveTo>
                    <a:pt x="11" y="41"/>
                  </a:moveTo>
                  <a:cubicBezTo>
                    <a:pt x="0" y="41"/>
                    <a:pt x="0" y="41"/>
                    <a:pt x="0" y="41"/>
                  </a:cubicBezTo>
                  <a:cubicBezTo>
                    <a:pt x="0" y="37"/>
                    <a:pt x="0" y="37"/>
                    <a:pt x="0" y="37"/>
                  </a:cubicBezTo>
                  <a:cubicBezTo>
                    <a:pt x="11" y="37"/>
                    <a:pt x="11" y="37"/>
                    <a:pt x="11" y="37"/>
                  </a:cubicBezTo>
                  <a:cubicBezTo>
                    <a:pt x="18" y="37"/>
                    <a:pt x="24" y="31"/>
                    <a:pt x="24" y="23"/>
                  </a:cubicBezTo>
                  <a:cubicBezTo>
                    <a:pt x="24" y="17"/>
                    <a:pt x="24" y="17"/>
                    <a:pt x="24" y="17"/>
                  </a:cubicBezTo>
                  <a:cubicBezTo>
                    <a:pt x="24" y="10"/>
                    <a:pt x="18" y="4"/>
                    <a:pt x="11" y="4"/>
                  </a:cubicBezTo>
                  <a:cubicBezTo>
                    <a:pt x="0" y="4"/>
                    <a:pt x="0" y="4"/>
                    <a:pt x="0" y="4"/>
                  </a:cubicBezTo>
                  <a:cubicBezTo>
                    <a:pt x="0" y="0"/>
                    <a:pt x="0" y="0"/>
                    <a:pt x="0" y="0"/>
                  </a:cubicBezTo>
                  <a:cubicBezTo>
                    <a:pt x="11" y="0"/>
                    <a:pt x="11" y="0"/>
                    <a:pt x="11" y="0"/>
                  </a:cubicBezTo>
                  <a:cubicBezTo>
                    <a:pt x="20" y="0"/>
                    <a:pt x="28" y="7"/>
                    <a:pt x="28" y="17"/>
                  </a:cubicBezTo>
                  <a:cubicBezTo>
                    <a:pt x="28" y="23"/>
                    <a:pt x="28" y="23"/>
                    <a:pt x="28" y="23"/>
                  </a:cubicBezTo>
                  <a:cubicBezTo>
                    <a:pt x="28" y="33"/>
                    <a:pt x="20" y="41"/>
                    <a:pt x="11" y="41"/>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latin typeface="Arial" panose="020B0604020202020204" pitchFamily="34" charset="0"/>
                <a:cs typeface="Arial" panose="020B0604020202020204" pitchFamily="34" charset="0"/>
              </a:endParaRPr>
            </a:p>
          </p:txBody>
        </p:sp>
        <p:sp>
          <p:nvSpPr>
            <p:cNvPr id="280" name="Freeform 504"/>
            <p:cNvSpPr>
              <a:spLocks noEditPoints="1"/>
            </p:cNvSpPr>
            <p:nvPr/>
          </p:nvSpPr>
          <p:spPr bwMode="auto">
            <a:xfrm>
              <a:off x="7302500" y="4497388"/>
              <a:ext cx="107950" cy="73025"/>
            </a:xfrm>
            <a:custGeom>
              <a:avLst/>
              <a:gdLst>
                <a:gd name="T0" fmla="*/ 2147483646 w 69"/>
                <a:gd name="T1" fmla="*/ 2147483646 h 47"/>
                <a:gd name="T2" fmla="*/ 2147483646 w 69"/>
                <a:gd name="T3" fmla="*/ 2147483646 h 47"/>
                <a:gd name="T4" fmla="*/ 0 w 69"/>
                <a:gd name="T5" fmla="*/ 2147483646 h 47"/>
                <a:gd name="T6" fmla="*/ 2147483646 w 69"/>
                <a:gd name="T7" fmla="*/ 0 h 47"/>
                <a:gd name="T8" fmla="*/ 2147483646 w 69"/>
                <a:gd name="T9" fmla="*/ 0 h 47"/>
                <a:gd name="T10" fmla="*/ 2147483646 w 69"/>
                <a:gd name="T11" fmla="*/ 2147483646 h 47"/>
                <a:gd name="T12" fmla="*/ 2147483646 w 69"/>
                <a:gd name="T13" fmla="*/ 2147483646 h 47"/>
                <a:gd name="T14" fmla="*/ 2147483646 w 69"/>
                <a:gd name="T15" fmla="*/ 2147483646 h 47"/>
                <a:gd name="T16" fmla="*/ 2147483646 w 69"/>
                <a:gd name="T17" fmla="*/ 2147483646 h 47"/>
                <a:gd name="T18" fmla="*/ 2147483646 w 69"/>
                <a:gd name="T19" fmla="*/ 2147483646 h 47"/>
                <a:gd name="T20" fmla="*/ 2147483646 w 69"/>
                <a:gd name="T21" fmla="*/ 2147483646 h 47"/>
                <a:gd name="T22" fmla="*/ 2147483646 w 69"/>
                <a:gd name="T23" fmla="*/ 2147483646 h 47"/>
                <a:gd name="T24" fmla="*/ 2147483646 w 69"/>
                <a:gd name="T25" fmla="*/ 2147483646 h 47"/>
                <a:gd name="T26" fmla="*/ 2147483646 w 69"/>
                <a:gd name="T27" fmla="*/ 2147483646 h 47"/>
                <a:gd name="T28" fmla="*/ 2147483646 w 69"/>
                <a:gd name="T29" fmla="*/ 2147483646 h 47"/>
                <a:gd name="T30" fmla="*/ 2147483646 w 69"/>
                <a:gd name="T31" fmla="*/ 2147483646 h 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9" h="47">
                  <a:moveTo>
                    <a:pt x="58" y="47"/>
                  </a:moveTo>
                  <a:cubicBezTo>
                    <a:pt x="8" y="47"/>
                    <a:pt x="8" y="47"/>
                    <a:pt x="8" y="47"/>
                  </a:cubicBezTo>
                  <a:cubicBezTo>
                    <a:pt x="0" y="47"/>
                    <a:pt x="0" y="26"/>
                    <a:pt x="0" y="23"/>
                  </a:cubicBezTo>
                  <a:cubicBezTo>
                    <a:pt x="0" y="21"/>
                    <a:pt x="0" y="0"/>
                    <a:pt x="8" y="0"/>
                  </a:cubicBezTo>
                  <a:cubicBezTo>
                    <a:pt x="58" y="0"/>
                    <a:pt x="58" y="0"/>
                    <a:pt x="58" y="0"/>
                  </a:cubicBezTo>
                  <a:cubicBezTo>
                    <a:pt x="64" y="0"/>
                    <a:pt x="69" y="5"/>
                    <a:pt x="69" y="11"/>
                  </a:cubicBezTo>
                  <a:cubicBezTo>
                    <a:pt x="69" y="35"/>
                    <a:pt x="69" y="35"/>
                    <a:pt x="69" y="35"/>
                  </a:cubicBezTo>
                  <a:cubicBezTo>
                    <a:pt x="69" y="42"/>
                    <a:pt x="64" y="47"/>
                    <a:pt x="58" y="47"/>
                  </a:cubicBezTo>
                  <a:close/>
                  <a:moveTo>
                    <a:pt x="9" y="41"/>
                  </a:moveTo>
                  <a:cubicBezTo>
                    <a:pt x="58" y="41"/>
                    <a:pt x="58" y="41"/>
                    <a:pt x="58" y="41"/>
                  </a:cubicBezTo>
                  <a:cubicBezTo>
                    <a:pt x="61" y="41"/>
                    <a:pt x="64" y="39"/>
                    <a:pt x="64" y="35"/>
                  </a:cubicBezTo>
                  <a:cubicBezTo>
                    <a:pt x="64" y="11"/>
                    <a:pt x="64" y="11"/>
                    <a:pt x="64" y="11"/>
                  </a:cubicBezTo>
                  <a:cubicBezTo>
                    <a:pt x="64" y="8"/>
                    <a:pt x="61" y="5"/>
                    <a:pt x="58" y="5"/>
                  </a:cubicBezTo>
                  <a:cubicBezTo>
                    <a:pt x="9" y="5"/>
                    <a:pt x="9" y="5"/>
                    <a:pt x="9" y="5"/>
                  </a:cubicBezTo>
                  <a:cubicBezTo>
                    <a:pt x="7" y="7"/>
                    <a:pt x="5" y="13"/>
                    <a:pt x="5" y="23"/>
                  </a:cubicBezTo>
                  <a:cubicBezTo>
                    <a:pt x="5" y="33"/>
                    <a:pt x="7" y="40"/>
                    <a:pt x="9" y="41"/>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latin typeface="Arial" panose="020B0604020202020204" pitchFamily="34" charset="0"/>
                <a:cs typeface="Arial" panose="020B0604020202020204" pitchFamily="34" charset="0"/>
              </a:endParaRPr>
            </a:p>
          </p:txBody>
        </p:sp>
        <p:sp>
          <p:nvSpPr>
            <p:cNvPr id="281" name="Freeform 505"/>
            <p:cNvSpPr>
              <a:spLocks/>
            </p:cNvSpPr>
            <p:nvPr/>
          </p:nvSpPr>
          <p:spPr bwMode="auto">
            <a:xfrm>
              <a:off x="7391400" y="4483100"/>
              <a:ext cx="66675" cy="100013"/>
            </a:xfrm>
            <a:custGeom>
              <a:avLst/>
              <a:gdLst>
                <a:gd name="T0" fmla="*/ 2147483646 w 42"/>
                <a:gd name="T1" fmla="*/ 2147483646 h 64"/>
                <a:gd name="T2" fmla="*/ 2147483646 w 42"/>
                <a:gd name="T3" fmla="*/ 2147483646 h 64"/>
                <a:gd name="T4" fmla="*/ 0 w 42"/>
                <a:gd name="T5" fmla="*/ 2147483646 h 64"/>
                <a:gd name="T6" fmla="*/ 2147483646 w 42"/>
                <a:gd name="T7" fmla="*/ 2147483646 h 64"/>
                <a:gd name="T8" fmla="*/ 2147483646 w 42"/>
                <a:gd name="T9" fmla="*/ 2147483646 h 64"/>
                <a:gd name="T10" fmla="*/ 2147483646 w 42"/>
                <a:gd name="T11" fmla="*/ 2147483646 h 64"/>
                <a:gd name="T12" fmla="*/ 2147483646 w 42"/>
                <a:gd name="T13" fmla="*/ 2147483646 h 64"/>
                <a:gd name="T14" fmla="*/ 2147483646 w 42"/>
                <a:gd name="T15" fmla="*/ 2147483646 h 64"/>
                <a:gd name="T16" fmla="*/ 0 w 42"/>
                <a:gd name="T17" fmla="*/ 2147483646 h 64"/>
                <a:gd name="T18" fmla="*/ 2147483646 w 42"/>
                <a:gd name="T19" fmla="*/ 2147483646 h 64"/>
                <a:gd name="T20" fmla="*/ 2147483646 w 42"/>
                <a:gd name="T21" fmla="*/ 2147483646 h 64"/>
                <a:gd name="T22" fmla="*/ 2147483646 w 42"/>
                <a:gd name="T23" fmla="*/ 2147483646 h 64"/>
                <a:gd name="T24" fmla="*/ 2147483646 w 42"/>
                <a:gd name="T25" fmla="*/ 2147483646 h 64"/>
                <a:gd name="T26" fmla="*/ 2147483646 w 42"/>
                <a:gd name="T27" fmla="*/ 2147483646 h 6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2" h="64">
                  <a:moveTo>
                    <a:pt x="23" y="64"/>
                  </a:moveTo>
                  <a:cubicBezTo>
                    <a:pt x="23" y="64"/>
                    <a:pt x="23" y="64"/>
                    <a:pt x="23" y="64"/>
                  </a:cubicBezTo>
                  <a:cubicBezTo>
                    <a:pt x="0" y="55"/>
                    <a:pt x="0" y="55"/>
                    <a:pt x="0" y="55"/>
                  </a:cubicBezTo>
                  <a:cubicBezTo>
                    <a:pt x="2" y="51"/>
                    <a:pt x="2" y="51"/>
                    <a:pt x="2" y="51"/>
                  </a:cubicBezTo>
                  <a:cubicBezTo>
                    <a:pt x="23" y="60"/>
                    <a:pt x="23" y="60"/>
                    <a:pt x="23" y="60"/>
                  </a:cubicBezTo>
                  <a:cubicBezTo>
                    <a:pt x="33" y="54"/>
                    <a:pt x="38" y="44"/>
                    <a:pt x="38" y="32"/>
                  </a:cubicBezTo>
                  <a:cubicBezTo>
                    <a:pt x="38" y="21"/>
                    <a:pt x="33" y="11"/>
                    <a:pt x="23" y="5"/>
                  </a:cubicBezTo>
                  <a:cubicBezTo>
                    <a:pt x="2" y="13"/>
                    <a:pt x="2" y="13"/>
                    <a:pt x="2" y="13"/>
                  </a:cubicBezTo>
                  <a:cubicBezTo>
                    <a:pt x="0" y="10"/>
                    <a:pt x="0" y="10"/>
                    <a:pt x="0" y="10"/>
                  </a:cubicBezTo>
                  <a:cubicBezTo>
                    <a:pt x="23" y="1"/>
                    <a:pt x="23" y="1"/>
                    <a:pt x="23" y="1"/>
                  </a:cubicBezTo>
                  <a:cubicBezTo>
                    <a:pt x="23" y="0"/>
                    <a:pt x="24" y="0"/>
                    <a:pt x="25" y="1"/>
                  </a:cubicBezTo>
                  <a:cubicBezTo>
                    <a:pt x="36" y="7"/>
                    <a:pt x="42" y="19"/>
                    <a:pt x="42" y="32"/>
                  </a:cubicBezTo>
                  <a:cubicBezTo>
                    <a:pt x="42" y="45"/>
                    <a:pt x="36" y="57"/>
                    <a:pt x="25" y="64"/>
                  </a:cubicBezTo>
                  <a:cubicBezTo>
                    <a:pt x="24" y="64"/>
                    <a:pt x="24" y="64"/>
                    <a:pt x="23" y="64"/>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latin typeface="Arial" panose="020B0604020202020204" pitchFamily="34" charset="0"/>
                <a:cs typeface="Arial" panose="020B0604020202020204" pitchFamily="34" charset="0"/>
              </a:endParaRPr>
            </a:p>
          </p:txBody>
        </p:sp>
        <p:sp>
          <p:nvSpPr>
            <p:cNvPr id="282" name="Freeform 506"/>
            <p:cNvSpPr>
              <a:spLocks/>
            </p:cNvSpPr>
            <p:nvPr/>
          </p:nvSpPr>
          <p:spPr bwMode="auto">
            <a:xfrm>
              <a:off x="7305675" y="4487863"/>
              <a:ext cx="26988" cy="92075"/>
            </a:xfrm>
            <a:custGeom>
              <a:avLst/>
              <a:gdLst>
                <a:gd name="T0" fmla="*/ 2147483646 w 17"/>
                <a:gd name="T1" fmla="*/ 2147483646 h 59"/>
                <a:gd name="T2" fmla="*/ 0 w 17"/>
                <a:gd name="T3" fmla="*/ 2147483646 h 59"/>
                <a:gd name="T4" fmla="*/ 2147483646 w 17"/>
                <a:gd name="T5" fmla="*/ 2147483646 h 59"/>
                <a:gd name="T6" fmla="*/ 0 w 17"/>
                <a:gd name="T7" fmla="*/ 2147483646 h 59"/>
                <a:gd name="T8" fmla="*/ 2147483646 w 17"/>
                <a:gd name="T9" fmla="*/ 0 h 59"/>
                <a:gd name="T10" fmla="*/ 2147483646 w 17"/>
                <a:gd name="T11" fmla="*/ 2147483646 h 59"/>
                <a:gd name="T12" fmla="*/ 2147483646 w 17"/>
                <a:gd name="T13" fmla="*/ 2147483646 h 5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 h="59">
                  <a:moveTo>
                    <a:pt x="2" y="59"/>
                  </a:moveTo>
                  <a:cubicBezTo>
                    <a:pt x="0" y="55"/>
                    <a:pt x="0" y="55"/>
                    <a:pt x="0" y="55"/>
                  </a:cubicBezTo>
                  <a:cubicBezTo>
                    <a:pt x="8" y="49"/>
                    <a:pt x="13" y="40"/>
                    <a:pt x="13" y="29"/>
                  </a:cubicBezTo>
                  <a:cubicBezTo>
                    <a:pt x="13" y="19"/>
                    <a:pt x="8" y="9"/>
                    <a:pt x="0" y="3"/>
                  </a:cubicBezTo>
                  <a:cubicBezTo>
                    <a:pt x="2" y="0"/>
                    <a:pt x="2" y="0"/>
                    <a:pt x="2" y="0"/>
                  </a:cubicBezTo>
                  <a:cubicBezTo>
                    <a:pt x="11" y="7"/>
                    <a:pt x="17" y="18"/>
                    <a:pt x="17" y="29"/>
                  </a:cubicBezTo>
                  <a:cubicBezTo>
                    <a:pt x="17" y="41"/>
                    <a:pt x="11" y="52"/>
                    <a:pt x="2" y="59"/>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dirty="0">
                <a:latin typeface="Arial" panose="020B0604020202020204" pitchFamily="34" charset="0"/>
                <a:cs typeface="Arial" panose="020B0604020202020204" pitchFamily="34" charset="0"/>
              </a:endParaRPr>
            </a:p>
          </p:txBody>
        </p:sp>
        <p:sp>
          <p:nvSpPr>
            <p:cNvPr id="283" name="Freeform 507"/>
            <p:cNvSpPr>
              <a:spLocks/>
            </p:cNvSpPr>
            <p:nvPr/>
          </p:nvSpPr>
          <p:spPr bwMode="auto">
            <a:xfrm>
              <a:off x="7412038" y="4468813"/>
              <a:ext cx="20638" cy="20638"/>
            </a:xfrm>
            <a:custGeom>
              <a:avLst/>
              <a:gdLst>
                <a:gd name="T0" fmla="*/ 2147483646 w 13"/>
                <a:gd name="T1" fmla="*/ 2147483646 h 13"/>
                <a:gd name="T2" fmla="*/ 0 w 13"/>
                <a:gd name="T3" fmla="*/ 2147483646 h 13"/>
                <a:gd name="T4" fmla="*/ 2147483646 w 13"/>
                <a:gd name="T5" fmla="*/ 0 h 13"/>
                <a:gd name="T6" fmla="*/ 2147483646 w 13"/>
                <a:gd name="T7" fmla="*/ 2147483646 h 13"/>
                <a:gd name="T8" fmla="*/ 2147483646 w 13"/>
                <a:gd name="T9" fmla="*/ 2147483646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13">
                  <a:moveTo>
                    <a:pt x="8" y="13"/>
                  </a:moveTo>
                  <a:lnTo>
                    <a:pt x="0" y="3"/>
                  </a:lnTo>
                  <a:lnTo>
                    <a:pt x="4" y="0"/>
                  </a:lnTo>
                  <a:lnTo>
                    <a:pt x="13" y="10"/>
                  </a:lnTo>
                  <a:lnTo>
                    <a:pt x="8" y="13"/>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latin typeface="Arial" panose="020B0604020202020204" pitchFamily="34" charset="0"/>
                <a:cs typeface="Arial" panose="020B0604020202020204" pitchFamily="34" charset="0"/>
              </a:endParaRPr>
            </a:p>
          </p:txBody>
        </p:sp>
        <p:sp>
          <p:nvSpPr>
            <p:cNvPr id="284" name="Freeform 508"/>
            <p:cNvSpPr>
              <a:spLocks/>
            </p:cNvSpPr>
            <p:nvPr/>
          </p:nvSpPr>
          <p:spPr bwMode="auto">
            <a:xfrm>
              <a:off x="7412038" y="4576763"/>
              <a:ext cx="20638" cy="22225"/>
            </a:xfrm>
            <a:custGeom>
              <a:avLst/>
              <a:gdLst>
                <a:gd name="T0" fmla="*/ 2147483646 w 13"/>
                <a:gd name="T1" fmla="*/ 2147483646 h 14"/>
                <a:gd name="T2" fmla="*/ 0 w 13"/>
                <a:gd name="T3" fmla="*/ 2147483646 h 14"/>
                <a:gd name="T4" fmla="*/ 2147483646 w 13"/>
                <a:gd name="T5" fmla="*/ 0 h 14"/>
                <a:gd name="T6" fmla="*/ 2147483646 w 13"/>
                <a:gd name="T7" fmla="*/ 2147483646 h 14"/>
                <a:gd name="T8" fmla="*/ 2147483646 w 13"/>
                <a:gd name="T9" fmla="*/ 2147483646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14">
                  <a:moveTo>
                    <a:pt x="4" y="14"/>
                  </a:moveTo>
                  <a:lnTo>
                    <a:pt x="0" y="10"/>
                  </a:lnTo>
                  <a:lnTo>
                    <a:pt x="8" y="0"/>
                  </a:lnTo>
                  <a:lnTo>
                    <a:pt x="13" y="4"/>
                  </a:lnTo>
                  <a:lnTo>
                    <a:pt x="4" y="14"/>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latin typeface="Arial" panose="020B0604020202020204" pitchFamily="34" charset="0"/>
                <a:cs typeface="Arial" panose="020B0604020202020204" pitchFamily="34" charset="0"/>
              </a:endParaRPr>
            </a:p>
          </p:txBody>
        </p:sp>
      </p:grpSp>
      <p:sp>
        <p:nvSpPr>
          <p:cNvPr id="293" name="矩形 292">
            <a:extLst>
              <a:ext uri="{FF2B5EF4-FFF2-40B4-BE49-F238E27FC236}">
                <a16:creationId xmlns:a16="http://schemas.microsoft.com/office/drawing/2014/main" id="{1BD62BA3-889D-4624-AC0D-87E55C993392}"/>
              </a:ext>
            </a:extLst>
          </p:cNvPr>
          <p:cNvSpPr/>
          <p:nvPr/>
        </p:nvSpPr>
        <p:spPr>
          <a:xfrm>
            <a:off x="4045288" y="1105640"/>
            <a:ext cx="4949835" cy="2831544"/>
          </a:xfrm>
          <a:prstGeom prst="rect">
            <a:avLst/>
          </a:prstGeom>
          <a:ln>
            <a:noFill/>
          </a:ln>
        </p:spPr>
        <p:txBody>
          <a:bodyPr wrap="square">
            <a:spAutoFit/>
          </a:bodyPr>
          <a:lstStyle/>
          <a:p>
            <a:pPr>
              <a:spcAft>
                <a:spcPts val="600"/>
              </a:spcAft>
            </a:pPr>
            <a:r>
              <a:rPr lang="en-US" altLang="zh-CN" sz="1100" dirty="0">
                <a:solidFill>
                  <a:schemeClr val="tx1">
                    <a:lumMod val="95000"/>
                    <a:lumOff val="5000"/>
                  </a:schemeClr>
                </a:solidFill>
                <a:latin typeface="Arial" panose="020B0604020202020204" pitchFamily="34" charset="0"/>
                <a:ea typeface="Calibri" panose="020F0502020204030204" pitchFamily="34" charset="0"/>
                <a:cs typeface="Arial" panose="020B0604020202020204" pitchFamily="34" charset="0"/>
              </a:rPr>
              <a:t>Data originated by 6G system can be utilized by other services provided by 6G system or OTT Application.</a:t>
            </a:r>
            <a:r>
              <a:rPr kumimoji="1" lang="en-US" altLang="zh-CN" sz="1100" dirty="0">
                <a:solidFill>
                  <a:schemeClr val="tx1">
                    <a:lumMod val="95000"/>
                    <a:lumOff val="5000"/>
                  </a:schemeClr>
                </a:solidFill>
                <a:latin typeface="Arial" panose="020B0604020202020204" pitchFamily="34" charset="0"/>
                <a:cs typeface="Arial" panose="020B0604020202020204" pitchFamily="34" charset="0"/>
              </a:rPr>
              <a:t> </a:t>
            </a:r>
          </a:p>
          <a:p>
            <a:pPr>
              <a:spcAft>
                <a:spcPts val="600"/>
              </a:spcAft>
            </a:pPr>
            <a:endParaRPr kumimoji="1" lang="en-US" altLang="zh-CN" sz="1100" dirty="0">
              <a:solidFill>
                <a:schemeClr val="tx1">
                  <a:lumMod val="95000"/>
                  <a:lumOff val="5000"/>
                </a:schemeClr>
              </a:solidFill>
              <a:latin typeface="Arial" panose="020B0604020202020204" pitchFamily="34" charset="0"/>
              <a:cs typeface="Arial" panose="020B0604020202020204" pitchFamily="34" charset="0"/>
            </a:endParaRPr>
          </a:p>
          <a:p>
            <a:pPr marL="171450" indent="-171450">
              <a:spcAft>
                <a:spcPts val="600"/>
              </a:spcAft>
              <a:buFont typeface="Arial" panose="020B0604020202020204" pitchFamily="34" charset="0"/>
              <a:buChar char="•"/>
            </a:pPr>
            <a:r>
              <a:rPr lang="en-US" altLang="zh-CN" sz="1100" b="1" kern="1200" dirty="0">
                <a:solidFill>
                  <a:schemeClr val="tx1">
                    <a:lumMod val="95000"/>
                    <a:lumOff val="5000"/>
                  </a:schemeClr>
                </a:solidFill>
                <a:latin typeface="Arial" panose="020B0604020202020204" pitchFamily="34" charset="0"/>
                <a:ea typeface="Calibri" panose="020F0502020204030204" pitchFamily="34" charset="0"/>
                <a:cs typeface="Arial" panose="020B0604020202020204" pitchFamily="34" charset="0"/>
              </a:rPr>
              <a:t>Multiple data</a:t>
            </a:r>
            <a:r>
              <a:rPr lang="zh-CN" altLang="en-US" sz="1100" b="1" kern="1200" dirty="0">
                <a:solidFill>
                  <a:schemeClr val="tx1">
                    <a:lumMod val="95000"/>
                    <a:lumOff val="5000"/>
                  </a:schemeClr>
                </a:solidFill>
                <a:latin typeface="Arial" panose="020B0604020202020204" pitchFamily="34" charset="0"/>
                <a:cs typeface="Arial" panose="020B0604020202020204" pitchFamily="34" charset="0"/>
              </a:rPr>
              <a:t> </a:t>
            </a:r>
            <a:r>
              <a:rPr lang="en-US" altLang="zh-CN" sz="1100" b="1" kern="1200" dirty="0">
                <a:solidFill>
                  <a:schemeClr val="tx1">
                    <a:lumMod val="95000"/>
                    <a:lumOff val="5000"/>
                  </a:schemeClr>
                </a:solidFill>
                <a:latin typeface="Arial" panose="020B0604020202020204" pitchFamily="34" charset="0"/>
                <a:ea typeface="Calibri" panose="020F0502020204030204" pitchFamily="34" charset="0"/>
                <a:cs typeface="Arial" panose="020B0604020202020204" pitchFamily="34" charset="0"/>
              </a:rPr>
              <a:t>providers: </a:t>
            </a:r>
          </a:p>
          <a:p>
            <a:pPr marL="720000" lvl="1" indent="-171450">
              <a:spcAft>
                <a:spcPts val="600"/>
              </a:spcAft>
              <a:buFont typeface="Wingdings" panose="05000000000000000000" pitchFamily="2" charset="2"/>
              <a:buChar char="Ø"/>
            </a:pPr>
            <a:r>
              <a:rPr kumimoji="1" lang="en-US" altLang="zh-CN" sz="1100" dirty="0">
                <a:solidFill>
                  <a:schemeClr val="tx1">
                    <a:lumMod val="95000"/>
                    <a:lumOff val="5000"/>
                  </a:schemeClr>
                </a:solidFill>
                <a:latin typeface="Arial" panose="020B0604020202020204" pitchFamily="34" charset="0"/>
                <a:cs typeface="Arial" panose="020B0604020202020204" pitchFamily="34" charset="0"/>
              </a:rPr>
              <a:t>For example, </a:t>
            </a:r>
            <a:r>
              <a:rPr kumimoji="1" lang="en-US" altLang="zh-CN" sz="1100" dirty="0">
                <a:solidFill>
                  <a:schemeClr val="tx1">
                    <a:lumMod val="95000"/>
                    <a:lumOff val="5000"/>
                  </a:schemeClr>
                </a:solidFill>
                <a:latin typeface="Arial" panose="020B0604020202020204" pitchFamily="34" charset="0"/>
                <a:ea typeface="Calibri" panose="020F0502020204030204" pitchFamily="34" charset="0"/>
                <a:cs typeface="Arial" panose="020B0604020202020204" pitchFamily="34" charset="0"/>
              </a:rPr>
              <a:t>d</a:t>
            </a:r>
            <a:r>
              <a:rPr lang="en-US" altLang="zh-CN" sz="1100" dirty="0">
                <a:solidFill>
                  <a:schemeClr val="tx1">
                    <a:lumMod val="95000"/>
                    <a:lumOff val="5000"/>
                  </a:schemeClr>
                </a:solidFill>
                <a:latin typeface="Arial" panose="020B0604020202020204" pitchFamily="34" charset="0"/>
                <a:ea typeface="Calibri" panose="020F0502020204030204" pitchFamily="34" charset="0"/>
                <a:cs typeface="Arial" panose="020B0604020202020204" pitchFamily="34" charset="0"/>
              </a:rPr>
              <a:t>ifferent data involved in sensing service, AI service, positioning service, context management service can be used jointly for a single application such as XR rendering.</a:t>
            </a:r>
            <a:endParaRPr kumimoji="1" lang="en-US" altLang="zh-CN" sz="1100" dirty="0">
              <a:solidFill>
                <a:schemeClr val="tx1">
                  <a:lumMod val="95000"/>
                  <a:lumOff val="5000"/>
                </a:schemeClr>
              </a:solidFill>
              <a:latin typeface="Arial" panose="020B0604020202020204" pitchFamily="34" charset="0"/>
              <a:ea typeface="Calibri" panose="020F0502020204030204" pitchFamily="34" charset="0"/>
              <a:cs typeface="Arial" panose="020B0604020202020204" pitchFamily="34" charset="0"/>
            </a:endParaRPr>
          </a:p>
          <a:p>
            <a:pPr marL="720000" lvl="1" indent="-171450">
              <a:spcAft>
                <a:spcPts val="600"/>
              </a:spcAft>
              <a:buFont typeface="Wingdings" panose="05000000000000000000" pitchFamily="2" charset="2"/>
              <a:buChar char="Ø"/>
            </a:pPr>
            <a:endParaRPr kumimoji="1" lang="en-US" altLang="zh-CN" sz="1100" dirty="0">
              <a:solidFill>
                <a:schemeClr val="tx1">
                  <a:lumMod val="95000"/>
                  <a:lumOff val="5000"/>
                </a:schemeClr>
              </a:solidFill>
              <a:latin typeface="Arial" panose="020B0604020202020204" pitchFamily="34" charset="0"/>
              <a:ea typeface="Calibri" panose="020F0502020204030204" pitchFamily="34" charset="0"/>
              <a:cs typeface="Arial" panose="020B0604020202020204" pitchFamily="34" charset="0"/>
            </a:endParaRPr>
          </a:p>
          <a:p>
            <a:pPr marL="171450" indent="-171450">
              <a:spcAft>
                <a:spcPts val="600"/>
              </a:spcAft>
              <a:buFont typeface="Arial" panose="020B0604020202020204" pitchFamily="34" charset="0"/>
              <a:buChar char="•"/>
            </a:pPr>
            <a:r>
              <a:rPr lang="en-US" altLang="zh-CN" sz="1100" b="1" kern="1200" dirty="0">
                <a:solidFill>
                  <a:schemeClr val="tx1">
                    <a:lumMod val="95000"/>
                    <a:lumOff val="5000"/>
                  </a:schemeClr>
                </a:solidFill>
                <a:latin typeface="Arial" panose="020B0604020202020204" pitchFamily="34" charset="0"/>
                <a:ea typeface="Calibri" panose="020F0502020204030204" pitchFamily="34" charset="0"/>
                <a:cs typeface="Arial" panose="020B0604020202020204" pitchFamily="34" charset="0"/>
              </a:rPr>
              <a:t>Multiple data</a:t>
            </a:r>
            <a:r>
              <a:rPr lang="zh-CN" altLang="en-US" sz="1100" b="1" kern="1200" dirty="0">
                <a:solidFill>
                  <a:schemeClr val="tx1">
                    <a:lumMod val="95000"/>
                    <a:lumOff val="5000"/>
                  </a:schemeClr>
                </a:solidFill>
                <a:latin typeface="Arial" panose="020B0604020202020204" pitchFamily="34" charset="0"/>
                <a:cs typeface="Arial" panose="020B0604020202020204" pitchFamily="34" charset="0"/>
              </a:rPr>
              <a:t> </a:t>
            </a:r>
            <a:r>
              <a:rPr lang="en-US" altLang="zh-CN" sz="1100" b="1" kern="1200" dirty="0">
                <a:solidFill>
                  <a:schemeClr val="tx1">
                    <a:lumMod val="95000"/>
                    <a:lumOff val="5000"/>
                  </a:schemeClr>
                </a:solidFill>
                <a:latin typeface="Arial" panose="020B0604020202020204" pitchFamily="34" charset="0"/>
                <a:cs typeface="Arial" panose="020B0604020202020204" pitchFamily="34" charset="0"/>
              </a:rPr>
              <a:t>c</a:t>
            </a:r>
            <a:r>
              <a:rPr lang="en-US" altLang="zh-CN" sz="1100" b="1" kern="1200" dirty="0">
                <a:solidFill>
                  <a:schemeClr val="tx1">
                    <a:lumMod val="95000"/>
                    <a:lumOff val="5000"/>
                  </a:schemeClr>
                </a:solidFill>
                <a:latin typeface="Arial" panose="020B0604020202020204" pitchFamily="34" charset="0"/>
                <a:ea typeface="Calibri" panose="020F0502020204030204" pitchFamily="34" charset="0"/>
                <a:cs typeface="Arial" panose="020B0604020202020204" pitchFamily="34" charset="0"/>
              </a:rPr>
              <a:t>onsumers:</a:t>
            </a:r>
          </a:p>
          <a:p>
            <a:pPr marL="720000" lvl="1" indent="-171450">
              <a:spcAft>
                <a:spcPts val="600"/>
              </a:spcAft>
              <a:buFont typeface="Wingdings" panose="05000000000000000000" pitchFamily="2" charset="2"/>
              <a:buChar char="Ø"/>
            </a:pPr>
            <a:r>
              <a:rPr kumimoji="1" lang="en-US" altLang="zh-CN" sz="1100" dirty="0">
                <a:solidFill>
                  <a:schemeClr val="tx1">
                    <a:lumMod val="95000"/>
                    <a:lumOff val="5000"/>
                  </a:schemeClr>
                </a:solidFill>
                <a:latin typeface="Arial" panose="020B0604020202020204" pitchFamily="34" charset="0"/>
                <a:cs typeface="Arial" panose="020B0604020202020204" pitchFamily="34" charset="0"/>
              </a:rPr>
              <a:t>For example, sensing data collected by </a:t>
            </a:r>
            <a:r>
              <a:rPr lang="en-US" altLang="zh-CN" sz="1100" dirty="0">
                <a:solidFill>
                  <a:schemeClr val="tx1">
                    <a:lumMod val="95000"/>
                    <a:lumOff val="5000"/>
                  </a:schemeClr>
                </a:solidFill>
                <a:latin typeface="Arial" panose="020B0604020202020204" pitchFamily="34" charset="0"/>
                <a:ea typeface="Calibri" panose="020F0502020204030204" pitchFamily="34" charset="0"/>
                <a:cs typeface="Arial" panose="020B0604020202020204" pitchFamily="34" charset="0"/>
              </a:rPr>
              <a:t>6G system can be consumed independently by AI services or communication services or third parties</a:t>
            </a:r>
            <a:r>
              <a:rPr kumimoji="1" lang="en-US" altLang="zh-CN" sz="1100" dirty="0">
                <a:solidFill>
                  <a:schemeClr val="tx1">
                    <a:lumMod val="95000"/>
                    <a:lumOff val="5000"/>
                  </a:schemeClr>
                </a:solidFill>
                <a:latin typeface="Arial" panose="020B0604020202020204" pitchFamily="34" charset="0"/>
                <a:cs typeface="Arial" panose="020B0604020202020204" pitchFamily="34" charset="0"/>
              </a:rPr>
              <a:t>. </a:t>
            </a:r>
          </a:p>
          <a:p>
            <a:pPr>
              <a:spcAft>
                <a:spcPts val="600"/>
              </a:spcAft>
            </a:pPr>
            <a:endParaRPr lang="en-US" altLang="zh-CN" sz="1100" b="1" kern="1200" dirty="0">
              <a:solidFill>
                <a:schemeClr val="tx1">
                  <a:lumMod val="95000"/>
                  <a:lumOff val="5000"/>
                </a:schemeClr>
              </a:solidFill>
              <a:latin typeface="Arial" panose="020B0604020202020204" pitchFamily="34" charset="0"/>
              <a:ea typeface="Calibri" panose="020F0502020204030204" pitchFamily="34" charset="0"/>
              <a:cs typeface="Arial" panose="020B0604020202020204" pitchFamily="34" charset="0"/>
            </a:endParaRPr>
          </a:p>
        </p:txBody>
      </p:sp>
      <p:sp>
        <p:nvSpPr>
          <p:cNvPr id="18" name="矩形 17"/>
          <p:cNvSpPr/>
          <p:nvPr/>
        </p:nvSpPr>
        <p:spPr>
          <a:xfrm>
            <a:off x="1389185" y="850643"/>
            <a:ext cx="1577676" cy="307777"/>
          </a:xfrm>
          <a:prstGeom prst="rect">
            <a:avLst/>
          </a:prstGeom>
        </p:spPr>
        <p:txBody>
          <a:bodyPr wrap="none">
            <a:spAutoFit/>
          </a:bodyPr>
          <a:lstStyle/>
          <a:p>
            <a:r>
              <a:rPr lang="en-US" altLang="zh-CN" b="1" kern="1200" dirty="0">
                <a:solidFill>
                  <a:schemeClr val="tx1">
                    <a:lumMod val="95000"/>
                    <a:lumOff val="5000"/>
                  </a:schemeClr>
                </a:solidFill>
                <a:latin typeface="Arial" panose="020B0604020202020204" pitchFamily="34" charset="0"/>
                <a:ea typeface="Calibri" panose="020F0502020204030204" pitchFamily="34" charset="0"/>
                <a:cs typeface="Arial" panose="020B0604020202020204" pitchFamily="34" charset="0"/>
              </a:rPr>
              <a:t>Data</a:t>
            </a:r>
            <a:r>
              <a:rPr lang="zh-CN" altLang="en-US" b="1" kern="1200" dirty="0">
                <a:solidFill>
                  <a:schemeClr val="tx1">
                    <a:lumMod val="95000"/>
                    <a:lumOff val="5000"/>
                  </a:schemeClr>
                </a:solidFill>
                <a:latin typeface="Arial" panose="020B0604020202020204" pitchFamily="34" charset="0"/>
                <a:cs typeface="Arial" panose="020B0604020202020204" pitchFamily="34" charset="0"/>
              </a:rPr>
              <a:t> </a:t>
            </a:r>
            <a:r>
              <a:rPr lang="en-US" altLang="zh-CN" b="1" kern="1200" dirty="0">
                <a:solidFill>
                  <a:schemeClr val="tx1">
                    <a:lumMod val="95000"/>
                    <a:lumOff val="5000"/>
                  </a:schemeClr>
                </a:solidFill>
                <a:latin typeface="Arial" panose="020B0604020202020204" pitchFamily="34" charset="0"/>
                <a:cs typeface="Arial" panose="020B0604020202020204" pitchFamily="34" charset="0"/>
              </a:rPr>
              <a:t>c</a:t>
            </a:r>
            <a:r>
              <a:rPr lang="en-US" altLang="zh-CN" b="1" kern="1200" dirty="0">
                <a:solidFill>
                  <a:schemeClr val="tx1">
                    <a:lumMod val="95000"/>
                    <a:lumOff val="5000"/>
                  </a:schemeClr>
                </a:solidFill>
                <a:latin typeface="Arial" panose="020B0604020202020204" pitchFamily="34" charset="0"/>
                <a:ea typeface="Calibri" panose="020F0502020204030204" pitchFamily="34" charset="0"/>
                <a:cs typeface="Arial" panose="020B0604020202020204" pitchFamily="34" charset="0"/>
              </a:rPr>
              <a:t>onsumers</a:t>
            </a:r>
            <a:endParaRPr lang="zh-CN" altLang="en-US" dirty="0"/>
          </a:p>
        </p:txBody>
      </p:sp>
      <p:grpSp>
        <p:nvGrpSpPr>
          <p:cNvPr id="381" name="组合 380">
            <a:extLst>
              <a:ext uri="{FF2B5EF4-FFF2-40B4-BE49-F238E27FC236}">
                <a16:creationId xmlns:a16="http://schemas.microsoft.com/office/drawing/2014/main" id="{5B84F504-2CA3-4DD6-A8D7-C9DAA229397E}"/>
              </a:ext>
            </a:extLst>
          </p:cNvPr>
          <p:cNvGrpSpPr/>
          <p:nvPr/>
        </p:nvGrpSpPr>
        <p:grpSpPr>
          <a:xfrm>
            <a:off x="808848" y="1435232"/>
            <a:ext cx="369647" cy="354575"/>
            <a:chOff x="27665" y="6623"/>
            <a:chExt cx="1755" cy="1759"/>
          </a:xfrm>
        </p:grpSpPr>
        <p:sp>
          <p:nvSpPr>
            <p:cNvPr id="382" name="任意多边形 33">
              <a:extLst>
                <a:ext uri="{FF2B5EF4-FFF2-40B4-BE49-F238E27FC236}">
                  <a16:creationId xmlns:a16="http://schemas.microsoft.com/office/drawing/2014/main" id="{0AB6F3B9-A034-4BA0-B41B-AB986C9D4578}"/>
                </a:ext>
              </a:extLst>
            </p:cNvPr>
            <p:cNvSpPr/>
            <p:nvPr/>
          </p:nvSpPr>
          <p:spPr>
            <a:xfrm>
              <a:off x="27988" y="6623"/>
              <a:ext cx="1432" cy="1240"/>
            </a:xfrm>
            <a:custGeom>
              <a:avLst/>
              <a:gdLst/>
              <a:ahLst/>
              <a:cxnLst/>
              <a:rect l="0" t="0" r="0" b="0"/>
              <a:pathLst>
                <a:path w="2525" h="2189">
                  <a:moveTo>
                    <a:pt x="2478" y="1513"/>
                  </a:moveTo>
                  <a:lnTo>
                    <a:pt x="1750" y="1513"/>
                  </a:lnTo>
                  <a:lnTo>
                    <a:pt x="1750" y="1410"/>
                  </a:lnTo>
                  <a:lnTo>
                    <a:pt x="1946" y="1410"/>
                  </a:lnTo>
                  <a:cubicBezTo>
                    <a:pt x="1971" y="1410"/>
                    <a:pt x="1991" y="1390"/>
                    <a:pt x="1991" y="1365"/>
                  </a:cubicBezTo>
                  <a:cubicBezTo>
                    <a:pt x="1991" y="1340"/>
                    <a:pt x="1971" y="1321"/>
                    <a:pt x="1946" y="1321"/>
                  </a:cubicBezTo>
                  <a:lnTo>
                    <a:pt x="1750" y="1321"/>
                  </a:lnTo>
                  <a:lnTo>
                    <a:pt x="1750" y="1218"/>
                  </a:lnTo>
                  <a:lnTo>
                    <a:pt x="1886" y="1218"/>
                  </a:lnTo>
                  <a:cubicBezTo>
                    <a:pt x="1937" y="1218"/>
                    <a:pt x="1985" y="1198"/>
                    <a:pt x="2020" y="1162"/>
                  </a:cubicBezTo>
                  <a:lnTo>
                    <a:pt x="2318" y="864"/>
                  </a:lnTo>
                  <a:cubicBezTo>
                    <a:pt x="2338" y="873"/>
                    <a:pt x="2359" y="878"/>
                    <a:pt x="2382" y="878"/>
                  </a:cubicBezTo>
                  <a:cubicBezTo>
                    <a:pt x="2420" y="878"/>
                    <a:pt x="2456" y="864"/>
                    <a:pt x="2482" y="836"/>
                  </a:cubicBezTo>
                  <a:cubicBezTo>
                    <a:pt x="2508" y="810"/>
                    <a:pt x="2524" y="773"/>
                    <a:pt x="2524" y="736"/>
                  </a:cubicBezTo>
                  <a:cubicBezTo>
                    <a:pt x="2524" y="698"/>
                    <a:pt x="2510" y="662"/>
                    <a:pt x="2482" y="636"/>
                  </a:cubicBezTo>
                  <a:cubicBezTo>
                    <a:pt x="2456" y="609"/>
                    <a:pt x="2419" y="593"/>
                    <a:pt x="2382" y="593"/>
                  </a:cubicBezTo>
                  <a:cubicBezTo>
                    <a:pt x="2343" y="593"/>
                    <a:pt x="2308" y="608"/>
                    <a:pt x="2281" y="636"/>
                  </a:cubicBezTo>
                  <a:cubicBezTo>
                    <a:pt x="2255" y="662"/>
                    <a:pt x="2239" y="699"/>
                    <a:pt x="2239" y="736"/>
                  </a:cubicBezTo>
                  <a:cubicBezTo>
                    <a:pt x="2239" y="758"/>
                    <a:pt x="2245" y="779"/>
                    <a:pt x="2254" y="799"/>
                  </a:cubicBezTo>
                  <a:lnTo>
                    <a:pt x="1956" y="1098"/>
                  </a:lnTo>
                  <a:cubicBezTo>
                    <a:pt x="1937" y="1116"/>
                    <a:pt x="1912" y="1127"/>
                    <a:pt x="1884" y="1127"/>
                  </a:cubicBezTo>
                  <a:lnTo>
                    <a:pt x="1748" y="1127"/>
                  </a:lnTo>
                  <a:lnTo>
                    <a:pt x="1748" y="1026"/>
                  </a:lnTo>
                  <a:cubicBezTo>
                    <a:pt x="1748" y="894"/>
                    <a:pt x="1641" y="787"/>
                    <a:pt x="1509" y="787"/>
                  </a:cubicBezTo>
                  <a:lnTo>
                    <a:pt x="1409" y="787"/>
                  </a:lnTo>
                  <a:lnTo>
                    <a:pt x="1409" y="386"/>
                  </a:lnTo>
                  <a:cubicBezTo>
                    <a:pt x="1467" y="366"/>
                    <a:pt x="1506" y="312"/>
                    <a:pt x="1506" y="252"/>
                  </a:cubicBezTo>
                  <a:cubicBezTo>
                    <a:pt x="1506" y="174"/>
                    <a:pt x="1442" y="109"/>
                    <a:pt x="1363" y="109"/>
                  </a:cubicBezTo>
                  <a:cubicBezTo>
                    <a:pt x="1285" y="109"/>
                    <a:pt x="1220" y="172"/>
                    <a:pt x="1220" y="252"/>
                  </a:cubicBezTo>
                  <a:cubicBezTo>
                    <a:pt x="1220" y="312"/>
                    <a:pt x="1260" y="366"/>
                    <a:pt x="1317" y="386"/>
                  </a:cubicBezTo>
                  <a:lnTo>
                    <a:pt x="1317" y="787"/>
                  </a:lnTo>
                  <a:lnTo>
                    <a:pt x="1214" y="787"/>
                  </a:lnTo>
                  <a:lnTo>
                    <a:pt x="1214" y="591"/>
                  </a:lnTo>
                  <a:cubicBezTo>
                    <a:pt x="1214" y="566"/>
                    <a:pt x="1194" y="546"/>
                    <a:pt x="1169" y="546"/>
                  </a:cubicBezTo>
                  <a:cubicBezTo>
                    <a:pt x="1144" y="546"/>
                    <a:pt x="1124" y="566"/>
                    <a:pt x="1124" y="591"/>
                  </a:cubicBezTo>
                  <a:lnTo>
                    <a:pt x="1124" y="787"/>
                  </a:lnTo>
                  <a:lnTo>
                    <a:pt x="1021" y="787"/>
                  </a:lnTo>
                  <a:lnTo>
                    <a:pt x="1021" y="59"/>
                  </a:lnTo>
                  <a:cubicBezTo>
                    <a:pt x="1021" y="34"/>
                    <a:pt x="1001" y="14"/>
                    <a:pt x="976" y="14"/>
                  </a:cubicBezTo>
                  <a:cubicBezTo>
                    <a:pt x="951" y="14"/>
                    <a:pt x="931" y="34"/>
                    <a:pt x="931" y="59"/>
                  </a:cubicBezTo>
                  <a:lnTo>
                    <a:pt x="931" y="787"/>
                  </a:lnTo>
                  <a:lnTo>
                    <a:pt x="829" y="787"/>
                  </a:lnTo>
                  <a:lnTo>
                    <a:pt x="829" y="591"/>
                  </a:lnTo>
                  <a:cubicBezTo>
                    <a:pt x="829" y="566"/>
                    <a:pt x="809" y="546"/>
                    <a:pt x="784" y="546"/>
                  </a:cubicBezTo>
                  <a:cubicBezTo>
                    <a:pt x="759" y="546"/>
                    <a:pt x="739" y="566"/>
                    <a:pt x="739" y="591"/>
                  </a:cubicBezTo>
                  <a:lnTo>
                    <a:pt x="739" y="787"/>
                  </a:lnTo>
                  <a:lnTo>
                    <a:pt x="636" y="787"/>
                  </a:lnTo>
                  <a:lnTo>
                    <a:pt x="636" y="651"/>
                  </a:lnTo>
                  <a:cubicBezTo>
                    <a:pt x="636" y="601"/>
                    <a:pt x="616" y="553"/>
                    <a:pt x="580" y="517"/>
                  </a:cubicBezTo>
                  <a:lnTo>
                    <a:pt x="282" y="219"/>
                  </a:lnTo>
                  <a:cubicBezTo>
                    <a:pt x="310" y="165"/>
                    <a:pt x="298" y="99"/>
                    <a:pt x="256" y="55"/>
                  </a:cubicBezTo>
                  <a:cubicBezTo>
                    <a:pt x="200" y="0"/>
                    <a:pt x="111" y="0"/>
                    <a:pt x="55" y="55"/>
                  </a:cubicBezTo>
                  <a:cubicBezTo>
                    <a:pt x="0" y="110"/>
                    <a:pt x="0" y="200"/>
                    <a:pt x="55" y="256"/>
                  </a:cubicBezTo>
                  <a:cubicBezTo>
                    <a:pt x="82" y="282"/>
                    <a:pt x="119" y="298"/>
                    <a:pt x="155" y="296"/>
                  </a:cubicBezTo>
                  <a:cubicBezTo>
                    <a:pt x="177" y="296"/>
                    <a:pt x="199" y="291"/>
                    <a:pt x="219" y="282"/>
                  </a:cubicBezTo>
                  <a:lnTo>
                    <a:pt x="517" y="580"/>
                  </a:lnTo>
                  <a:cubicBezTo>
                    <a:pt x="536" y="599"/>
                    <a:pt x="546" y="624"/>
                    <a:pt x="546" y="650"/>
                  </a:cubicBezTo>
                  <a:lnTo>
                    <a:pt x="546" y="786"/>
                  </a:lnTo>
                  <a:lnTo>
                    <a:pt x="446" y="786"/>
                  </a:lnTo>
                  <a:cubicBezTo>
                    <a:pt x="426" y="786"/>
                    <a:pt x="406" y="789"/>
                    <a:pt x="386" y="794"/>
                  </a:cubicBezTo>
                  <a:cubicBezTo>
                    <a:pt x="363" y="801"/>
                    <a:pt x="348" y="824"/>
                    <a:pt x="353" y="849"/>
                  </a:cubicBezTo>
                  <a:cubicBezTo>
                    <a:pt x="360" y="873"/>
                    <a:pt x="384" y="888"/>
                    <a:pt x="409" y="882"/>
                  </a:cubicBezTo>
                  <a:lnTo>
                    <a:pt x="409" y="882"/>
                  </a:lnTo>
                  <a:cubicBezTo>
                    <a:pt x="421" y="880"/>
                    <a:pt x="434" y="877"/>
                    <a:pt x="446" y="877"/>
                  </a:cubicBezTo>
                  <a:lnTo>
                    <a:pt x="1509" y="877"/>
                  </a:lnTo>
                  <a:cubicBezTo>
                    <a:pt x="1591" y="877"/>
                    <a:pt x="1657" y="943"/>
                    <a:pt x="1657" y="1025"/>
                  </a:cubicBezTo>
                  <a:lnTo>
                    <a:pt x="1657" y="2089"/>
                  </a:lnTo>
                  <a:cubicBezTo>
                    <a:pt x="1657" y="2102"/>
                    <a:pt x="1656" y="2114"/>
                    <a:pt x="1652" y="2126"/>
                  </a:cubicBezTo>
                  <a:cubicBezTo>
                    <a:pt x="1645" y="2149"/>
                    <a:pt x="1660" y="2174"/>
                    <a:pt x="1685" y="2181"/>
                  </a:cubicBezTo>
                  <a:cubicBezTo>
                    <a:pt x="1709" y="2188"/>
                    <a:pt x="1734" y="2173"/>
                    <a:pt x="1740" y="2148"/>
                  </a:cubicBezTo>
                  <a:cubicBezTo>
                    <a:pt x="1746" y="2128"/>
                    <a:pt x="1748" y="2108"/>
                    <a:pt x="1748" y="2089"/>
                  </a:cubicBezTo>
                  <a:lnTo>
                    <a:pt x="1748" y="1988"/>
                  </a:lnTo>
                  <a:lnTo>
                    <a:pt x="2149" y="1988"/>
                  </a:lnTo>
                  <a:cubicBezTo>
                    <a:pt x="2169" y="2046"/>
                    <a:pt x="2223" y="2085"/>
                    <a:pt x="2284" y="2085"/>
                  </a:cubicBezTo>
                  <a:cubicBezTo>
                    <a:pt x="2362" y="2085"/>
                    <a:pt x="2427" y="2021"/>
                    <a:pt x="2427" y="1942"/>
                  </a:cubicBezTo>
                  <a:cubicBezTo>
                    <a:pt x="2427" y="1864"/>
                    <a:pt x="2363" y="1800"/>
                    <a:pt x="2284" y="1800"/>
                  </a:cubicBezTo>
                  <a:cubicBezTo>
                    <a:pt x="2223" y="1800"/>
                    <a:pt x="2169" y="1839"/>
                    <a:pt x="2149" y="1896"/>
                  </a:cubicBezTo>
                  <a:lnTo>
                    <a:pt x="1748" y="1896"/>
                  </a:lnTo>
                  <a:lnTo>
                    <a:pt x="1748" y="1793"/>
                  </a:lnTo>
                  <a:lnTo>
                    <a:pt x="1945" y="1793"/>
                  </a:lnTo>
                  <a:cubicBezTo>
                    <a:pt x="1970" y="1793"/>
                    <a:pt x="1990" y="1773"/>
                    <a:pt x="1990" y="1748"/>
                  </a:cubicBezTo>
                  <a:cubicBezTo>
                    <a:pt x="1990" y="1723"/>
                    <a:pt x="1970" y="1703"/>
                    <a:pt x="1945" y="1703"/>
                  </a:cubicBezTo>
                  <a:lnTo>
                    <a:pt x="1748" y="1703"/>
                  </a:lnTo>
                  <a:lnTo>
                    <a:pt x="1748" y="1604"/>
                  </a:lnTo>
                  <a:lnTo>
                    <a:pt x="2477" y="1604"/>
                  </a:lnTo>
                  <a:cubicBezTo>
                    <a:pt x="2502" y="1604"/>
                    <a:pt x="2522" y="1584"/>
                    <a:pt x="2522" y="1559"/>
                  </a:cubicBezTo>
                  <a:cubicBezTo>
                    <a:pt x="2523" y="1534"/>
                    <a:pt x="2503" y="1513"/>
                    <a:pt x="2478" y="1513"/>
                  </a:cubicBezTo>
                  <a:close/>
                  <a:moveTo>
                    <a:pt x="2345" y="700"/>
                  </a:moveTo>
                  <a:cubicBezTo>
                    <a:pt x="2354" y="691"/>
                    <a:pt x="2367" y="686"/>
                    <a:pt x="2382" y="686"/>
                  </a:cubicBezTo>
                  <a:cubicBezTo>
                    <a:pt x="2395" y="686"/>
                    <a:pt x="2408" y="691"/>
                    <a:pt x="2419" y="700"/>
                  </a:cubicBezTo>
                  <a:cubicBezTo>
                    <a:pt x="2428" y="710"/>
                    <a:pt x="2433" y="723"/>
                    <a:pt x="2433" y="737"/>
                  </a:cubicBezTo>
                  <a:cubicBezTo>
                    <a:pt x="2433" y="750"/>
                    <a:pt x="2428" y="764"/>
                    <a:pt x="2419" y="774"/>
                  </a:cubicBezTo>
                  <a:cubicBezTo>
                    <a:pt x="2409" y="783"/>
                    <a:pt x="2396" y="789"/>
                    <a:pt x="2382" y="789"/>
                  </a:cubicBezTo>
                  <a:cubicBezTo>
                    <a:pt x="2369" y="789"/>
                    <a:pt x="2355" y="783"/>
                    <a:pt x="2345" y="774"/>
                  </a:cubicBezTo>
                  <a:cubicBezTo>
                    <a:pt x="2336" y="765"/>
                    <a:pt x="2330" y="752"/>
                    <a:pt x="2330" y="737"/>
                  </a:cubicBezTo>
                  <a:cubicBezTo>
                    <a:pt x="2329" y="723"/>
                    <a:pt x="2334" y="710"/>
                    <a:pt x="2345" y="700"/>
                  </a:cubicBezTo>
                  <a:close/>
                  <a:moveTo>
                    <a:pt x="192" y="192"/>
                  </a:moveTo>
                  <a:cubicBezTo>
                    <a:pt x="173" y="212"/>
                    <a:pt x="140" y="212"/>
                    <a:pt x="120" y="192"/>
                  </a:cubicBezTo>
                  <a:cubicBezTo>
                    <a:pt x="100" y="172"/>
                    <a:pt x="100" y="139"/>
                    <a:pt x="120" y="120"/>
                  </a:cubicBezTo>
                  <a:cubicBezTo>
                    <a:pt x="130" y="109"/>
                    <a:pt x="144" y="105"/>
                    <a:pt x="157" y="105"/>
                  </a:cubicBezTo>
                  <a:cubicBezTo>
                    <a:pt x="186" y="105"/>
                    <a:pt x="208" y="129"/>
                    <a:pt x="208" y="157"/>
                  </a:cubicBezTo>
                  <a:cubicBezTo>
                    <a:pt x="207" y="170"/>
                    <a:pt x="202" y="183"/>
                    <a:pt x="192" y="192"/>
                  </a:cubicBezTo>
                  <a:close/>
                  <a:moveTo>
                    <a:pt x="2284" y="1895"/>
                  </a:moveTo>
                  <a:cubicBezTo>
                    <a:pt x="2313" y="1895"/>
                    <a:pt x="2336" y="1918"/>
                    <a:pt x="2336" y="1946"/>
                  </a:cubicBezTo>
                  <a:cubicBezTo>
                    <a:pt x="2336" y="1975"/>
                    <a:pt x="2313" y="1997"/>
                    <a:pt x="2284" y="1997"/>
                  </a:cubicBezTo>
                  <a:cubicBezTo>
                    <a:pt x="2255" y="1997"/>
                    <a:pt x="2233" y="1975"/>
                    <a:pt x="2233" y="1946"/>
                  </a:cubicBezTo>
                  <a:cubicBezTo>
                    <a:pt x="2233" y="1917"/>
                    <a:pt x="2255" y="1895"/>
                    <a:pt x="2284" y="1895"/>
                  </a:cubicBezTo>
                  <a:close/>
                </a:path>
              </a:pathLst>
            </a:custGeom>
            <a:solidFill>
              <a:srgbClr val="595757"/>
            </a:solidFill>
            <a:ln w="9525">
              <a:noFill/>
            </a:ln>
          </p:spPr>
          <p:txBody>
            <a:bodyPr/>
            <a:lstStyle/>
            <a:p>
              <a:endParaRPr lang="zh-CN" altLang="en-US"/>
            </a:p>
          </p:txBody>
        </p:sp>
        <p:sp>
          <p:nvSpPr>
            <p:cNvPr id="383" name="任意多边形 34">
              <a:extLst>
                <a:ext uri="{FF2B5EF4-FFF2-40B4-BE49-F238E27FC236}">
                  <a16:creationId xmlns:a16="http://schemas.microsoft.com/office/drawing/2014/main" id="{781890CB-1272-440D-AE7F-043BBCEB910B}"/>
                </a:ext>
              </a:extLst>
            </p:cNvPr>
            <p:cNvSpPr/>
            <p:nvPr/>
          </p:nvSpPr>
          <p:spPr>
            <a:xfrm>
              <a:off x="27665" y="7150"/>
              <a:ext cx="1433" cy="1233"/>
            </a:xfrm>
            <a:custGeom>
              <a:avLst/>
              <a:gdLst/>
              <a:ahLst/>
              <a:cxnLst/>
              <a:rect l="0" t="0" r="0" b="0"/>
              <a:pathLst>
                <a:path w="2525" h="2173">
                  <a:moveTo>
                    <a:pt x="2468" y="1930"/>
                  </a:moveTo>
                  <a:cubicBezTo>
                    <a:pt x="2425" y="1886"/>
                    <a:pt x="2359" y="1875"/>
                    <a:pt x="2304" y="1903"/>
                  </a:cubicBezTo>
                  <a:lnTo>
                    <a:pt x="2006" y="1605"/>
                  </a:lnTo>
                  <a:cubicBezTo>
                    <a:pt x="1988" y="1586"/>
                    <a:pt x="1977" y="1561"/>
                    <a:pt x="1977" y="1534"/>
                  </a:cubicBezTo>
                  <a:lnTo>
                    <a:pt x="1977" y="1399"/>
                  </a:lnTo>
                  <a:lnTo>
                    <a:pt x="2077" y="1399"/>
                  </a:lnTo>
                  <a:cubicBezTo>
                    <a:pt x="2097" y="1399"/>
                    <a:pt x="2117" y="1396"/>
                    <a:pt x="2137" y="1391"/>
                  </a:cubicBezTo>
                  <a:cubicBezTo>
                    <a:pt x="2161" y="1385"/>
                    <a:pt x="2175" y="1361"/>
                    <a:pt x="2170" y="1336"/>
                  </a:cubicBezTo>
                  <a:cubicBezTo>
                    <a:pt x="2163" y="1312"/>
                    <a:pt x="2139" y="1297"/>
                    <a:pt x="2114" y="1303"/>
                  </a:cubicBezTo>
                  <a:cubicBezTo>
                    <a:pt x="2103" y="1305"/>
                    <a:pt x="2089" y="1308"/>
                    <a:pt x="2077" y="1308"/>
                  </a:cubicBezTo>
                  <a:lnTo>
                    <a:pt x="1014" y="1308"/>
                  </a:lnTo>
                  <a:cubicBezTo>
                    <a:pt x="932" y="1308"/>
                    <a:pt x="866" y="1242"/>
                    <a:pt x="866" y="1160"/>
                  </a:cubicBezTo>
                  <a:lnTo>
                    <a:pt x="866" y="97"/>
                  </a:lnTo>
                  <a:cubicBezTo>
                    <a:pt x="866" y="83"/>
                    <a:pt x="867" y="71"/>
                    <a:pt x="871" y="60"/>
                  </a:cubicBezTo>
                  <a:cubicBezTo>
                    <a:pt x="877" y="36"/>
                    <a:pt x="862" y="11"/>
                    <a:pt x="837" y="6"/>
                  </a:cubicBezTo>
                  <a:cubicBezTo>
                    <a:pt x="813" y="0"/>
                    <a:pt x="789" y="13"/>
                    <a:pt x="783" y="37"/>
                  </a:cubicBezTo>
                  <a:cubicBezTo>
                    <a:pt x="778" y="57"/>
                    <a:pt x="775" y="77"/>
                    <a:pt x="775" y="97"/>
                  </a:cubicBezTo>
                  <a:lnTo>
                    <a:pt x="775" y="197"/>
                  </a:lnTo>
                  <a:lnTo>
                    <a:pt x="374" y="197"/>
                  </a:lnTo>
                  <a:cubicBezTo>
                    <a:pt x="354" y="139"/>
                    <a:pt x="300" y="101"/>
                    <a:pt x="239" y="101"/>
                  </a:cubicBezTo>
                  <a:cubicBezTo>
                    <a:pt x="161" y="101"/>
                    <a:pt x="97" y="164"/>
                    <a:pt x="97" y="243"/>
                  </a:cubicBezTo>
                  <a:cubicBezTo>
                    <a:pt x="97" y="321"/>
                    <a:pt x="160" y="386"/>
                    <a:pt x="239" y="386"/>
                  </a:cubicBezTo>
                  <a:cubicBezTo>
                    <a:pt x="300" y="386"/>
                    <a:pt x="354" y="346"/>
                    <a:pt x="374" y="289"/>
                  </a:cubicBezTo>
                  <a:lnTo>
                    <a:pt x="775" y="289"/>
                  </a:lnTo>
                  <a:lnTo>
                    <a:pt x="775" y="392"/>
                  </a:lnTo>
                  <a:lnTo>
                    <a:pt x="578" y="392"/>
                  </a:lnTo>
                  <a:cubicBezTo>
                    <a:pt x="553" y="392"/>
                    <a:pt x="533" y="412"/>
                    <a:pt x="533" y="437"/>
                  </a:cubicBezTo>
                  <a:cubicBezTo>
                    <a:pt x="533" y="462"/>
                    <a:pt x="553" y="482"/>
                    <a:pt x="578" y="482"/>
                  </a:cubicBezTo>
                  <a:lnTo>
                    <a:pt x="775" y="482"/>
                  </a:lnTo>
                  <a:lnTo>
                    <a:pt x="775" y="585"/>
                  </a:lnTo>
                  <a:lnTo>
                    <a:pt x="47" y="585"/>
                  </a:lnTo>
                  <a:cubicBezTo>
                    <a:pt x="21" y="585"/>
                    <a:pt x="2" y="605"/>
                    <a:pt x="2" y="630"/>
                  </a:cubicBezTo>
                  <a:cubicBezTo>
                    <a:pt x="2" y="655"/>
                    <a:pt x="21" y="675"/>
                    <a:pt x="47" y="675"/>
                  </a:cubicBezTo>
                  <a:lnTo>
                    <a:pt x="775" y="675"/>
                  </a:lnTo>
                  <a:lnTo>
                    <a:pt x="775" y="777"/>
                  </a:lnTo>
                  <a:lnTo>
                    <a:pt x="578" y="777"/>
                  </a:lnTo>
                  <a:cubicBezTo>
                    <a:pt x="553" y="777"/>
                    <a:pt x="533" y="797"/>
                    <a:pt x="533" y="822"/>
                  </a:cubicBezTo>
                  <a:cubicBezTo>
                    <a:pt x="533" y="847"/>
                    <a:pt x="553" y="867"/>
                    <a:pt x="578" y="867"/>
                  </a:cubicBezTo>
                  <a:lnTo>
                    <a:pt x="775" y="867"/>
                  </a:lnTo>
                  <a:lnTo>
                    <a:pt x="775" y="970"/>
                  </a:lnTo>
                  <a:lnTo>
                    <a:pt x="639" y="970"/>
                  </a:lnTo>
                  <a:cubicBezTo>
                    <a:pt x="588" y="970"/>
                    <a:pt x="540" y="990"/>
                    <a:pt x="504" y="1026"/>
                  </a:cubicBezTo>
                  <a:lnTo>
                    <a:pt x="206" y="1324"/>
                  </a:lnTo>
                  <a:cubicBezTo>
                    <a:pt x="186" y="1315"/>
                    <a:pt x="165" y="1309"/>
                    <a:pt x="143" y="1309"/>
                  </a:cubicBezTo>
                  <a:cubicBezTo>
                    <a:pt x="105" y="1309"/>
                    <a:pt x="69" y="1324"/>
                    <a:pt x="43" y="1352"/>
                  </a:cubicBezTo>
                  <a:cubicBezTo>
                    <a:pt x="16" y="1378"/>
                    <a:pt x="0" y="1415"/>
                    <a:pt x="2" y="1452"/>
                  </a:cubicBezTo>
                  <a:cubicBezTo>
                    <a:pt x="2" y="1490"/>
                    <a:pt x="16" y="1526"/>
                    <a:pt x="44" y="1552"/>
                  </a:cubicBezTo>
                  <a:cubicBezTo>
                    <a:pt x="70" y="1579"/>
                    <a:pt x="107" y="1594"/>
                    <a:pt x="144" y="1594"/>
                  </a:cubicBezTo>
                  <a:cubicBezTo>
                    <a:pt x="182" y="1594"/>
                    <a:pt x="218" y="1580"/>
                    <a:pt x="244" y="1552"/>
                  </a:cubicBezTo>
                  <a:cubicBezTo>
                    <a:pt x="271" y="1526"/>
                    <a:pt x="287" y="1489"/>
                    <a:pt x="287" y="1452"/>
                  </a:cubicBezTo>
                  <a:cubicBezTo>
                    <a:pt x="287" y="1429"/>
                    <a:pt x="281" y="1408"/>
                    <a:pt x="272" y="1388"/>
                  </a:cubicBezTo>
                  <a:lnTo>
                    <a:pt x="570" y="1090"/>
                  </a:lnTo>
                  <a:cubicBezTo>
                    <a:pt x="589" y="1072"/>
                    <a:pt x="614" y="1061"/>
                    <a:pt x="640" y="1061"/>
                  </a:cubicBezTo>
                  <a:lnTo>
                    <a:pt x="776" y="1061"/>
                  </a:lnTo>
                  <a:lnTo>
                    <a:pt x="776" y="1162"/>
                  </a:lnTo>
                  <a:cubicBezTo>
                    <a:pt x="776" y="1293"/>
                    <a:pt x="883" y="1400"/>
                    <a:pt x="1015" y="1400"/>
                  </a:cubicBezTo>
                  <a:lnTo>
                    <a:pt x="1115" y="1400"/>
                  </a:lnTo>
                  <a:lnTo>
                    <a:pt x="1115" y="1802"/>
                  </a:lnTo>
                  <a:cubicBezTo>
                    <a:pt x="1057" y="1821"/>
                    <a:pt x="1019" y="1875"/>
                    <a:pt x="1019" y="1936"/>
                  </a:cubicBezTo>
                  <a:cubicBezTo>
                    <a:pt x="1019" y="2014"/>
                    <a:pt x="1082" y="2079"/>
                    <a:pt x="1162" y="2079"/>
                  </a:cubicBezTo>
                  <a:cubicBezTo>
                    <a:pt x="1239" y="2079"/>
                    <a:pt x="1304" y="2015"/>
                    <a:pt x="1304" y="1936"/>
                  </a:cubicBezTo>
                  <a:cubicBezTo>
                    <a:pt x="1304" y="1875"/>
                    <a:pt x="1265" y="1821"/>
                    <a:pt x="1208" y="1802"/>
                  </a:cubicBezTo>
                  <a:lnTo>
                    <a:pt x="1208" y="1399"/>
                  </a:lnTo>
                  <a:lnTo>
                    <a:pt x="1311" y="1399"/>
                  </a:lnTo>
                  <a:lnTo>
                    <a:pt x="1311" y="1596"/>
                  </a:lnTo>
                  <a:cubicBezTo>
                    <a:pt x="1311" y="1621"/>
                    <a:pt x="1331" y="1641"/>
                    <a:pt x="1356" y="1641"/>
                  </a:cubicBezTo>
                  <a:cubicBezTo>
                    <a:pt x="1381" y="1641"/>
                    <a:pt x="1400" y="1621"/>
                    <a:pt x="1400" y="1596"/>
                  </a:cubicBezTo>
                  <a:lnTo>
                    <a:pt x="1400" y="1399"/>
                  </a:lnTo>
                  <a:lnTo>
                    <a:pt x="1503" y="1399"/>
                  </a:lnTo>
                  <a:lnTo>
                    <a:pt x="1503" y="2127"/>
                  </a:lnTo>
                  <a:cubicBezTo>
                    <a:pt x="1503" y="2153"/>
                    <a:pt x="1523" y="2172"/>
                    <a:pt x="1548" y="2172"/>
                  </a:cubicBezTo>
                  <a:cubicBezTo>
                    <a:pt x="1573" y="2172"/>
                    <a:pt x="1593" y="2153"/>
                    <a:pt x="1593" y="2127"/>
                  </a:cubicBezTo>
                  <a:lnTo>
                    <a:pt x="1593" y="1399"/>
                  </a:lnTo>
                  <a:lnTo>
                    <a:pt x="1696" y="1399"/>
                  </a:lnTo>
                  <a:lnTo>
                    <a:pt x="1696" y="1596"/>
                  </a:lnTo>
                  <a:cubicBezTo>
                    <a:pt x="1696" y="1621"/>
                    <a:pt x="1716" y="1641"/>
                    <a:pt x="1741" y="1641"/>
                  </a:cubicBezTo>
                  <a:cubicBezTo>
                    <a:pt x="1766" y="1641"/>
                    <a:pt x="1786" y="1621"/>
                    <a:pt x="1786" y="1596"/>
                  </a:cubicBezTo>
                  <a:lnTo>
                    <a:pt x="1786" y="1399"/>
                  </a:lnTo>
                  <a:lnTo>
                    <a:pt x="1889" y="1399"/>
                  </a:lnTo>
                  <a:lnTo>
                    <a:pt x="1889" y="1535"/>
                  </a:lnTo>
                  <a:cubicBezTo>
                    <a:pt x="1889" y="1585"/>
                    <a:pt x="1909" y="1634"/>
                    <a:pt x="1944" y="1670"/>
                  </a:cubicBezTo>
                  <a:lnTo>
                    <a:pt x="2242" y="1968"/>
                  </a:lnTo>
                  <a:cubicBezTo>
                    <a:pt x="2215" y="2022"/>
                    <a:pt x="2227" y="2088"/>
                    <a:pt x="2269" y="2131"/>
                  </a:cubicBezTo>
                  <a:cubicBezTo>
                    <a:pt x="2295" y="2158"/>
                    <a:pt x="2332" y="2172"/>
                    <a:pt x="2369" y="2172"/>
                  </a:cubicBezTo>
                  <a:cubicBezTo>
                    <a:pt x="2406" y="2172"/>
                    <a:pt x="2442" y="2159"/>
                    <a:pt x="2469" y="2131"/>
                  </a:cubicBezTo>
                  <a:cubicBezTo>
                    <a:pt x="2524" y="2076"/>
                    <a:pt x="2524" y="1985"/>
                    <a:pt x="2468" y="1930"/>
                  </a:cubicBezTo>
                  <a:close/>
                  <a:moveTo>
                    <a:pt x="240" y="292"/>
                  </a:moveTo>
                  <a:cubicBezTo>
                    <a:pt x="211" y="292"/>
                    <a:pt x="189" y="269"/>
                    <a:pt x="189" y="240"/>
                  </a:cubicBezTo>
                  <a:cubicBezTo>
                    <a:pt x="189" y="211"/>
                    <a:pt x="211" y="189"/>
                    <a:pt x="240" y="189"/>
                  </a:cubicBezTo>
                  <a:cubicBezTo>
                    <a:pt x="270" y="189"/>
                    <a:pt x="292" y="211"/>
                    <a:pt x="292" y="240"/>
                  </a:cubicBezTo>
                  <a:cubicBezTo>
                    <a:pt x="292" y="269"/>
                    <a:pt x="268" y="292"/>
                    <a:pt x="240" y="292"/>
                  </a:cubicBezTo>
                  <a:close/>
                  <a:moveTo>
                    <a:pt x="180" y="1486"/>
                  </a:moveTo>
                  <a:cubicBezTo>
                    <a:pt x="171" y="1495"/>
                    <a:pt x="157" y="1501"/>
                    <a:pt x="143" y="1501"/>
                  </a:cubicBezTo>
                  <a:cubicBezTo>
                    <a:pt x="130" y="1501"/>
                    <a:pt x="116" y="1495"/>
                    <a:pt x="106" y="1486"/>
                  </a:cubicBezTo>
                  <a:cubicBezTo>
                    <a:pt x="97" y="1477"/>
                    <a:pt x="91" y="1464"/>
                    <a:pt x="91" y="1449"/>
                  </a:cubicBezTo>
                  <a:cubicBezTo>
                    <a:pt x="91" y="1436"/>
                    <a:pt x="97" y="1423"/>
                    <a:pt x="106" y="1412"/>
                  </a:cubicBezTo>
                  <a:cubicBezTo>
                    <a:pt x="115" y="1403"/>
                    <a:pt x="128" y="1398"/>
                    <a:pt x="143" y="1398"/>
                  </a:cubicBezTo>
                  <a:cubicBezTo>
                    <a:pt x="156" y="1398"/>
                    <a:pt x="169" y="1403"/>
                    <a:pt x="180" y="1412"/>
                  </a:cubicBezTo>
                  <a:cubicBezTo>
                    <a:pt x="189" y="1421"/>
                    <a:pt x="194" y="1435"/>
                    <a:pt x="194" y="1449"/>
                  </a:cubicBezTo>
                  <a:cubicBezTo>
                    <a:pt x="194" y="1464"/>
                    <a:pt x="189" y="1477"/>
                    <a:pt x="180" y="1486"/>
                  </a:cubicBezTo>
                  <a:close/>
                  <a:moveTo>
                    <a:pt x="2405" y="2067"/>
                  </a:moveTo>
                  <a:cubicBezTo>
                    <a:pt x="2385" y="2087"/>
                    <a:pt x="2352" y="2087"/>
                    <a:pt x="2332" y="2067"/>
                  </a:cubicBezTo>
                  <a:cubicBezTo>
                    <a:pt x="2312" y="2047"/>
                    <a:pt x="2312" y="2014"/>
                    <a:pt x="2332" y="1994"/>
                  </a:cubicBezTo>
                  <a:cubicBezTo>
                    <a:pt x="2343" y="1984"/>
                    <a:pt x="2356" y="1980"/>
                    <a:pt x="2369" y="1980"/>
                  </a:cubicBezTo>
                  <a:cubicBezTo>
                    <a:pt x="2382" y="1980"/>
                    <a:pt x="2396" y="1985"/>
                    <a:pt x="2406" y="1994"/>
                  </a:cubicBezTo>
                  <a:cubicBezTo>
                    <a:pt x="2425" y="2014"/>
                    <a:pt x="2425" y="2047"/>
                    <a:pt x="2405" y="2067"/>
                  </a:cubicBezTo>
                  <a:close/>
                </a:path>
              </a:pathLst>
            </a:custGeom>
            <a:solidFill>
              <a:srgbClr val="595757"/>
            </a:solidFill>
            <a:ln w="9525">
              <a:noFill/>
            </a:ln>
          </p:spPr>
          <p:txBody>
            <a:bodyPr/>
            <a:lstStyle/>
            <a:p>
              <a:endParaRPr lang="zh-CN" altLang="en-US"/>
            </a:p>
          </p:txBody>
        </p:sp>
        <p:sp>
          <p:nvSpPr>
            <p:cNvPr id="384" name="任意多边形 35">
              <a:extLst>
                <a:ext uri="{FF2B5EF4-FFF2-40B4-BE49-F238E27FC236}">
                  <a16:creationId xmlns:a16="http://schemas.microsoft.com/office/drawing/2014/main" id="{B3688B54-3EEE-4581-B3D1-EF54F27FB7D2}"/>
                </a:ext>
              </a:extLst>
            </p:cNvPr>
            <p:cNvSpPr/>
            <p:nvPr/>
          </p:nvSpPr>
          <p:spPr>
            <a:xfrm>
              <a:off x="28290" y="7260"/>
              <a:ext cx="368" cy="393"/>
            </a:xfrm>
            <a:custGeom>
              <a:avLst/>
              <a:gdLst/>
              <a:ahLst/>
              <a:cxnLst/>
              <a:rect l="0" t="0" r="0" b="0"/>
              <a:pathLst>
                <a:path w="649" h="693">
                  <a:moveTo>
                    <a:pt x="0" y="692"/>
                  </a:moveTo>
                  <a:lnTo>
                    <a:pt x="265" y="0"/>
                  </a:lnTo>
                  <a:lnTo>
                    <a:pt x="364" y="0"/>
                  </a:lnTo>
                  <a:lnTo>
                    <a:pt x="648" y="692"/>
                  </a:lnTo>
                  <a:lnTo>
                    <a:pt x="544" y="692"/>
                  </a:lnTo>
                  <a:lnTo>
                    <a:pt x="463" y="482"/>
                  </a:lnTo>
                  <a:lnTo>
                    <a:pt x="174" y="482"/>
                  </a:lnTo>
                  <a:lnTo>
                    <a:pt x="98" y="692"/>
                  </a:lnTo>
                  <a:lnTo>
                    <a:pt x="0" y="692"/>
                  </a:lnTo>
                  <a:close/>
                  <a:moveTo>
                    <a:pt x="200" y="408"/>
                  </a:moveTo>
                  <a:lnTo>
                    <a:pt x="434" y="408"/>
                  </a:lnTo>
                  <a:lnTo>
                    <a:pt x="362" y="217"/>
                  </a:lnTo>
                  <a:cubicBezTo>
                    <a:pt x="339" y="159"/>
                    <a:pt x="324" y="111"/>
                    <a:pt x="313" y="73"/>
                  </a:cubicBezTo>
                  <a:cubicBezTo>
                    <a:pt x="304" y="118"/>
                    <a:pt x="292" y="161"/>
                    <a:pt x="276" y="205"/>
                  </a:cubicBezTo>
                  <a:lnTo>
                    <a:pt x="200" y="408"/>
                  </a:lnTo>
                  <a:close/>
                </a:path>
              </a:pathLst>
            </a:custGeom>
            <a:solidFill>
              <a:srgbClr val="5C5B5C"/>
            </a:solidFill>
            <a:ln w="9525">
              <a:noFill/>
            </a:ln>
          </p:spPr>
          <p:txBody>
            <a:bodyPr/>
            <a:lstStyle/>
            <a:p>
              <a:endParaRPr lang="zh-CN" altLang="en-US"/>
            </a:p>
          </p:txBody>
        </p:sp>
        <p:sp>
          <p:nvSpPr>
            <p:cNvPr id="385" name="任意多边形 36">
              <a:extLst>
                <a:ext uri="{FF2B5EF4-FFF2-40B4-BE49-F238E27FC236}">
                  <a16:creationId xmlns:a16="http://schemas.microsoft.com/office/drawing/2014/main" id="{AF92B157-EA38-4DAD-B2A0-2C7DB3716B25}"/>
                </a:ext>
              </a:extLst>
            </p:cNvPr>
            <p:cNvSpPr/>
            <p:nvPr/>
          </p:nvSpPr>
          <p:spPr>
            <a:xfrm>
              <a:off x="28708" y="7260"/>
              <a:ext cx="52" cy="393"/>
            </a:xfrm>
            <a:custGeom>
              <a:avLst/>
              <a:gdLst/>
              <a:ahLst/>
              <a:cxnLst/>
              <a:rect l="0" t="0" r="0" b="0"/>
              <a:pathLst>
                <a:path w="92" h="693">
                  <a:moveTo>
                    <a:pt x="0" y="692"/>
                  </a:moveTo>
                  <a:lnTo>
                    <a:pt x="0" y="0"/>
                  </a:lnTo>
                  <a:lnTo>
                    <a:pt x="91" y="0"/>
                  </a:lnTo>
                  <a:lnTo>
                    <a:pt x="91" y="692"/>
                  </a:lnTo>
                  <a:lnTo>
                    <a:pt x="0" y="692"/>
                  </a:lnTo>
                </a:path>
              </a:pathLst>
            </a:custGeom>
            <a:solidFill>
              <a:srgbClr val="5C5B5C"/>
            </a:solidFill>
            <a:ln w="9525">
              <a:noFill/>
            </a:ln>
          </p:spPr>
          <p:txBody>
            <a:bodyPr/>
            <a:lstStyle/>
            <a:p>
              <a:endParaRPr lang="zh-CN" altLang="en-US"/>
            </a:p>
          </p:txBody>
        </p:sp>
      </p:grpSp>
      <p:pic>
        <p:nvPicPr>
          <p:cNvPr id="550" name="图片 549">
            <a:extLst>
              <a:ext uri="{FF2B5EF4-FFF2-40B4-BE49-F238E27FC236}">
                <a16:creationId xmlns:a16="http://schemas.microsoft.com/office/drawing/2014/main" id="{D5E19F19-56A2-4015-91B7-A52F15AB56D3}"/>
              </a:ext>
            </a:extLst>
          </p:cNvPr>
          <p:cNvPicPr>
            <a:picLocks noChangeAspect="1"/>
          </p:cNvPicPr>
          <p:nvPr/>
        </p:nvPicPr>
        <p:blipFill>
          <a:blip r:embed="rId3"/>
          <a:stretch>
            <a:fillRect/>
          </a:stretch>
        </p:blipFill>
        <p:spPr>
          <a:xfrm>
            <a:off x="2589294" y="3831952"/>
            <a:ext cx="368972" cy="366631"/>
          </a:xfrm>
          <a:prstGeom prst="rect">
            <a:avLst/>
          </a:prstGeom>
        </p:spPr>
      </p:pic>
      <p:grpSp>
        <p:nvGrpSpPr>
          <p:cNvPr id="551" name="组合 21575">
            <a:extLst>
              <a:ext uri="{FF2B5EF4-FFF2-40B4-BE49-F238E27FC236}">
                <a16:creationId xmlns:a16="http://schemas.microsoft.com/office/drawing/2014/main" id="{D192B851-56E0-49CB-8423-BC2ED9DDCFED}"/>
              </a:ext>
            </a:extLst>
          </p:cNvPr>
          <p:cNvGrpSpPr>
            <a:grpSpLocks/>
          </p:cNvGrpSpPr>
          <p:nvPr/>
        </p:nvGrpSpPr>
        <p:grpSpPr bwMode="auto">
          <a:xfrm>
            <a:off x="1736438" y="3855961"/>
            <a:ext cx="406384" cy="278164"/>
            <a:chOff x="3883026" y="4365626"/>
            <a:chExt cx="850900" cy="396875"/>
          </a:xfrm>
        </p:grpSpPr>
        <p:sp>
          <p:nvSpPr>
            <p:cNvPr id="552" name="Freeform 177">
              <a:extLst>
                <a:ext uri="{FF2B5EF4-FFF2-40B4-BE49-F238E27FC236}">
                  <a16:creationId xmlns:a16="http://schemas.microsoft.com/office/drawing/2014/main" id="{A668B957-D113-42D4-BDE8-46788147364B}"/>
                </a:ext>
              </a:extLst>
            </p:cNvPr>
            <p:cNvSpPr>
              <a:spLocks noEditPoints="1"/>
            </p:cNvSpPr>
            <p:nvPr/>
          </p:nvSpPr>
          <p:spPr bwMode="auto">
            <a:xfrm>
              <a:off x="3921126" y="4570413"/>
              <a:ext cx="193675" cy="192088"/>
            </a:xfrm>
            <a:custGeom>
              <a:avLst/>
              <a:gdLst>
                <a:gd name="T0" fmla="*/ 2147483646 w 124"/>
                <a:gd name="T1" fmla="*/ 2147483646 h 123"/>
                <a:gd name="T2" fmla="*/ 0 w 124"/>
                <a:gd name="T3" fmla="*/ 2147483646 h 123"/>
                <a:gd name="T4" fmla="*/ 2147483646 w 124"/>
                <a:gd name="T5" fmla="*/ 0 h 123"/>
                <a:gd name="T6" fmla="*/ 2147483646 w 124"/>
                <a:gd name="T7" fmla="*/ 2147483646 h 123"/>
                <a:gd name="T8" fmla="*/ 2147483646 w 124"/>
                <a:gd name="T9" fmla="*/ 2147483646 h 123"/>
                <a:gd name="T10" fmla="*/ 2147483646 w 124"/>
                <a:gd name="T11" fmla="*/ 2147483646 h 123"/>
                <a:gd name="T12" fmla="*/ 2147483646 w 124"/>
                <a:gd name="T13" fmla="*/ 2147483646 h 123"/>
                <a:gd name="T14" fmla="*/ 2147483646 w 124"/>
                <a:gd name="T15" fmla="*/ 2147483646 h 123"/>
                <a:gd name="T16" fmla="*/ 2147483646 w 124"/>
                <a:gd name="T17" fmla="*/ 2147483646 h 123"/>
                <a:gd name="T18" fmla="*/ 2147483646 w 124"/>
                <a:gd name="T19" fmla="*/ 2147483646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4" h="123">
                  <a:moveTo>
                    <a:pt x="62" y="123"/>
                  </a:moveTo>
                  <a:cubicBezTo>
                    <a:pt x="28" y="123"/>
                    <a:pt x="0" y="96"/>
                    <a:pt x="0" y="62"/>
                  </a:cubicBezTo>
                  <a:cubicBezTo>
                    <a:pt x="0" y="28"/>
                    <a:pt x="28" y="0"/>
                    <a:pt x="62" y="0"/>
                  </a:cubicBezTo>
                  <a:cubicBezTo>
                    <a:pt x="96" y="0"/>
                    <a:pt x="124" y="28"/>
                    <a:pt x="124" y="62"/>
                  </a:cubicBezTo>
                  <a:cubicBezTo>
                    <a:pt x="124" y="96"/>
                    <a:pt x="96" y="123"/>
                    <a:pt x="62" y="123"/>
                  </a:cubicBezTo>
                  <a:close/>
                  <a:moveTo>
                    <a:pt x="62" y="20"/>
                  </a:moveTo>
                  <a:cubicBezTo>
                    <a:pt x="39" y="20"/>
                    <a:pt x="20" y="39"/>
                    <a:pt x="20" y="62"/>
                  </a:cubicBezTo>
                  <a:cubicBezTo>
                    <a:pt x="20" y="85"/>
                    <a:pt x="39" y="103"/>
                    <a:pt x="62" y="103"/>
                  </a:cubicBezTo>
                  <a:cubicBezTo>
                    <a:pt x="85" y="103"/>
                    <a:pt x="104" y="85"/>
                    <a:pt x="104" y="62"/>
                  </a:cubicBezTo>
                  <a:cubicBezTo>
                    <a:pt x="104" y="39"/>
                    <a:pt x="85" y="20"/>
                    <a:pt x="62" y="20"/>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srgbClr val="1D1D1A"/>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553" name="Freeform 178">
              <a:extLst>
                <a:ext uri="{FF2B5EF4-FFF2-40B4-BE49-F238E27FC236}">
                  <a16:creationId xmlns:a16="http://schemas.microsoft.com/office/drawing/2014/main" id="{3EB2A2C0-A09B-4FE0-AF8D-B3112722FD51}"/>
                </a:ext>
              </a:extLst>
            </p:cNvPr>
            <p:cNvSpPr>
              <a:spLocks noEditPoints="1"/>
            </p:cNvSpPr>
            <p:nvPr/>
          </p:nvSpPr>
          <p:spPr bwMode="auto">
            <a:xfrm>
              <a:off x="3983038" y="4633913"/>
              <a:ext cx="69850" cy="68263"/>
            </a:xfrm>
            <a:custGeom>
              <a:avLst/>
              <a:gdLst>
                <a:gd name="T0" fmla="*/ 2147483646 w 44"/>
                <a:gd name="T1" fmla="*/ 2147483646 h 44"/>
                <a:gd name="T2" fmla="*/ 0 w 44"/>
                <a:gd name="T3" fmla="*/ 2147483646 h 44"/>
                <a:gd name="T4" fmla="*/ 2147483646 w 44"/>
                <a:gd name="T5" fmla="*/ 0 h 44"/>
                <a:gd name="T6" fmla="*/ 2147483646 w 44"/>
                <a:gd name="T7" fmla="*/ 2147483646 h 44"/>
                <a:gd name="T8" fmla="*/ 2147483646 w 44"/>
                <a:gd name="T9" fmla="*/ 2147483646 h 44"/>
                <a:gd name="T10" fmla="*/ 2147483646 w 44"/>
                <a:gd name="T11" fmla="*/ 2147483646 h 44"/>
                <a:gd name="T12" fmla="*/ 2147483646 w 44"/>
                <a:gd name="T13" fmla="*/ 2147483646 h 44"/>
                <a:gd name="T14" fmla="*/ 2147483646 w 44"/>
                <a:gd name="T15" fmla="*/ 2147483646 h 44"/>
                <a:gd name="T16" fmla="*/ 2147483646 w 44"/>
                <a:gd name="T17" fmla="*/ 2147483646 h 44"/>
                <a:gd name="T18" fmla="*/ 2147483646 w 44"/>
                <a:gd name="T19" fmla="*/ 2147483646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4" h="44">
                  <a:moveTo>
                    <a:pt x="22" y="44"/>
                  </a:moveTo>
                  <a:cubicBezTo>
                    <a:pt x="10" y="44"/>
                    <a:pt x="0" y="34"/>
                    <a:pt x="0" y="22"/>
                  </a:cubicBezTo>
                  <a:cubicBezTo>
                    <a:pt x="0" y="10"/>
                    <a:pt x="10" y="0"/>
                    <a:pt x="22" y="0"/>
                  </a:cubicBezTo>
                  <a:cubicBezTo>
                    <a:pt x="34" y="0"/>
                    <a:pt x="44" y="10"/>
                    <a:pt x="44" y="22"/>
                  </a:cubicBezTo>
                  <a:cubicBezTo>
                    <a:pt x="44" y="34"/>
                    <a:pt x="34" y="44"/>
                    <a:pt x="22" y="44"/>
                  </a:cubicBezTo>
                  <a:close/>
                  <a:moveTo>
                    <a:pt x="22" y="8"/>
                  </a:moveTo>
                  <a:cubicBezTo>
                    <a:pt x="14" y="8"/>
                    <a:pt x="8" y="14"/>
                    <a:pt x="8" y="22"/>
                  </a:cubicBezTo>
                  <a:cubicBezTo>
                    <a:pt x="8" y="29"/>
                    <a:pt x="14" y="36"/>
                    <a:pt x="22" y="36"/>
                  </a:cubicBezTo>
                  <a:cubicBezTo>
                    <a:pt x="30" y="36"/>
                    <a:pt x="36" y="29"/>
                    <a:pt x="36" y="22"/>
                  </a:cubicBezTo>
                  <a:cubicBezTo>
                    <a:pt x="36" y="14"/>
                    <a:pt x="30" y="8"/>
                    <a:pt x="22" y="8"/>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srgbClr val="1D1D1A"/>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554" name="Freeform 179">
              <a:extLst>
                <a:ext uri="{FF2B5EF4-FFF2-40B4-BE49-F238E27FC236}">
                  <a16:creationId xmlns:a16="http://schemas.microsoft.com/office/drawing/2014/main" id="{DECC5D28-F0A6-4EAC-869B-551BA47701E3}"/>
                </a:ext>
              </a:extLst>
            </p:cNvPr>
            <p:cNvSpPr>
              <a:spLocks noEditPoints="1"/>
            </p:cNvSpPr>
            <p:nvPr/>
          </p:nvSpPr>
          <p:spPr bwMode="auto">
            <a:xfrm>
              <a:off x="4456113" y="4570413"/>
              <a:ext cx="192088" cy="192088"/>
            </a:xfrm>
            <a:custGeom>
              <a:avLst/>
              <a:gdLst>
                <a:gd name="T0" fmla="*/ 2147483646 w 123"/>
                <a:gd name="T1" fmla="*/ 2147483646 h 123"/>
                <a:gd name="T2" fmla="*/ 0 w 123"/>
                <a:gd name="T3" fmla="*/ 2147483646 h 123"/>
                <a:gd name="T4" fmla="*/ 2147483646 w 123"/>
                <a:gd name="T5" fmla="*/ 0 h 123"/>
                <a:gd name="T6" fmla="*/ 2147483646 w 123"/>
                <a:gd name="T7" fmla="*/ 2147483646 h 123"/>
                <a:gd name="T8" fmla="*/ 2147483646 w 123"/>
                <a:gd name="T9" fmla="*/ 2147483646 h 123"/>
                <a:gd name="T10" fmla="*/ 2147483646 w 123"/>
                <a:gd name="T11" fmla="*/ 2147483646 h 123"/>
                <a:gd name="T12" fmla="*/ 2147483646 w 123"/>
                <a:gd name="T13" fmla="*/ 2147483646 h 123"/>
                <a:gd name="T14" fmla="*/ 2147483646 w 123"/>
                <a:gd name="T15" fmla="*/ 2147483646 h 123"/>
                <a:gd name="T16" fmla="*/ 2147483646 w 123"/>
                <a:gd name="T17" fmla="*/ 2147483646 h 123"/>
                <a:gd name="T18" fmla="*/ 2147483646 w 123"/>
                <a:gd name="T19" fmla="*/ 2147483646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3" h="123">
                  <a:moveTo>
                    <a:pt x="61" y="123"/>
                  </a:moveTo>
                  <a:cubicBezTo>
                    <a:pt x="27" y="123"/>
                    <a:pt x="0" y="96"/>
                    <a:pt x="0" y="62"/>
                  </a:cubicBezTo>
                  <a:cubicBezTo>
                    <a:pt x="0" y="28"/>
                    <a:pt x="27" y="0"/>
                    <a:pt x="61" y="0"/>
                  </a:cubicBezTo>
                  <a:cubicBezTo>
                    <a:pt x="95" y="0"/>
                    <a:pt x="123" y="28"/>
                    <a:pt x="123" y="62"/>
                  </a:cubicBezTo>
                  <a:cubicBezTo>
                    <a:pt x="123" y="96"/>
                    <a:pt x="95" y="123"/>
                    <a:pt x="61" y="123"/>
                  </a:cubicBezTo>
                  <a:close/>
                  <a:moveTo>
                    <a:pt x="61" y="20"/>
                  </a:moveTo>
                  <a:cubicBezTo>
                    <a:pt x="38" y="20"/>
                    <a:pt x="20" y="39"/>
                    <a:pt x="20" y="62"/>
                  </a:cubicBezTo>
                  <a:cubicBezTo>
                    <a:pt x="20" y="85"/>
                    <a:pt x="38" y="103"/>
                    <a:pt x="61" y="103"/>
                  </a:cubicBezTo>
                  <a:cubicBezTo>
                    <a:pt x="84" y="103"/>
                    <a:pt x="103" y="85"/>
                    <a:pt x="103" y="62"/>
                  </a:cubicBezTo>
                  <a:cubicBezTo>
                    <a:pt x="103" y="39"/>
                    <a:pt x="84" y="20"/>
                    <a:pt x="61" y="20"/>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srgbClr val="1D1D1A"/>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555" name="Freeform 180">
              <a:extLst>
                <a:ext uri="{FF2B5EF4-FFF2-40B4-BE49-F238E27FC236}">
                  <a16:creationId xmlns:a16="http://schemas.microsoft.com/office/drawing/2014/main" id="{1EB25EB3-CEEE-427B-9807-671D00769B20}"/>
                </a:ext>
              </a:extLst>
            </p:cNvPr>
            <p:cNvSpPr>
              <a:spLocks noEditPoints="1"/>
            </p:cNvSpPr>
            <p:nvPr/>
          </p:nvSpPr>
          <p:spPr bwMode="auto">
            <a:xfrm>
              <a:off x="4518026" y="4633913"/>
              <a:ext cx="68263" cy="68263"/>
            </a:xfrm>
            <a:custGeom>
              <a:avLst/>
              <a:gdLst>
                <a:gd name="T0" fmla="*/ 2147483646 w 44"/>
                <a:gd name="T1" fmla="*/ 2147483646 h 44"/>
                <a:gd name="T2" fmla="*/ 0 w 44"/>
                <a:gd name="T3" fmla="*/ 2147483646 h 44"/>
                <a:gd name="T4" fmla="*/ 2147483646 w 44"/>
                <a:gd name="T5" fmla="*/ 0 h 44"/>
                <a:gd name="T6" fmla="*/ 2147483646 w 44"/>
                <a:gd name="T7" fmla="*/ 2147483646 h 44"/>
                <a:gd name="T8" fmla="*/ 2147483646 w 44"/>
                <a:gd name="T9" fmla="*/ 2147483646 h 44"/>
                <a:gd name="T10" fmla="*/ 2147483646 w 44"/>
                <a:gd name="T11" fmla="*/ 2147483646 h 44"/>
                <a:gd name="T12" fmla="*/ 2147483646 w 44"/>
                <a:gd name="T13" fmla="*/ 2147483646 h 44"/>
                <a:gd name="T14" fmla="*/ 2147483646 w 44"/>
                <a:gd name="T15" fmla="*/ 2147483646 h 44"/>
                <a:gd name="T16" fmla="*/ 2147483646 w 44"/>
                <a:gd name="T17" fmla="*/ 2147483646 h 44"/>
                <a:gd name="T18" fmla="*/ 2147483646 w 44"/>
                <a:gd name="T19" fmla="*/ 2147483646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4" h="44">
                  <a:moveTo>
                    <a:pt x="22" y="44"/>
                  </a:moveTo>
                  <a:cubicBezTo>
                    <a:pt x="10" y="44"/>
                    <a:pt x="0" y="34"/>
                    <a:pt x="0" y="22"/>
                  </a:cubicBezTo>
                  <a:cubicBezTo>
                    <a:pt x="0" y="10"/>
                    <a:pt x="10" y="0"/>
                    <a:pt x="22" y="0"/>
                  </a:cubicBezTo>
                  <a:cubicBezTo>
                    <a:pt x="35" y="0"/>
                    <a:pt x="44" y="10"/>
                    <a:pt x="44" y="22"/>
                  </a:cubicBezTo>
                  <a:cubicBezTo>
                    <a:pt x="44" y="34"/>
                    <a:pt x="35" y="44"/>
                    <a:pt x="22" y="44"/>
                  </a:cubicBezTo>
                  <a:close/>
                  <a:moveTo>
                    <a:pt x="22" y="8"/>
                  </a:moveTo>
                  <a:cubicBezTo>
                    <a:pt x="15" y="8"/>
                    <a:pt x="8" y="14"/>
                    <a:pt x="8" y="22"/>
                  </a:cubicBezTo>
                  <a:cubicBezTo>
                    <a:pt x="8" y="29"/>
                    <a:pt x="15" y="36"/>
                    <a:pt x="22" y="36"/>
                  </a:cubicBezTo>
                  <a:cubicBezTo>
                    <a:pt x="30" y="36"/>
                    <a:pt x="36" y="29"/>
                    <a:pt x="36" y="22"/>
                  </a:cubicBezTo>
                  <a:cubicBezTo>
                    <a:pt x="36" y="14"/>
                    <a:pt x="30" y="8"/>
                    <a:pt x="22" y="8"/>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srgbClr val="1D1D1A"/>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556" name="Rectangle 181">
              <a:extLst>
                <a:ext uri="{FF2B5EF4-FFF2-40B4-BE49-F238E27FC236}">
                  <a16:creationId xmlns:a16="http://schemas.microsoft.com/office/drawing/2014/main" id="{7B9DB069-65F6-44F0-A948-43C24F57B603}"/>
                </a:ext>
              </a:extLst>
            </p:cNvPr>
            <p:cNvSpPr>
              <a:spLocks noChangeArrowheads="1"/>
            </p:cNvSpPr>
            <p:nvPr/>
          </p:nvSpPr>
          <p:spPr bwMode="auto">
            <a:xfrm>
              <a:off x="4305301" y="4689476"/>
              <a:ext cx="176213" cy="31750"/>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3200" b="0" i="0" u="none" strike="noStrike" kern="1200" cap="none" spc="0" normalizeH="0" baseline="0" noProof="0">
                <a:ln>
                  <a:noFill/>
                </a:ln>
                <a:solidFill>
                  <a:srgbClr val="1D1D1A"/>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557" name="Rectangle 182">
              <a:extLst>
                <a:ext uri="{FF2B5EF4-FFF2-40B4-BE49-F238E27FC236}">
                  <a16:creationId xmlns:a16="http://schemas.microsoft.com/office/drawing/2014/main" id="{9BAAFB1C-8DA1-4CFE-B4A8-4639B4DC166B}"/>
                </a:ext>
              </a:extLst>
            </p:cNvPr>
            <p:cNvSpPr>
              <a:spLocks noChangeArrowheads="1"/>
            </p:cNvSpPr>
            <p:nvPr/>
          </p:nvSpPr>
          <p:spPr bwMode="auto">
            <a:xfrm>
              <a:off x="4089401" y="4689476"/>
              <a:ext cx="115888" cy="31750"/>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3200" b="0" i="0" u="none" strike="noStrike" kern="1200" cap="none" spc="0" normalizeH="0" baseline="0" noProof="0">
                <a:ln>
                  <a:noFill/>
                </a:ln>
                <a:solidFill>
                  <a:srgbClr val="1D1D1A"/>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558" name="Freeform 183">
              <a:extLst>
                <a:ext uri="{FF2B5EF4-FFF2-40B4-BE49-F238E27FC236}">
                  <a16:creationId xmlns:a16="http://schemas.microsoft.com/office/drawing/2014/main" id="{3FDA575F-064C-41D3-8064-63EE8FF6CD44}"/>
                </a:ext>
              </a:extLst>
            </p:cNvPr>
            <p:cNvSpPr>
              <a:spLocks/>
            </p:cNvSpPr>
            <p:nvPr/>
          </p:nvSpPr>
          <p:spPr bwMode="auto">
            <a:xfrm>
              <a:off x="3883026" y="4365626"/>
              <a:ext cx="850900" cy="354013"/>
            </a:xfrm>
            <a:custGeom>
              <a:avLst/>
              <a:gdLst>
                <a:gd name="T0" fmla="*/ 2147483646 w 546"/>
                <a:gd name="T1" fmla="*/ 2147483646 h 226"/>
                <a:gd name="T2" fmla="*/ 2147483646 w 546"/>
                <a:gd name="T3" fmla="*/ 2147483646 h 226"/>
                <a:gd name="T4" fmla="*/ 2147483646 w 546"/>
                <a:gd name="T5" fmla="*/ 2147483646 h 226"/>
                <a:gd name="T6" fmla="*/ 2147483646 w 546"/>
                <a:gd name="T7" fmla="*/ 2147483646 h 226"/>
                <a:gd name="T8" fmla="*/ 2147483646 w 546"/>
                <a:gd name="T9" fmla="*/ 2147483646 h 226"/>
                <a:gd name="T10" fmla="*/ 2147483646 w 546"/>
                <a:gd name="T11" fmla="*/ 2147483646 h 226"/>
                <a:gd name="T12" fmla="*/ 2147483646 w 546"/>
                <a:gd name="T13" fmla="*/ 2147483646 h 226"/>
                <a:gd name="T14" fmla="*/ 2147483646 w 546"/>
                <a:gd name="T15" fmla="*/ 2147483646 h 226"/>
                <a:gd name="T16" fmla="*/ 2147483646 w 546"/>
                <a:gd name="T17" fmla="*/ 2147483646 h 226"/>
                <a:gd name="T18" fmla="*/ 2147483646 w 546"/>
                <a:gd name="T19" fmla="*/ 2147483646 h 226"/>
                <a:gd name="T20" fmla="*/ 2147483646 w 546"/>
                <a:gd name="T21" fmla="*/ 2147483646 h 226"/>
                <a:gd name="T22" fmla="*/ 2147483646 w 546"/>
                <a:gd name="T23" fmla="*/ 2147483646 h 226"/>
                <a:gd name="T24" fmla="*/ 2147483646 w 546"/>
                <a:gd name="T25" fmla="*/ 2147483646 h 226"/>
                <a:gd name="T26" fmla="*/ 2147483646 w 546"/>
                <a:gd name="T27" fmla="*/ 2147483646 h 226"/>
                <a:gd name="T28" fmla="*/ 2147483646 w 546"/>
                <a:gd name="T29" fmla="*/ 2147483646 h 226"/>
                <a:gd name="T30" fmla="*/ 2147483646 w 546"/>
                <a:gd name="T31" fmla="*/ 2147483646 h 226"/>
                <a:gd name="T32" fmla="*/ 2147483646 w 546"/>
                <a:gd name="T33" fmla="*/ 2147483646 h 226"/>
                <a:gd name="T34" fmla="*/ 2147483646 w 546"/>
                <a:gd name="T35" fmla="*/ 2147483646 h 226"/>
                <a:gd name="T36" fmla="*/ 2147483646 w 546"/>
                <a:gd name="T37" fmla="*/ 2147483646 h 226"/>
                <a:gd name="T38" fmla="*/ 2147483646 w 546"/>
                <a:gd name="T39" fmla="*/ 2147483646 h 226"/>
                <a:gd name="T40" fmla="*/ 2147483646 w 546"/>
                <a:gd name="T41" fmla="*/ 2147483646 h 226"/>
                <a:gd name="T42" fmla="*/ 2147483646 w 546"/>
                <a:gd name="T43" fmla="*/ 2147483646 h 226"/>
                <a:gd name="T44" fmla="*/ 2147483646 w 546"/>
                <a:gd name="T45" fmla="*/ 2147483646 h 226"/>
                <a:gd name="T46" fmla="*/ 2147483646 w 546"/>
                <a:gd name="T47" fmla="*/ 2147483646 h 226"/>
                <a:gd name="T48" fmla="*/ 2147483646 w 546"/>
                <a:gd name="T49" fmla="*/ 2147483646 h 226"/>
                <a:gd name="T50" fmla="*/ 2147483646 w 546"/>
                <a:gd name="T51" fmla="*/ 2147483646 h 226"/>
                <a:gd name="T52" fmla="*/ 2147483646 w 546"/>
                <a:gd name="T53" fmla="*/ 2147483646 h 226"/>
                <a:gd name="T54" fmla="*/ 2147483646 w 546"/>
                <a:gd name="T55" fmla="*/ 2147483646 h 226"/>
                <a:gd name="T56" fmla="*/ 2147483646 w 546"/>
                <a:gd name="T57" fmla="*/ 2147483646 h 226"/>
                <a:gd name="T58" fmla="*/ 2147483646 w 546"/>
                <a:gd name="T59" fmla="*/ 2147483646 h 226"/>
                <a:gd name="T60" fmla="*/ 2147483646 w 546"/>
                <a:gd name="T61" fmla="*/ 2147483646 h 226"/>
                <a:gd name="T62" fmla="*/ 2147483646 w 546"/>
                <a:gd name="T63" fmla="*/ 2147483646 h 226"/>
                <a:gd name="T64" fmla="*/ 2147483646 w 546"/>
                <a:gd name="T65" fmla="*/ 2147483646 h 226"/>
                <a:gd name="T66" fmla="*/ 2147483646 w 546"/>
                <a:gd name="T67" fmla="*/ 2147483646 h 226"/>
                <a:gd name="T68" fmla="*/ 2147483646 w 546"/>
                <a:gd name="T69" fmla="*/ 2147483646 h 22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46" h="226">
                  <a:moveTo>
                    <a:pt x="481" y="226"/>
                  </a:moveTo>
                  <a:cubicBezTo>
                    <a:pt x="475" y="226"/>
                    <a:pt x="475" y="226"/>
                    <a:pt x="475" y="226"/>
                  </a:cubicBezTo>
                  <a:cubicBezTo>
                    <a:pt x="475" y="206"/>
                    <a:pt x="475" y="206"/>
                    <a:pt x="475" y="206"/>
                  </a:cubicBezTo>
                  <a:cubicBezTo>
                    <a:pt x="479" y="206"/>
                    <a:pt x="479" y="206"/>
                    <a:pt x="479" y="206"/>
                  </a:cubicBezTo>
                  <a:cubicBezTo>
                    <a:pt x="514" y="201"/>
                    <a:pt x="514" y="201"/>
                    <a:pt x="514" y="201"/>
                  </a:cubicBezTo>
                  <a:cubicBezTo>
                    <a:pt x="517" y="200"/>
                    <a:pt x="520" y="197"/>
                    <a:pt x="520" y="194"/>
                  </a:cubicBezTo>
                  <a:cubicBezTo>
                    <a:pt x="526" y="161"/>
                    <a:pt x="526" y="155"/>
                    <a:pt x="526" y="154"/>
                  </a:cubicBezTo>
                  <a:cubicBezTo>
                    <a:pt x="526" y="149"/>
                    <a:pt x="518" y="132"/>
                    <a:pt x="514" y="129"/>
                  </a:cubicBezTo>
                  <a:cubicBezTo>
                    <a:pt x="506" y="126"/>
                    <a:pt x="438" y="107"/>
                    <a:pt x="403" y="97"/>
                  </a:cubicBezTo>
                  <a:cubicBezTo>
                    <a:pt x="401" y="96"/>
                    <a:pt x="401" y="96"/>
                    <a:pt x="401" y="96"/>
                  </a:cubicBezTo>
                  <a:cubicBezTo>
                    <a:pt x="400" y="95"/>
                    <a:pt x="400" y="95"/>
                    <a:pt x="400" y="95"/>
                  </a:cubicBezTo>
                  <a:cubicBezTo>
                    <a:pt x="349" y="53"/>
                    <a:pt x="315" y="40"/>
                    <a:pt x="297" y="34"/>
                  </a:cubicBezTo>
                  <a:cubicBezTo>
                    <a:pt x="278" y="27"/>
                    <a:pt x="105" y="23"/>
                    <a:pt x="87" y="36"/>
                  </a:cubicBezTo>
                  <a:cubicBezTo>
                    <a:pt x="61" y="58"/>
                    <a:pt x="47" y="88"/>
                    <a:pt x="42" y="100"/>
                  </a:cubicBezTo>
                  <a:cubicBezTo>
                    <a:pt x="40" y="106"/>
                    <a:pt x="36" y="111"/>
                    <a:pt x="32" y="116"/>
                  </a:cubicBezTo>
                  <a:cubicBezTo>
                    <a:pt x="31" y="117"/>
                    <a:pt x="31" y="117"/>
                    <a:pt x="31" y="117"/>
                  </a:cubicBezTo>
                  <a:cubicBezTo>
                    <a:pt x="24" y="124"/>
                    <a:pt x="21" y="134"/>
                    <a:pt x="22" y="143"/>
                  </a:cubicBezTo>
                  <a:cubicBezTo>
                    <a:pt x="27" y="180"/>
                    <a:pt x="27" y="180"/>
                    <a:pt x="27" y="180"/>
                  </a:cubicBezTo>
                  <a:cubicBezTo>
                    <a:pt x="41" y="197"/>
                    <a:pt x="41" y="197"/>
                    <a:pt x="41" y="197"/>
                  </a:cubicBezTo>
                  <a:cubicBezTo>
                    <a:pt x="36" y="200"/>
                    <a:pt x="36" y="200"/>
                    <a:pt x="36" y="200"/>
                  </a:cubicBezTo>
                  <a:cubicBezTo>
                    <a:pt x="36" y="213"/>
                    <a:pt x="36" y="213"/>
                    <a:pt x="36" y="213"/>
                  </a:cubicBezTo>
                  <a:cubicBezTo>
                    <a:pt x="28" y="213"/>
                    <a:pt x="28" y="213"/>
                    <a:pt x="28" y="213"/>
                  </a:cubicBezTo>
                  <a:cubicBezTo>
                    <a:pt x="8" y="188"/>
                    <a:pt x="8" y="188"/>
                    <a:pt x="8" y="188"/>
                  </a:cubicBezTo>
                  <a:cubicBezTo>
                    <a:pt x="2" y="146"/>
                    <a:pt x="2" y="146"/>
                    <a:pt x="2" y="146"/>
                  </a:cubicBezTo>
                  <a:cubicBezTo>
                    <a:pt x="0" y="131"/>
                    <a:pt x="5" y="115"/>
                    <a:pt x="16" y="104"/>
                  </a:cubicBezTo>
                  <a:cubicBezTo>
                    <a:pt x="17" y="102"/>
                    <a:pt x="17" y="102"/>
                    <a:pt x="17" y="102"/>
                  </a:cubicBezTo>
                  <a:cubicBezTo>
                    <a:pt x="20" y="99"/>
                    <a:pt x="22" y="96"/>
                    <a:pt x="24" y="92"/>
                  </a:cubicBezTo>
                  <a:cubicBezTo>
                    <a:pt x="31" y="76"/>
                    <a:pt x="46" y="45"/>
                    <a:pt x="75" y="21"/>
                  </a:cubicBezTo>
                  <a:cubicBezTo>
                    <a:pt x="99" y="0"/>
                    <a:pt x="284" y="8"/>
                    <a:pt x="304" y="15"/>
                  </a:cubicBezTo>
                  <a:cubicBezTo>
                    <a:pt x="323" y="22"/>
                    <a:pt x="358" y="35"/>
                    <a:pt x="411" y="78"/>
                  </a:cubicBezTo>
                  <a:cubicBezTo>
                    <a:pt x="426" y="82"/>
                    <a:pt x="513" y="108"/>
                    <a:pt x="521" y="110"/>
                  </a:cubicBezTo>
                  <a:cubicBezTo>
                    <a:pt x="536" y="115"/>
                    <a:pt x="546" y="146"/>
                    <a:pt x="546" y="154"/>
                  </a:cubicBezTo>
                  <a:cubicBezTo>
                    <a:pt x="546" y="156"/>
                    <a:pt x="546" y="161"/>
                    <a:pt x="540" y="197"/>
                  </a:cubicBezTo>
                  <a:cubicBezTo>
                    <a:pt x="538" y="209"/>
                    <a:pt x="529" y="218"/>
                    <a:pt x="517" y="220"/>
                  </a:cubicBezTo>
                  <a:lnTo>
                    <a:pt x="481" y="226"/>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srgbClr val="1D1D1A"/>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559" name="Freeform 184">
              <a:extLst>
                <a:ext uri="{FF2B5EF4-FFF2-40B4-BE49-F238E27FC236}">
                  <a16:creationId xmlns:a16="http://schemas.microsoft.com/office/drawing/2014/main" id="{329BE564-0ADB-47E8-8386-E0F3CA96C6DE}"/>
                </a:ext>
              </a:extLst>
            </p:cNvPr>
            <p:cNvSpPr>
              <a:spLocks/>
            </p:cNvSpPr>
            <p:nvPr/>
          </p:nvSpPr>
          <p:spPr bwMode="auto">
            <a:xfrm>
              <a:off x="4168776" y="4392613"/>
              <a:ext cx="42863" cy="315913"/>
            </a:xfrm>
            <a:custGeom>
              <a:avLst/>
              <a:gdLst>
                <a:gd name="T0" fmla="*/ 2147483646 w 27"/>
                <a:gd name="T1" fmla="*/ 2147483646 h 202"/>
                <a:gd name="T2" fmla="*/ 0 w 27"/>
                <a:gd name="T3" fmla="*/ 2147483646 h 202"/>
                <a:gd name="T4" fmla="*/ 0 w 27"/>
                <a:gd name="T5" fmla="*/ 0 h 202"/>
                <a:gd name="T6" fmla="*/ 2147483646 w 27"/>
                <a:gd name="T7" fmla="*/ 0 h 202"/>
                <a:gd name="T8" fmla="*/ 2147483646 w 27"/>
                <a:gd name="T9" fmla="*/ 2147483646 h 202"/>
                <a:gd name="T10" fmla="*/ 2147483646 w 27"/>
                <a:gd name="T11" fmla="*/ 2147483646 h 202"/>
                <a:gd name="T12" fmla="*/ 2147483646 w 27"/>
                <a:gd name="T13" fmla="*/ 2147483646 h 20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 h="202">
                  <a:moveTo>
                    <a:pt x="15" y="202"/>
                  </a:moveTo>
                  <a:cubicBezTo>
                    <a:pt x="15" y="199"/>
                    <a:pt x="0" y="142"/>
                    <a:pt x="0" y="89"/>
                  </a:cubicBezTo>
                  <a:cubicBezTo>
                    <a:pt x="0" y="0"/>
                    <a:pt x="0" y="0"/>
                    <a:pt x="0" y="0"/>
                  </a:cubicBezTo>
                  <a:cubicBezTo>
                    <a:pt x="12" y="0"/>
                    <a:pt x="12" y="0"/>
                    <a:pt x="12" y="0"/>
                  </a:cubicBezTo>
                  <a:cubicBezTo>
                    <a:pt x="12" y="89"/>
                    <a:pt x="12" y="89"/>
                    <a:pt x="12" y="89"/>
                  </a:cubicBezTo>
                  <a:cubicBezTo>
                    <a:pt x="12" y="140"/>
                    <a:pt x="27" y="198"/>
                    <a:pt x="27" y="199"/>
                  </a:cubicBezTo>
                  <a:lnTo>
                    <a:pt x="15" y="202"/>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srgbClr val="1D1D1A"/>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560" name="Freeform 185">
              <a:extLst>
                <a:ext uri="{FF2B5EF4-FFF2-40B4-BE49-F238E27FC236}">
                  <a16:creationId xmlns:a16="http://schemas.microsoft.com/office/drawing/2014/main" id="{3068C7DC-ED01-40B9-9544-4CC139B3A6BC}"/>
                </a:ext>
              </a:extLst>
            </p:cNvPr>
            <p:cNvSpPr>
              <a:spLocks/>
            </p:cNvSpPr>
            <p:nvPr/>
          </p:nvSpPr>
          <p:spPr bwMode="auto">
            <a:xfrm>
              <a:off x="4016376" y="4389438"/>
              <a:ext cx="504825" cy="149225"/>
            </a:xfrm>
            <a:custGeom>
              <a:avLst/>
              <a:gdLst>
                <a:gd name="T0" fmla="*/ 2147483646 w 318"/>
                <a:gd name="T1" fmla="*/ 2147483646 h 94"/>
                <a:gd name="T2" fmla="*/ 2147483646 w 318"/>
                <a:gd name="T3" fmla="*/ 2147483646 h 94"/>
                <a:gd name="T4" fmla="*/ 0 w 318"/>
                <a:gd name="T5" fmla="*/ 2147483646 h 94"/>
                <a:gd name="T6" fmla="*/ 2147483646 w 318"/>
                <a:gd name="T7" fmla="*/ 0 h 94"/>
                <a:gd name="T8" fmla="*/ 2147483646 w 318"/>
                <a:gd name="T9" fmla="*/ 2147483646 h 94"/>
                <a:gd name="T10" fmla="*/ 2147483646 w 318"/>
                <a:gd name="T11" fmla="*/ 2147483646 h 94"/>
                <a:gd name="T12" fmla="*/ 2147483646 w 318"/>
                <a:gd name="T13" fmla="*/ 2147483646 h 94"/>
                <a:gd name="T14" fmla="*/ 2147483646 w 318"/>
                <a:gd name="T15" fmla="*/ 2147483646 h 94"/>
                <a:gd name="T16" fmla="*/ 2147483646 w 318"/>
                <a:gd name="T17" fmla="*/ 2147483646 h 94"/>
                <a:gd name="T18" fmla="*/ 2147483646 w 318"/>
                <a:gd name="T19" fmla="*/ 2147483646 h 94"/>
                <a:gd name="T20" fmla="*/ 2147483646 w 318"/>
                <a:gd name="T21" fmla="*/ 2147483646 h 9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18" h="94">
                  <a:moveTo>
                    <a:pt x="280" y="94"/>
                  </a:moveTo>
                  <a:lnTo>
                    <a:pt x="19" y="94"/>
                  </a:lnTo>
                  <a:lnTo>
                    <a:pt x="0" y="72"/>
                  </a:lnTo>
                  <a:lnTo>
                    <a:pt x="44" y="0"/>
                  </a:lnTo>
                  <a:lnTo>
                    <a:pt x="54" y="7"/>
                  </a:lnTo>
                  <a:lnTo>
                    <a:pt x="15" y="71"/>
                  </a:lnTo>
                  <a:lnTo>
                    <a:pt x="24" y="82"/>
                  </a:lnTo>
                  <a:lnTo>
                    <a:pt x="278" y="82"/>
                  </a:lnTo>
                  <a:lnTo>
                    <a:pt x="312" y="65"/>
                  </a:lnTo>
                  <a:lnTo>
                    <a:pt x="318" y="76"/>
                  </a:lnTo>
                  <a:lnTo>
                    <a:pt x="280" y="94"/>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srgbClr val="1D1D1A"/>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561" name="Freeform 186">
              <a:extLst>
                <a:ext uri="{FF2B5EF4-FFF2-40B4-BE49-F238E27FC236}">
                  <a16:creationId xmlns:a16="http://schemas.microsoft.com/office/drawing/2014/main" id="{E1E05796-B439-4467-873C-3EFB02E41B58}"/>
                </a:ext>
              </a:extLst>
            </p:cNvPr>
            <p:cNvSpPr>
              <a:spLocks/>
            </p:cNvSpPr>
            <p:nvPr/>
          </p:nvSpPr>
          <p:spPr bwMode="auto">
            <a:xfrm>
              <a:off x="4394201" y="4527551"/>
              <a:ext cx="47625" cy="180975"/>
            </a:xfrm>
            <a:custGeom>
              <a:avLst/>
              <a:gdLst>
                <a:gd name="T0" fmla="*/ 2147483646 w 31"/>
                <a:gd name="T1" fmla="*/ 2147483646 h 116"/>
                <a:gd name="T2" fmla="*/ 0 w 31"/>
                <a:gd name="T3" fmla="*/ 2147483646 h 116"/>
                <a:gd name="T4" fmla="*/ 2147483646 w 31"/>
                <a:gd name="T5" fmla="*/ 2147483646 h 116"/>
                <a:gd name="T6" fmla="*/ 2147483646 w 31"/>
                <a:gd name="T7" fmla="*/ 0 h 116"/>
                <a:gd name="T8" fmla="*/ 2147483646 w 31"/>
                <a:gd name="T9" fmla="*/ 2147483646 h 1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 h="116">
                  <a:moveTo>
                    <a:pt x="12" y="116"/>
                  </a:moveTo>
                  <a:cubicBezTo>
                    <a:pt x="0" y="112"/>
                    <a:pt x="0" y="112"/>
                    <a:pt x="0" y="112"/>
                  </a:cubicBezTo>
                  <a:cubicBezTo>
                    <a:pt x="19" y="65"/>
                    <a:pt x="11" y="2"/>
                    <a:pt x="11" y="1"/>
                  </a:cubicBezTo>
                  <a:cubicBezTo>
                    <a:pt x="23" y="0"/>
                    <a:pt x="23" y="0"/>
                    <a:pt x="23" y="0"/>
                  </a:cubicBezTo>
                  <a:cubicBezTo>
                    <a:pt x="24" y="3"/>
                    <a:pt x="31" y="67"/>
                    <a:pt x="12" y="116"/>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srgbClr val="1D1D1A"/>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562" name="Rectangle 187">
              <a:extLst>
                <a:ext uri="{FF2B5EF4-FFF2-40B4-BE49-F238E27FC236}">
                  <a16:creationId xmlns:a16="http://schemas.microsoft.com/office/drawing/2014/main" id="{2DD8485A-708D-4B87-8FD0-DF9EDD095AD3}"/>
                </a:ext>
              </a:extLst>
            </p:cNvPr>
            <p:cNvSpPr>
              <a:spLocks noChangeArrowheads="1"/>
            </p:cNvSpPr>
            <p:nvPr/>
          </p:nvSpPr>
          <p:spPr bwMode="auto">
            <a:xfrm>
              <a:off x="4206876" y="4564063"/>
              <a:ext cx="50800" cy="19050"/>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3200" b="0" i="0" u="none" strike="noStrike" kern="1200" cap="none" spc="0" normalizeH="0" baseline="0" noProof="0">
                <a:ln>
                  <a:noFill/>
                </a:ln>
                <a:solidFill>
                  <a:srgbClr val="1D1D1A"/>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563" name="Rectangle 188">
              <a:extLst>
                <a:ext uri="{FF2B5EF4-FFF2-40B4-BE49-F238E27FC236}">
                  <a16:creationId xmlns:a16="http://schemas.microsoft.com/office/drawing/2014/main" id="{60B8CC19-4B8F-490A-9A4D-257D8B0EEA53}"/>
                </a:ext>
              </a:extLst>
            </p:cNvPr>
            <p:cNvSpPr>
              <a:spLocks noChangeArrowheads="1"/>
            </p:cNvSpPr>
            <p:nvPr/>
          </p:nvSpPr>
          <p:spPr bwMode="auto">
            <a:xfrm>
              <a:off x="4641851" y="4583113"/>
              <a:ext cx="77788" cy="25400"/>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3200" b="0" i="0" u="none" strike="noStrike" kern="1200" cap="none" spc="0" normalizeH="0" baseline="0" noProof="0">
                <a:ln>
                  <a:noFill/>
                </a:ln>
                <a:solidFill>
                  <a:srgbClr val="1D1D1A"/>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564" name="Freeform 189">
              <a:extLst>
                <a:ext uri="{FF2B5EF4-FFF2-40B4-BE49-F238E27FC236}">
                  <a16:creationId xmlns:a16="http://schemas.microsoft.com/office/drawing/2014/main" id="{82D1F0F6-A1D7-4672-9650-A50E36D98763}"/>
                </a:ext>
              </a:extLst>
            </p:cNvPr>
            <p:cNvSpPr>
              <a:spLocks/>
            </p:cNvSpPr>
            <p:nvPr/>
          </p:nvSpPr>
          <p:spPr bwMode="auto">
            <a:xfrm>
              <a:off x="3927476" y="4424363"/>
              <a:ext cx="90488" cy="114300"/>
            </a:xfrm>
            <a:custGeom>
              <a:avLst/>
              <a:gdLst>
                <a:gd name="T0" fmla="*/ 2147483646 w 57"/>
                <a:gd name="T1" fmla="*/ 2147483646 h 72"/>
                <a:gd name="T2" fmla="*/ 0 w 57"/>
                <a:gd name="T3" fmla="*/ 2147483646 h 72"/>
                <a:gd name="T4" fmla="*/ 0 w 57"/>
                <a:gd name="T5" fmla="*/ 2147483646 h 72"/>
                <a:gd name="T6" fmla="*/ 2147483646 w 57"/>
                <a:gd name="T7" fmla="*/ 2147483646 h 72"/>
                <a:gd name="T8" fmla="*/ 2147483646 w 57"/>
                <a:gd name="T9" fmla="*/ 2147483646 h 72"/>
                <a:gd name="T10" fmla="*/ 2147483646 w 57"/>
                <a:gd name="T11" fmla="*/ 2147483646 h 72"/>
                <a:gd name="T12" fmla="*/ 2147483646 w 57"/>
                <a:gd name="T13" fmla="*/ 0 h 72"/>
                <a:gd name="T14" fmla="*/ 2147483646 w 57"/>
                <a:gd name="T15" fmla="*/ 2147483646 h 72"/>
                <a:gd name="T16" fmla="*/ 2147483646 w 57"/>
                <a:gd name="T17" fmla="*/ 2147483646 h 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 h="72">
                  <a:moveTo>
                    <a:pt x="29" y="72"/>
                  </a:moveTo>
                  <a:lnTo>
                    <a:pt x="0" y="72"/>
                  </a:lnTo>
                  <a:lnTo>
                    <a:pt x="0" y="60"/>
                  </a:lnTo>
                  <a:lnTo>
                    <a:pt x="22" y="60"/>
                  </a:lnTo>
                  <a:lnTo>
                    <a:pt x="43" y="23"/>
                  </a:lnTo>
                  <a:lnTo>
                    <a:pt x="34" y="5"/>
                  </a:lnTo>
                  <a:lnTo>
                    <a:pt x="45" y="0"/>
                  </a:lnTo>
                  <a:lnTo>
                    <a:pt x="57" y="23"/>
                  </a:lnTo>
                  <a:lnTo>
                    <a:pt x="29" y="72"/>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srgbClr val="1D1D1A"/>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565" name="Oval 190">
              <a:extLst>
                <a:ext uri="{FF2B5EF4-FFF2-40B4-BE49-F238E27FC236}">
                  <a16:creationId xmlns:a16="http://schemas.microsoft.com/office/drawing/2014/main" id="{A700E3C6-BF97-4552-B6F8-FA4C5D39B580}"/>
                </a:ext>
              </a:extLst>
            </p:cNvPr>
            <p:cNvSpPr>
              <a:spLocks noChangeArrowheads="1"/>
            </p:cNvSpPr>
            <p:nvPr/>
          </p:nvSpPr>
          <p:spPr bwMode="auto">
            <a:xfrm>
              <a:off x="4171951" y="4672013"/>
              <a:ext cx="65088" cy="65088"/>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3200" b="0" i="0" u="none" strike="noStrike" kern="1200" cap="none" spc="0" normalizeH="0" baseline="0" noProof="0">
                <a:ln>
                  <a:noFill/>
                </a:ln>
                <a:solidFill>
                  <a:srgbClr val="1D1D1A"/>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566" name="Oval 191">
              <a:extLst>
                <a:ext uri="{FF2B5EF4-FFF2-40B4-BE49-F238E27FC236}">
                  <a16:creationId xmlns:a16="http://schemas.microsoft.com/office/drawing/2014/main" id="{08C5105B-AAF2-428A-97A4-5B8AB6522270}"/>
                </a:ext>
              </a:extLst>
            </p:cNvPr>
            <p:cNvSpPr>
              <a:spLocks noChangeArrowheads="1"/>
            </p:cNvSpPr>
            <p:nvPr/>
          </p:nvSpPr>
          <p:spPr bwMode="auto">
            <a:xfrm>
              <a:off x="4271963" y="4672013"/>
              <a:ext cx="66675" cy="65088"/>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3200" b="0" i="0" u="none" strike="noStrike" kern="1200" cap="none" spc="0" normalizeH="0" baseline="0" noProof="0">
                <a:ln>
                  <a:noFill/>
                </a:ln>
                <a:solidFill>
                  <a:srgbClr val="1D1D1A"/>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grpSp>
        <p:nvGrpSpPr>
          <p:cNvPr id="568" name="组合 567">
            <a:extLst>
              <a:ext uri="{FF2B5EF4-FFF2-40B4-BE49-F238E27FC236}">
                <a16:creationId xmlns:a16="http://schemas.microsoft.com/office/drawing/2014/main" id="{2808F29F-0216-40E5-ACD4-531AA427BC48}"/>
              </a:ext>
            </a:extLst>
          </p:cNvPr>
          <p:cNvGrpSpPr/>
          <p:nvPr/>
        </p:nvGrpSpPr>
        <p:grpSpPr>
          <a:xfrm>
            <a:off x="992530" y="3795592"/>
            <a:ext cx="356436" cy="417229"/>
            <a:chOff x="14548" y="11990"/>
            <a:chExt cx="1690" cy="1753"/>
          </a:xfrm>
        </p:grpSpPr>
        <p:sp>
          <p:nvSpPr>
            <p:cNvPr id="569" name="任意多边形 321">
              <a:extLst>
                <a:ext uri="{FF2B5EF4-FFF2-40B4-BE49-F238E27FC236}">
                  <a16:creationId xmlns:a16="http://schemas.microsoft.com/office/drawing/2014/main" id="{EB739B56-E9BD-4C24-8291-7E0393B7A970}"/>
                </a:ext>
              </a:extLst>
            </p:cNvPr>
            <p:cNvSpPr/>
            <p:nvPr/>
          </p:nvSpPr>
          <p:spPr>
            <a:xfrm>
              <a:off x="14548" y="12390"/>
              <a:ext cx="167" cy="168"/>
            </a:xfrm>
            <a:custGeom>
              <a:avLst/>
              <a:gdLst/>
              <a:ahLst/>
              <a:cxnLst/>
              <a:rect l="0" t="0" r="0" b="0"/>
              <a:pathLst>
                <a:path w="297" h="297">
                  <a:moveTo>
                    <a:pt x="296" y="148"/>
                  </a:moveTo>
                  <a:cubicBezTo>
                    <a:pt x="296" y="175"/>
                    <a:pt x="290" y="198"/>
                    <a:pt x="276" y="222"/>
                  </a:cubicBezTo>
                  <a:cubicBezTo>
                    <a:pt x="262" y="245"/>
                    <a:pt x="245" y="262"/>
                    <a:pt x="222" y="276"/>
                  </a:cubicBezTo>
                  <a:cubicBezTo>
                    <a:pt x="198" y="289"/>
                    <a:pt x="175" y="296"/>
                    <a:pt x="148" y="296"/>
                  </a:cubicBezTo>
                  <a:cubicBezTo>
                    <a:pt x="121" y="296"/>
                    <a:pt x="98" y="289"/>
                    <a:pt x="74" y="276"/>
                  </a:cubicBezTo>
                  <a:cubicBezTo>
                    <a:pt x="50" y="262"/>
                    <a:pt x="34" y="245"/>
                    <a:pt x="20" y="222"/>
                  </a:cubicBezTo>
                  <a:cubicBezTo>
                    <a:pt x="6" y="198"/>
                    <a:pt x="0" y="175"/>
                    <a:pt x="0" y="148"/>
                  </a:cubicBezTo>
                  <a:cubicBezTo>
                    <a:pt x="0" y="121"/>
                    <a:pt x="6" y="97"/>
                    <a:pt x="20" y="74"/>
                  </a:cubicBezTo>
                  <a:cubicBezTo>
                    <a:pt x="34" y="50"/>
                    <a:pt x="50" y="33"/>
                    <a:pt x="74" y="20"/>
                  </a:cubicBezTo>
                  <a:cubicBezTo>
                    <a:pt x="98" y="6"/>
                    <a:pt x="121" y="0"/>
                    <a:pt x="148" y="0"/>
                  </a:cubicBezTo>
                  <a:cubicBezTo>
                    <a:pt x="175" y="0"/>
                    <a:pt x="198" y="6"/>
                    <a:pt x="222" y="20"/>
                  </a:cubicBezTo>
                  <a:cubicBezTo>
                    <a:pt x="245" y="33"/>
                    <a:pt x="262" y="50"/>
                    <a:pt x="276" y="74"/>
                  </a:cubicBezTo>
                  <a:cubicBezTo>
                    <a:pt x="290" y="97"/>
                    <a:pt x="296" y="121"/>
                    <a:pt x="296" y="148"/>
                  </a:cubicBezTo>
                </a:path>
              </a:pathLst>
            </a:custGeom>
            <a:solidFill>
              <a:srgbClr val="595757"/>
            </a:solidFill>
            <a:ln w="9525">
              <a:noFill/>
            </a:ln>
          </p:spPr>
          <p:txBody>
            <a:bodyPr/>
            <a:lstStyle/>
            <a:p>
              <a:endParaRPr lang="zh-CN" altLang="en-US"/>
            </a:p>
          </p:txBody>
        </p:sp>
        <p:sp>
          <p:nvSpPr>
            <p:cNvPr id="570" name="任意多边形 322">
              <a:extLst>
                <a:ext uri="{FF2B5EF4-FFF2-40B4-BE49-F238E27FC236}">
                  <a16:creationId xmlns:a16="http://schemas.microsoft.com/office/drawing/2014/main" id="{04D8C30A-A528-41CC-AB28-EAECD70BBA62}"/>
                </a:ext>
              </a:extLst>
            </p:cNvPr>
            <p:cNvSpPr/>
            <p:nvPr/>
          </p:nvSpPr>
          <p:spPr>
            <a:xfrm>
              <a:off x="14880" y="11990"/>
              <a:ext cx="168" cy="168"/>
            </a:xfrm>
            <a:custGeom>
              <a:avLst/>
              <a:gdLst/>
              <a:ahLst/>
              <a:cxnLst/>
              <a:rect l="0" t="0" r="0" b="0"/>
              <a:pathLst>
                <a:path w="296" h="296">
                  <a:moveTo>
                    <a:pt x="295" y="147"/>
                  </a:moveTo>
                  <a:cubicBezTo>
                    <a:pt x="295" y="175"/>
                    <a:pt x="288" y="197"/>
                    <a:pt x="275" y="221"/>
                  </a:cubicBezTo>
                  <a:cubicBezTo>
                    <a:pt x="261" y="244"/>
                    <a:pt x="244" y="261"/>
                    <a:pt x="221" y="275"/>
                  </a:cubicBezTo>
                  <a:cubicBezTo>
                    <a:pt x="197" y="288"/>
                    <a:pt x="174" y="295"/>
                    <a:pt x="147" y="295"/>
                  </a:cubicBezTo>
                  <a:cubicBezTo>
                    <a:pt x="119" y="295"/>
                    <a:pt x="97" y="288"/>
                    <a:pt x="74" y="275"/>
                  </a:cubicBezTo>
                  <a:cubicBezTo>
                    <a:pt x="50" y="261"/>
                    <a:pt x="32" y="244"/>
                    <a:pt x="19" y="221"/>
                  </a:cubicBezTo>
                  <a:cubicBezTo>
                    <a:pt x="5" y="197"/>
                    <a:pt x="0" y="174"/>
                    <a:pt x="0" y="147"/>
                  </a:cubicBezTo>
                  <a:cubicBezTo>
                    <a:pt x="0" y="119"/>
                    <a:pt x="5" y="96"/>
                    <a:pt x="19" y="73"/>
                  </a:cubicBezTo>
                  <a:cubicBezTo>
                    <a:pt x="32" y="49"/>
                    <a:pt x="50" y="32"/>
                    <a:pt x="74" y="19"/>
                  </a:cubicBezTo>
                  <a:cubicBezTo>
                    <a:pt x="97" y="5"/>
                    <a:pt x="120" y="0"/>
                    <a:pt x="147" y="0"/>
                  </a:cubicBezTo>
                  <a:cubicBezTo>
                    <a:pt x="175" y="0"/>
                    <a:pt x="197" y="5"/>
                    <a:pt x="221" y="19"/>
                  </a:cubicBezTo>
                  <a:cubicBezTo>
                    <a:pt x="244" y="32"/>
                    <a:pt x="261" y="49"/>
                    <a:pt x="275" y="73"/>
                  </a:cubicBezTo>
                  <a:cubicBezTo>
                    <a:pt x="288" y="96"/>
                    <a:pt x="295" y="120"/>
                    <a:pt x="295" y="147"/>
                  </a:cubicBezTo>
                </a:path>
              </a:pathLst>
            </a:custGeom>
            <a:solidFill>
              <a:srgbClr val="595757"/>
            </a:solidFill>
            <a:ln w="9525">
              <a:noFill/>
            </a:ln>
          </p:spPr>
          <p:txBody>
            <a:bodyPr/>
            <a:lstStyle/>
            <a:p>
              <a:endParaRPr lang="zh-CN" altLang="en-US"/>
            </a:p>
          </p:txBody>
        </p:sp>
        <p:sp>
          <p:nvSpPr>
            <p:cNvPr id="571" name="任意多边形 323">
              <a:extLst>
                <a:ext uri="{FF2B5EF4-FFF2-40B4-BE49-F238E27FC236}">
                  <a16:creationId xmlns:a16="http://schemas.microsoft.com/office/drawing/2014/main" id="{C9291585-A79C-40AD-BED1-D67D6E33CCE1}"/>
                </a:ext>
              </a:extLst>
            </p:cNvPr>
            <p:cNvSpPr/>
            <p:nvPr/>
          </p:nvSpPr>
          <p:spPr>
            <a:xfrm>
              <a:off x="15305" y="11995"/>
              <a:ext cx="168" cy="168"/>
            </a:xfrm>
            <a:custGeom>
              <a:avLst/>
              <a:gdLst/>
              <a:ahLst/>
              <a:cxnLst/>
              <a:rect l="0" t="0" r="0" b="0"/>
              <a:pathLst>
                <a:path w="297" h="296">
                  <a:moveTo>
                    <a:pt x="296" y="148"/>
                  </a:moveTo>
                  <a:cubicBezTo>
                    <a:pt x="296" y="175"/>
                    <a:pt x="290" y="198"/>
                    <a:pt x="276" y="222"/>
                  </a:cubicBezTo>
                  <a:cubicBezTo>
                    <a:pt x="262" y="245"/>
                    <a:pt x="246" y="262"/>
                    <a:pt x="222" y="276"/>
                  </a:cubicBezTo>
                  <a:cubicBezTo>
                    <a:pt x="198" y="289"/>
                    <a:pt x="175" y="295"/>
                    <a:pt x="148" y="295"/>
                  </a:cubicBezTo>
                  <a:cubicBezTo>
                    <a:pt x="121" y="295"/>
                    <a:pt x="97" y="289"/>
                    <a:pt x="74" y="276"/>
                  </a:cubicBezTo>
                  <a:cubicBezTo>
                    <a:pt x="50" y="262"/>
                    <a:pt x="34" y="245"/>
                    <a:pt x="20" y="222"/>
                  </a:cubicBezTo>
                  <a:cubicBezTo>
                    <a:pt x="6" y="198"/>
                    <a:pt x="0" y="175"/>
                    <a:pt x="0" y="148"/>
                  </a:cubicBezTo>
                  <a:cubicBezTo>
                    <a:pt x="0" y="120"/>
                    <a:pt x="6" y="97"/>
                    <a:pt x="20" y="74"/>
                  </a:cubicBezTo>
                  <a:cubicBezTo>
                    <a:pt x="34" y="50"/>
                    <a:pt x="50" y="33"/>
                    <a:pt x="74" y="20"/>
                  </a:cubicBezTo>
                  <a:cubicBezTo>
                    <a:pt x="97" y="6"/>
                    <a:pt x="121" y="0"/>
                    <a:pt x="148" y="0"/>
                  </a:cubicBezTo>
                  <a:cubicBezTo>
                    <a:pt x="175" y="0"/>
                    <a:pt x="198" y="6"/>
                    <a:pt x="222" y="20"/>
                  </a:cubicBezTo>
                  <a:cubicBezTo>
                    <a:pt x="246" y="33"/>
                    <a:pt x="262" y="50"/>
                    <a:pt x="276" y="74"/>
                  </a:cubicBezTo>
                  <a:cubicBezTo>
                    <a:pt x="290" y="97"/>
                    <a:pt x="296" y="120"/>
                    <a:pt x="296" y="148"/>
                  </a:cubicBezTo>
                </a:path>
              </a:pathLst>
            </a:custGeom>
            <a:solidFill>
              <a:srgbClr val="595757"/>
            </a:solidFill>
            <a:ln w="9525">
              <a:noFill/>
            </a:ln>
          </p:spPr>
          <p:txBody>
            <a:bodyPr/>
            <a:lstStyle/>
            <a:p>
              <a:endParaRPr lang="zh-CN" altLang="en-US"/>
            </a:p>
          </p:txBody>
        </p:sp>
        <p:sp>
          <p:nvSpPr>
            <p:cNvPr id="572" name="任意多边形 324">
              <a:extLst>
                <a:ext uri="{FF2B5EF4-FFF2-40B4-BE49-F238E27FC236}">
                  <a16:creationId xmlns:a16="http://schemas.microsoft.com/office/drawing/2014/main" id="{89E29FC3-4400-451B-9EFF-A6077D23E2E4}"/>
                </a:ext>
              </a:extLst>
            </p:cNvPr>
            <p:cNvSpPr/>
            <p:nvPr/>
          </p:nvSpPr>
          <p:spPr>
            <a:xfrm>
              <a:off x="15738" y="11990"/>
              <a:ext cx="167" cy="168"/>
            </a:xfrm>
            <a:custGeom>
              <a:avLst/>
              <a:gdLst/>
              <a:ahLst/>
              <a:cxnLst/>
              <a:rect l="0" t="0" r="0" b="0"/>
              <a:pathLst>
                <a:path w="297" h="296">
                  <a:moveTo>
                    <a:pt x="296" y="147"/>
                  </a:moveTo>
                  <a:cubicBezTo>
                    <a:pt x="296" y="175"/>
                    <a:pt x="289" y="197"/>
                    <a:pt x="276" y="221"/>
                  </a:cubicBezTo>
                  <a:cubicBezTo>
                    <a:pt x="262" y="244"/>
                    <a:pt x="245" y="261"/>
                    <a:pt x="222" y="275"/>
                  </a:cubicBezTo>
                  <a:cubicBezTo>
                    <a:pt x="198" y="288"/>
                    <a:pt x="175" y="295"/>
                    <a:pt x="148" y="295"/>
                  </a:cubicBezTo>
                  <a:cubicBezTo>
                    <a:pt x="121" y="295"/>
                    <a:pt x="97" y="288"/>
                    <a:pt x="74" y="275"/>
                  </a:cubicBezTo>
                  <a:cubicBezTo>
                    <a:pt x="50" y="261"/>
                    <a:pt x="33" y="244"/>
                    <a:pt x="20" y="221"/>
                  </a:cubicBezTo>
                  <a:cubicBezTo>
                    <a:pt x="6" y="197"/>
                    <a:pt x="0" y="174"/>
                    <a:pt x="0" y="147"/>
                  </a:cubicBezTo>
                  <a:cubicBezTo>
                    <a:pt x="0" y="119"/>
                    <a:pt x="6" y="96"/>
                    <a:pt x="20" y="73"/>
                  </a:cubicBezTo>
                  <a:cubicBezTo>
                    <a:pt x="33" y="49"/>
                    <a:pt x="50" y="32"/>
                    <a:pt x="74" y="19"/>
                  </a:cubicBezTo>
                  <a:cubicBezTo>
                    <a:pt x="97" y="5"/>
                    <a:pt x="121" y="0"/>
                    <a:pt x="148" y="0"/>
                  </a:cubicBezTo>
                  <a:cubicBezTo>
                    <a:pt x="175" y="0"/>
                    <a:pt x="198" y="5"/>
                    <a:pt x="222" y="19"/>
                  </a:cubicBezTo>
                  <a:cubicBezTo>
                    <a:pt x="245" y="32"/>
                    <a:pt x="262" y="49"/>
                    <a:pt x="276" y="73"/>
                  </a:cubicBezTo>
                  <a:cubicBezTo>
                    <a:pt x="289" y="96"/>
                    <a:pt x="296" y="120"/>
                    <a:pt x="296" y="147"/>
                  </a:cubicBezTo>
                </a:path>
              </a:pathLst>
            </a:custGeom>
            <a:solidFill>
              <a:srgbClr val="595757"/>
            </a:solidFill>
            <a:ln w="9525">
              <a:noFill/>
            </a:ln>
          </p:spPr>
          <p:txBody>
            <a:bodyPr/>
            <a:lstStyle/>
            <a:p>
              <a:endParaRPr lang="zh-CN" altLang="en-US"/>
            </a:p>
          </p:txBody>
        </p:sp>
        <p:sp>
          <p:nvSpPr>
            <p:cNvPr id="573" name="任意多边形 325">
              <a:extLst>
                <a:ext uri="{FF2B5EF4-FFF2-40B4-BE49-F238E27FC236}">
                  <a16:creationId xmlns:a16="http://schemas.microsoft.com/office/drawing/2014/main" id="{15D7F4BE-9EC4-458D-AC5B-4005540F2B80}"/>
                </a:ext>
              </a:extLst>
            </p:cNvPr>
            <p:cNvSpPr/>
            <p:nvPr/>
          </p:nvSpPr>
          <p:spPr>
            <a:xfrm>
              <a:off x="16070" y="12390"/>
              <a:ext cx="168" cy="168"/>
            </a:xfrm>
            <a:custGeom>
              <a:avLst/>
              <a:gdLst/>
              <a:ahLst/>
              <a:cxnLst/>
              <a:rect l="0" t="0" r="0" b="0"/>
              <a:pathLst>
                <a:path w="297" h="297">
                  <a:moveTo>
                    <a:pt x="296" y="148"/>
                  </a:moveTo>
                  <a:cubicBezTo>
                    <a:pt x="296" y="175"/>
                    <a:pt x="290" y="198"/>
                    <a:pt x="276" y="222"/>
                  </a:cubicBezTo>
                  <a:cubicBezTo>
                    <a:pt x="262" y="245"/>
                    <a:pt x="246" y="262"/>
                    <a:pt x="222" y="276"/>
                  </a:cubicBezTo>
                  <a:cubicBezTo>
                    <a:pt x="198" y="289"/>
                    <a:pt x="175" y="296"/>
                    <a:pt x="148" y="296"/>
                  </a:cubicBezTo>
                  <a:cubicBezTo>
                    <a:pt x="121" y="296"/>
                    <a:pt x="97" y="289"/>
                    <a:pt x="74" y="276"/>
                  </a:cubicBezTo>
                  <a:cubicBezTo>
                    <a:pt x="50" y="262"/>
                    <a:pt x="34" y="245"/>
                    <a:pt x="20" y="222"/>
                  </a:cubicBezTo>
                  <a:cubicBezTo>
                    <a:pt x="6" y="198"/>
                    <a:pt x="0" y="175"/>
                    <a:pt x="0" y="148"/>
                  </a:cubicBezTo>
                  <a:cubicBezTo>
                    <a:pt x="0" y="121"/>
                    <a:pt x="6" y="97"/>
                    <a:pt x="20" y="74"/>
                  </a:cubicBezTo>
                  <a:cubicBezTo>
                    <a:pt x="34" y="50"/>
                    <a:pt x="50" y="33"/>
                    <a:pt x="74" y="20"/>
                  </a:cubicBezTo>
                  <a:cubicBezTo>
                    <a:pt x="97" y="6"/>
                    <a:pt x="121" y="0"/>
                    <a:pt x="148" y="0"/>
                  </a:cubicBezTo>
                  <a:cubicBezTo>
                    <a:pt x="175" y="0"/>
                    <a:pt x="198" y="6"/>
                    <a:pt x="222" y="20"/>
                  </a:cubicBezTo>
                  <a:cubicBezTo>
                    <a:pt x="246" y="33"/>
                    <a:pt x="262" y="50"/>
                    <a:pt x="276" y="74"/>
                  </a:cubicBezTo>
                  <a:cubicBezTo>
                    <a:pt x="290" y="97"/>
                    <a:pt x="296" y="121"/>
                    <a:pt x="296" y="148"/>
                  </a:cubicBezTo>
                </a:path>
              </a:pathLst>
            </a:custGeom>
            <a:solidFill>
              <a:srgbClr val="595757"/>
            </a:solidFill>
            <a:ln w="9525">
              <a:noFill/>
            </a:ln>
          </p:spPr>
          <p:txBody>
            <a:bodyPr/>
            <a:lstStyle/>
            <a:p>
              <a:endParaRPr lang="zh-CN" altLang="en-US"/>
            </a:p>
          </p:txBody>
        </p:sp>
        <p:sp>
          <p:nvSpPr>
            <p:cNvPr id="574" name="任意多边形 326">
              <a:extLst>
                <a:ext uri="{FF2B5EF4-FFF2-40B4-BE49-F238E27FC236}">
                  <a16:creationId xmlns:a16="http://schemas.microsoft.com/office/drawing/2014/main" id="{D352C21A-77AA-4D30-B70C-C05C9EB69EDC}"/>
                </a:ext>
              </a:extLst>
            </p:cNvPr>
            <p:cNvSpPr/>
            <p:nvPr/>
          </p:nvSpPr>
          <p:spPr>
            <a:xfrm>
              <a:off x="14583" y="13043"/>
              <a:ext cx="505" cy="447"/>
            </a:xfrm>
            <a:custGeom>
              <a:avLst/>
              <a:gdLst/>
              <a:ahLst/>
              <a:cxnLst/>
              <a:rect l="0" t="0" r="0" b="0"/>
              <a:pathLst>
                <a:path w="891" h="791">
                  <a:moveTo>
                    <a:pt x="593" y="790"/>
                  </a:moveTo>
                  <a:lnTo>
                    <a:pt x="370" y="790"/>
                  </a:lnTo>
                  <a:cubicBezTo>
                    <a:pt x="167" y="790"/>
                    <a:pt x="0" y="625"/>
                    <a:pt x="0" y="421"/>
                  </a:cubicBezTo>
                  <a:cubicBezTo>
                    <a:pt x="0" y="217"/>
                    <a:pt x="164" y="52"/>
                    <a:pt x="367" y="51"/>
                  </a:cubicBezTo>
                  <a:cubicBezTo>
                    <a:pt x="424" y="43"/>
                    <a:pt x="817" y="0"/>
                    <a:pt x="883" y="205"/>
                  </a:cubicBezTo>
                  <a:cubicBezTo>
                    <a:pt x="890" y="225"/>
                    <a:pt x="878" y="247"/>
                    <a:pt x="858" y="254"/>
                  </a:cubicBezTo>
                  <a:cubicBezTo>
                    <a:pt x="838" y="260"/>
                    <a:pt x="816" y="249"/>
                    <a:pt x="809" y="229"/>
                  </a:cubicBezTo>
                  <a:cubicBezTo>
                    <a:pt x="770" y="104"/>
                    <a:pt x="476" y="114"/>
                    <a:pt x="375" y="129"/>
                  </a:cubicBezTo>
                  <a:lnTo>
                    <a:pt x="370" y="129"/>
                  </a:lnTo>
                  <a:cubicBezTo>
                    <a:pt x="209" y="129"/>
                    <a:pt x="78" y="260"/>
                    <a:pt x="78" y="421"/>
                  </a:cubicBezTo>
                  <a:cubicBezTo>
                    <a:pt x="78" y="582"/>
                    <a:pt x="209" y="712"/>
                    <a:pt x="370" y="712"/>
                  </a:cubicBezTo>
                  <a:lnTo>
                    <a:pt x="593" y="712"/>
                  </a:lnTo>
                  <a:cubicBezTo>
                    <a:pt x="614" y="712"/>
                    <a:pt x="631" y="729"/>
                    <a:pt x="631" y="750"/>
                  </a:cubicBezTo>
                  <a:cubicBezTo>
                    <a:pt x="631" y="773"/>
                    <a:pt x="614" y="790"/>
                    <a:pt x="593" y="790"/>
                  </a:cubicBezTo>
                </a:path>
              </a:pathLst>
            </a:custGeom>
            <a:solidFill>
              <a:srgbClr val="595757"/>
            </a:solidFill>
            <a:ln w="9525">
              <a:noFill/>
            </a:ln>
          </p:spPr>
          <p:txBody>
            <a:bodyPr/>
            <a:lstStyle/>
            <a:p>
              <a:endParaRPr lang="zh-CN" altLang="en-US"/>
            </a:p>
          </p:txBody>
        </p:sp>
        <p:sp>
          <p:nvSpPr>
            <p:cNvPr id="575" name="任意多边形 327">
              <a:extLst>
                <a:ext uri="{FF2B5EF4-FFF2-40B4-BE49-F238E27FC236}">
                  <a16:creationId xmlns:a16="http://schemas.microsoft.com/office/drawing/2014/main" id="{E2FC0CFD-BF7B-4BA3-9429-92DB48B8A084}"/>
                </a:ext>
              </a:extLst>
            </p:cNvPr>
            <p:cNvSpPr/>
            <p:nvPr/>
          </p:nvSpPr>
          <p:spPr>
            <a:xfrm>
              <a:off x="15700" y="13090"/>
              <a:ext cx="480" cy="403"/>
            </a:xfrm>
            <a:custGeom>
              <a:avLst/>
              <a:gdLst/>
              <a:ahLst/>
              <a:cxnLst/>
              <a:rect l="0" t="0" r="0" b="0"/>
              <a:pathLst>
                <a:path w="847" h="708">
                  <a:moveTo>
                    <a:pt x="495" y="707"/>
                  </a:moveTo>
                  <a:lnTo>
                    <a:pt x="284" y="707"/>
                  </a:lnTo>
                  <a:cubicBezTo>
                    <a:pt x="263" y="707"/>
                    <a:pt x="246" y="690"/>
                    <a:pt x="246" y="669"/>
                  </a:cubicBezTo>
                  <a:cubicBezTo>
                    <a:pt x="246" y="648"/>
                    <a:pt x="263" y="631"/>
                    <a:pt x="284" y="631"/>
                  </a:cubicBezTo>
                  <a:lnTo>
                    <a:pt x="495" y="631"/>
                  </a:lnTo>
                  <a:cubicBezTo>
                    <a:pt x="647" y="631"/>
                    <a:pt x="770" y="509"/>
                    <a:pt x="770" y="360"/>
                  </a:cubicBezTo>
                  <a:cubicBezTo>
                    <a:pt x="770" y="211"/>
                    <a:pt x="647" y="89"/>
                    <a:pt x="495" y="89"/>
                  </a:cubicBezTo>
                  <a:lnTo>
                    <a:pt x="490" y="89"/>
                  </a:lnTo>
                  <a:cubicBezTo>
                    <a:pt x="396" y="76"/>
                    <a:pt x="118" y="67"/>
                    <a:pt x="81" y="182"/>
                  </a:cubicBezTo>
                  <a:cubicBezTo>
                    <a:pt x="74" y="202"/>
                    <a:pt x="53" y="214"/>
                    <a:pt x="32" y="207"/>
                  </a:cubicBezTo>
                  <a:cubicBezTo>
                    <a:pt x="12" y="200"/>
                    <a:pt x="0" y="179"/>
                    <a:pt x="7" y="158"/>
                  </a:cubicBezTo>
                  <a:cubicBezTo>
                    <a:pt x="36" y="70"/>
                    <a:pt x="130" y="20"/>
                    <a:pt x="287" y="8"/>
                  </a:cubicBezTo>
                  <a:cubicBezTo>
                    <a:pt x="387" y="0"/>
                    <a:pt x="479" y="10"/>
                    <a:pt x="497" y="13"/>
                  </a:cubicBezTo>
                  <a:cubicBezTo>
                    <a:pt x="689" y="14"/>
                    <a:pt x="845" y="170"/>
                    <a:pt x="845" y="361"/>
                  </a:cubicBezTo>
                  <a:cubicBezTo>
                    <a:pt x="846" y="551"/>
                    <a:pt x="689" y="707"/>
                    <a:pt x="495" y="707"/>
                  </a:cubicBezTo>
                </a:path>
              </a:pathLst>
            </a:custGeom>
            <a:solidFill>
              <a:srgbClr val="595757"/>
            </a:solidFill>
            <a:ln w="9525">
              <a:noFill/>
            </a:ln>
          </p:spPr>
          <p:txBody>
            <a:bodyPr/>
            <a:lstStyle/>
            <a:p>
              <a:endParaRPr lang="zh-CN" altLang="en-US"/>
            </a:p>
          </p:txBody>
        </p:sp>
        <p:sp>
          <p:nvSpPr>
            <p:cNvPr id="576" name="任意多边形 328">
              <a:extLst>
                <a:ext uri="{FF2B5EF4-FFF2-40B4-BE49-F238E27FC236}">
                  <a16:creationId xmlns:a16="http://schemas.microsoft.com/office/drawing/2014/main" id="{7A8A941F-7082-4BE5-AE6E-7BF384A915DA}"/>
                </a:ext>
              </a:extLst>
            </p:cNvPr>
            <p:cNvSpPr/>
            <p:nvPr/>
          </p:nvSpPr>
          <p:spPr>
            <a:xfrm>
              <a:off x="14668" y="12880"/>
              <a:ext cx="440" cy="233"/>
            </a:xfrm>
            <a:custGeom>
              <a:avLst/>
              <a:gdLst/>
              <a:ahLst/>
              <a:cxnLst/>
              <a:rect l="0" t="0" r="0" b="0"/>
              <a:pathLst>
                <a:path w="778" h="412">
                  <a:moveTo>
                    <a:pt x="38" y="411"/>
                  </a:moveTo>
                  <a:cubicBezTo>
                    <a:pt x="17" y="411"/>
                    <a:pt x="0" y="394"/>
                    <a:pt x="0" y="372"/>
                  </a:cubicBezTo>
                  <a:cubicBezTo>
                    <a:pt x="0" y="167"/>
                    <a:pt x="184" y="0"/>
                    <a:pt x="410" y="0"/>
                  </a:cubicBezTo>
                  <a:cubicBezTo>
                    <a:pt x="555" y="0"/>
                    <a:pt x="691" y="72"/>
                    <a:pt x="765" y="185"/>
                  </a:cubicBezTo>
                  <a:cubicBezTo>
                    <a:pt x="777" y="203"/>
                    <a:pt x="772" y="227"/>
                    <a:pt x="753" y="238"/>
                  </a:cubicBezTo>
                  <a:cubicBezTo>
                    <a:pt x="735" y="250"/>
                    <a:pt x="711" y="244"/>
                    <a:pt x="700" y="226"/>
                  </a:cubicBezTo>
                  <a:cubicBezTo>
                    <a:pt x="641" y="134"/>
                    <a:pt x="530" y="77"/>
                    <a:pt x="411" y="77"/>
                  </a:cubicBezTo>
                  <a:cubicBezTo>
                    <a:pt x="228" y="77"/>
                    <a:pt x="79" y="209"/>
                    <a:pt x="79" y="372"/>
                  </a:cubicBezTo>
                  <a:cubicBezTo>
                    <a:pt x="76" y="394"/>
                    <a:pt x="59" y="411"/>
                    <a:pt x="38" y="411"/>
                  </a:cubicBezTo>
                </a:path>
              </a:pathLst>
            </a:custGeom>
            <a:solidFill>
              <a:srgbClr val="595757"/>
            </a:solidFill>
            <a:ln w="9525">
              <a:noFill/>
            </a:ln>
          </p:spPr>
          <p:txBody>
            <a:bodyPr/>
            <a:lstStyle/>
            <a:p>
              <a:endParaRPr lang="zh-CN" altLang="en-US"/>
            </a:p>
          </p:txBody>
        </p:sp>
        <p:sp>
          <p:nvSpPr>
            <p:cNvPr id="577" name="任意多边形 329">
              <a:extLst>
                <a:ext uri="{FF2B5EF4-FFF2-40B4-BE49-F238E27FC236}">
                  <a16:creationId xmlns:a16="http://schemas.microsoft.com/office/drawing/2014/main" id="{D467AD06-56D3-4801-B8EF-BA4B00A6E198}"/>
                </a:ext>
              </a:extLst>
            </p:cNvPr>
            <p:cNvSpPr/>
            <p:nvPr/>
          </p:nvSpPr>
          <p:spPr>
            <a:xfrm>
              <a:off x="15915" y="12880"/>
              <a:ext cx="235" cy="318"/>
            </a:xfrm>
            <a:custGeom>
              <a:avLst/>
              <a:gdLst/>
              <a:ahLst/>
              <a:cxnLst/>
              <a:rect l="0" t="0" r="0" b="0"/>
              <a:pathLst>
                <a:path w="413" h="559">
                  <a:moveTo>
                    <a:pt x="364" y="558"/>
                  </a:moveTo>
                  <a:lnTo>
                    <a:pt x="363" y="558"/>
                  </a:lnTo>
                  <a:cubicBezTo>
                    <a:pt x="342" y="556"/>
                    <a:pt x="324" y="539"/>
                    <a:pt x="326" y="518"/>
                  </a:cubicBezTo>
                  <a:cubicBezTo>
                    <a:pt x="336" y="250"/>
                    <a:pt x="175" y="113"/>
                    <a:pt x="33" y="79"/>
                  </a:cubicBezTo>
                  <a:cubicBezTo>
                    <a:pt x="12" y="73"/>
                    <a:pt x="0" y="52"/>
                    <a:pt x="5" y="33"/>
                  </a:cubicBezTo>
                  <a:cubicBezTo>
                    <a:pt x="10" y="11"/>
                    <a:pt x="31" y="0"/>
                    <a:pt x="51" y="5"/>
                  </a:cubicBezTo>
                  <a:cubicBezTo>
                    <a:pt x="306" y="68"/>
                    <a:pt x="412" y="311"/>
                    <a:pt x="404" y="523"/>
                  </a:cubicBezTo>
                  <a:cubicBezTo>
                    <a:pt x="401" y="542"/>
                    <a:pt x="384" y="558"/>
                    <a:pt x="364" y="558"/>
                  </a:cubicBezTo>
                </a:path>
              </a:pathLst>
            </a:custGeom>
            <a:solidFill>
              <a:srgbClr val="595757"/>
            </a:solidFill>
            <a:ln w="9525">
              <a:noFill/>
            </a:ln>
          </p:spPr>
          <p:txBody>
            <a:bodyPr/>
            <a:lstStyle/>
            <a:p>
              <a:endParaRPr lang="zh-CN" altLang="en-US"/>
            </a:p>
          </p:txBody>
        </p:sp>
        <p:sp>
          <p:nvSpPr>
            <p:cNvPr id="578" name="任意多边形 330">
              <a:extLst>
                <a:ext uri="{FF2B5EF4-FFF2-40B4-BE49-F238E27FC236}">
                  <a16:creationId xmlns:a16="http://schemas.microsoft.com/office/drawing/2014/main" id="{42A7669A-9466-4495-901A-D0003B73683D}"/>
                </a:ext>
              </a:extLst>
            </p:cNvPr>
            <p:cNvSpPr/>
            <p:nvPr/>
          </p:nvSpPr>
          <p:spPr>
            <a:xfrm>
              <a:off x="14863" y="12645"/>
              <a:ext cx="535" cy="248"/>
            </a:xfrm>
            <a:custGeom>
              <a:avLst/>
              <a:gdLst/>
              <a:ahLst/>
              <a:cxnLst/>
              <a:rect l="0" t="0" r="0" b="0"/>
              <a:pathLst>
                <a:path w="945" h="437">
                  <a:moveTo>
                    <a:pt x="41" y="436"/>
                  </a:moveTo>
                  <a:cubicBezTo>
                    <a:pt x="40" y="436"/>
                    <a:pt x="39" y="436"/>
                    <a:pt x="36" y="436"/>
                  </a:cubicBezTo>
                  <a:cubicBezTo>
                    <a:pt x="15" y="434"/>
                    <a:pt x="0" y="414"/>
                    <a:pt x="3" y="393"/>
                  </a:cubicBezTo>
                  <a:cubicBezTo>
                    <a:pt x="17" y="275"/>
                    <a:pt x="83" y="171"/>
                    <a:pt x="186" y="100"/>
                  </a:cubicBezTo>
                  <a:cubicBezTo>
                    <a:pt x="288" y="30"/>
                    <a:pt x="415" y="0"/>
                    <a:pt x="544" y="17"/>
                  </a:cubicBezTo>
                  <a:cubicBezTo>
                    <a:pt x="716" y="39"/>
                    <a:pt x="865" y="142"/>
                    <a:pt x="935" y="287"/>
                  </a:cubicBezTo>
                  <a:cubicBezTo>
                    <a:pt x="944" y="307"/>
                    <a:pt x="936" y="329"/>
                    <a:pt x="916" y="339"/>
                  </a:cubicBezTo>
                  <a:cubicBezTo>
                    <a:pt x="896" y="348"/>
                    <a:pt x="874" y="340"/>
                    <a:pt x="865" y="320"/>
                  </a:cubicBezTo>
                  <a:cubicBezTo>
                    <a:pt x="807" y="199"/>
                    <a:pt x="680" y="112"/>
                    <a:pt x="533" y="92"/>
                  </a:cubicBezTo>
                  <a:cubicBezTo>
                    <a:pt x="424" y="77"/>
                    <a:pt x="316" y="103"/>
                    <a:pt x="230" y="162"/>
                  </a:cubicBezTo>
                  <a:cubicBezTo>
                    <a:pt x="145" y="220"/>
                    <a:pt x="91" y="306"/>
                    <a:pt x="80" y="401"/>
                  </a:cubicBezTo>
                  <a:cubicBezTo>
                    <a:pt x="78" y="423"/>
                    <a:pt x="61" y="436"/>
                    <a:pt x="41" y="436"/>
                  </a:cubicBezTo>
                </a:path>
              </a:pathLst>
            </a:custGeom>
            <a:solidFill>
              <a:srgbClr val="595757"/>
            </a:solidFill>
            <a:ln w="9525">
              <a:noFill/>
            </a:ln>
          </p:spPr>
          <p:txBody>
            <a:bodyPr/>
            <a:lstStyle/>
            <a:p>
              <a:endParaRPr lang="zh-CN" altLang="en-US"/>
            </a:p>
          </p:txBody>
        </p:sp>
        <p:sp>
          <p:nvSpPr>
            <p:cNvPr id="579" name="任意多边形 331">
              <a:extLst>
                <a:ext uri="{FF2B5EF4-FFF2-40B4-BE49-F238E27FC236}">
                  <a16:creationId xmlns:a16="http://schemas.microsoft.com/office/drawing/2014/main" id="{97B9B6F5-36DC-4550-BCC0-AFB9F3748B4B}"/>
                </a:ext>
              </a:extLst>
            </p:cNvPr>
            <p:cNvSpPr/>
            <p:nvPr/>
          </p:nvSpPr>
          <p:spPr>
            <a:xfrm>
              <a:off x="15450" y="12598"/>
              <a:ext cx="290" cy="180"/>
            </a:xfrm>
            <a:custGeom>
              <a:avLst/>
              <a:gdLst/>
              <a:ahLst/>
              <a:cxnLst/>
              <a:rect l="0" t="0" r="0" b="0"/>
              <a:pathLst>
                <a:path w="512" h="318">
                  <a:moveTo>
                    <a:pt x="466" y="317"/>
                  </a:moveTo>
                  <a:cubicBezTo>
                    <a:pt x="452" y="317"/>
                    <a:pt x="438" y="309"/>
                    <a:pt x="432" y="296"/>
                  </a:cubicBezTo>
                  <a:cubicBezTo>
                    <a:pt x="346" y="128"/>
                    <a:pt x="238" y="85"/>
                    <a:pt x="56" y="145"/>
                  </a:cubicBezTo>
                  <a:cubicBezTo>
                    <a:pt x="36" y="152"/>
                    <a:pt x="13" y="141"/>
                    <a:pt x="7" y="120"/>
                  </a:cubicBezTo>
                  <a:cubicBezTo>
                    <a:pt x="0" y="100"/>
                    <a:pt x="11" y="78"/>
                    <a:pt x="32" y="71"/>
                  </a:cubicBezTo>
                  <a:cubicBezTo>
                    <a:pt x="250" y="0"/>
                    <a:pt x="399" y="59"/>
                    <a:pt x="502" y="261"/>
                  </a:cubicBezTo>
                  <a:cubicBezTo>
                    <a:pt x="511" y="280"/>
                    <a:pt x="504" y="304"/>
                    <a:pt x="485" y="313"/>
                  </a:cubicBezTo>
                  <a:cubicBezTo>
                    <a:pt x="478" y="315"/>
                    <a:pt x="473" y="317"/>
                    <a:pt x="466" y="317"/>
                  </a:cubicBezTo>
                </a:path>
              </a:pathLst>
            </a:custGeom>
            <a:solidFill>
              <a:srgbClr val="595757"/>
            </a:solidFill>
            <a:ln w="9525">
              <a:noFill/>
            </a:ln>
          </p:spPr>
          <p:txBody>
            <a:bodyPr/>
            <a:lstStyle/>
            <a:p>
              <a:endParaRPr lang="zh-CN" altLang="en-US"/>
            </a:p>
          </p:txBody>
        </p:sp>
        <p:sp>
          <p:nvSpPr>
            <p:cNvPr id="580" name="任意多边形 332">
              <a:extLst>
                <a:ext uri="{FF2B5EF4-FFF2-40B4-BE49-F238E27FC236}">
                  <a16:creationId xmlns:a16="http://schemas.microsoft.com/office/drawing/2014/main" id="{A7438EB6-CB2A-41DC-BADB-31F1A8CB0977}"/>
                </a:ext>
              </a:extLst>
            </p:cNvPr>
            <p:cNvSpPr/>
            <p:nvPr/>
          </p:nvSpPr>
          <p:spPr>
            <a:xfrm>
              <a:off x="15188" y="12583"/>
              <a:ext cx="317" cy="115"/>
            </a:xfrm>
            <a:custGeom>
              <a:avLst/>
              <a:gdLst/>
              <a:ahLst/>
              <a:cxnLst/>
              <a:rect l="0" t="0" r="0" b="0"/>
              <a:pathLst>
                <a:path w="560" h="203">
                  <a:moveTo>
                    <a:pt x="44" y="202"/>
                  </a:moveTo>
                  <a:cubicBezTo>
                    <a:pt x="36" y="202"/>
                    <a:pt x="28" y="200"/>
                    <a:pt x="22" y="194"/>
                  </a:cubicBezTo>
                  <a:cubicBezTo>
                    <a:pt x="4" y="181"/>
                    <a:pt x="0" y="157"/>
                    <a:pt x="14" y="140"/>
                  </a:cubicBezTo>
                  <a:cubicBezTo>
                    <a:pt x="72" y="60"/>
                    <a:pt x="159" y="14"/>
                    <a:pt x="256" y="7"/>
                  </a:cubicBezTo>
                  <a:cubicBezTo>
                    <a:pt x="363" y="0"/>
                    <a:pt x="470" y="45"/>
                    <a:pt x="544" y="124"/>
                  </a:cubicBezTo>
                  <a:cubicBezTo>
                    <a:pt x="559" y="140"/>
                    <a:pt x="556" y="164"/>
                    <a:pt x="541" y="179"/>
                  </a:cubicBezTo>
                  <a:cubicBezTo>
                    <a:pt x="525" y="193"/>
                    <a:pt x="502" y="192"/>
                    <a:pt x="487" y="176"/>
                  </a:cubicBezTo>
                  <a:cubicBezTo>
                    <a:pt x="429" y="113"/>
                    <a:pt x="345" y="78"/>
                    <a:pt x="260" y="84"/>
                  </a:cubicBezTo>
                  <a:cubicBezTo>
                    <a:pt x="186" y="87"/>
                    <a:pt x="121" y="123"/>
                    <a:pt x="76" y="185"/>
                  </a:cubicBezTo>
                  <a:cubicBezTo>
                    <a:pt x="68" y="197"/>
                    <a:pt x="56" y="202"/>
                    <a:pt x="44" y="202"/>
                  </a:cubicBezTo>
                </a:path>
              </a:pathLst>
            </a:custGeom>
            <a:solidFill>
              <a:srgbClr val="595757"/>
            </a:solidFill>
            <a:ln w="9525">
              <a:noFill/>
            </a:ln>
          </p:spPr>
          <p:txBody>
            <a:bodyPr/>
            <a:lstStyle/>
            <a:p>
              <a:endParaRPr lang="zh-CN" altLang="en-US"/>
            </a:p>
          </p:txBody>
        </p:sp>
        <p:sp>
          <p:nvSpPr>
            <p:cNvPr id="581" name="任意多边形 333">
              <a:extLst>
                <a:ext uri="{FF2B5EF4-FFF2-40B4-BE49-F238E27FC236}">
                  <a16:creationId xmlns:a16="http://schemas.microsoft.com/office/drawing/2014/main" id="{F90AD343-F1FF-4CF2-97C3-A484432283C1}"/>
                </a:ext>
              </a:extLst>
            </p:cNvPr>
            <p:cNvSpPr/>
            <p:nvPr/>
          </p:nvSpPr>
          <p:spPr>
            <a:xfrm>
              <a:off x="15063" y="13055"/>
              <a:ext cx="687" cy="688"/>
            </a:xfrm>
            <a:custGeom>
              <a:avLst/>
              <a:gdLst/>
              <a:ahLst/>
              <a:cxnLst/>
              <a:rect l="0" t="0" r="0" b="0"/>
              <a:pathLst>
                <a:path w="1214" h="1214">
                  <a:moveTo>
                    <a:pt x="717" y="0"/>
                  </a:moveTo>
                  <a:cubicBezTo>
                    <a:pt x="737" y="0"/>
                    <a:pt x="758" y="11"/>
                    <a:pt x="758" y="30"/>
                  </a:cubicBezTo>
                  <a:lnTo>
                    <a:pt x="788" y="152"/>
                  </a:lnTo>
                  <a:lnTo>
                    <a:pt x="799" y="162"/>
                  </a:lnTo>
                  <a:lnTo>
                    <a:pt x="899" y="92"/>
                  </a:lnTo>
                  <a:cubicBezTo>
                    <a:pt x="919" y="82"/>
                    <a:pt x="940" y="92"/>
                    <a:pt x="949" y="103"/>
                  </a:cubicBezTo>
                  <a:lnTo>
                    <a:pt x="1110" y="264"/>
                  </a:lnTo>
                  <a:cubicBezTo>
                    <a:pt x="1121" y="275"/>
                    <a:pt x="1130" y="305"/>
                    <a:pt x="1121" y="314"/>
                  </a:cubicBezTo>
                  <a:lnTo>
                    <a:pt x="1051" y="414"/>
                  </a:lnTo>
                  <a:lnTo>
                    <a:pt x="1061" y="425"/>
                  </a:lnTo>
                  <a:lnTo>
                    <a:pt x="1183" y="455"/>
                  </a:lnTo>
                  <a:cubicBezTo>
                    <a:pt x="1203" y="455"/>
                    <a:pt x="1213" y="475"/>
                    <a:pt x="1213" y="496"/>
                  </a:cubicBezTo>
                  <a:lnTo>
                    <a:pt x="1213" y="718"/>
                  </a:lnTo>
                  <a:cubicBezTo>
                    <a:pt x="1213" y="738"/>
                    <a:pt x="1203" y="759"/>
                    <a:pt x="1183" y="759"/>
                  </a:cubicBezTo>
                  <a:lnTo>
                    <a:pt x="1061" y="789"/>
                  </a:lnTo>
                  <a:lnTo>
                    <a:pt x="1051" y="800"/>
                  </a:lnTo>
                  <a:lnTo>
                    <a:pt x="1121" y="900"/>
                  </a:lnTo>
                  <a:cubicBezTo>
                    <a:pt x="1131" y="920"/>
                    <a:pt x="1131" y="941"/>
                    <a:pt x="1110" y="950"/>
                  </a:cubicBezTo>
                  <a:lnTo>
                    <a:pt x="949" y="1110"/>
                  </a:lnTo>
                  <a:cubicBezTo>
                    <a:pt x="939" y="1121"/>
                    <a:pt x="908" y="1130"/>
                    <a:pt x="899" y="1121"/>
                  </a:cubicBezTo>
                  <a:lnTo>
                    <a:pt x="799" y="1052"/>
                  </a:lnTo>
                  <a:lnTo>
                    <a:pt x="788" y="1062"/>
                  </a:lnTo>
                  <a:lnTo>
                    <a:pt x="758" y="1183"/>
                  </a:lnTo>
                  <a:cubicBezTo>
                    <a:pt x="758" y="1193"/>
                    <a:pt x="738" y="1213"/>
                    <a:pt x="717" y="1213"/>
                  </a:cubicBezTo>
                  <a:lnTo>
                    <a:pt x="495" y="1213"/>
                  </a:lnTo>
                  <a:cubicBezTo>
                    <a:pt x="475" y="1213"/>
                    <a:pt x="454" y="1203"/>
                    <a:pt x="454" y="1183"/>
                  </a:cubicBezTo>
                  <a:lnTo>
                    <a:pt x="424" y="1062"/>
                  </a:lnTo>
                  <a:lnTo>
                    <a:pt x="413" y="1052"/>
                  </a:lnTo>
                  <a:lnTo>
                    <a:pt x="313" y="1121"/>
                  </a:lnTo>
                  <a:cubicBezTo>
                    <a:pt x="293" y="1131"/>
                    <a:pt x="272" y="1131"/>
                    <a:pt x="263" y="1110"/>
                  </a:cubicBezTo>
                  <a:lnTo>
                    <a:pt x="102" y="950"/>
                  </a:lnTo>
                  <a:cubicBezTo>
                    <a:pt x="82" y="940"/>
                    <a:pt x="82" y="920"/>
                    <a:pt x="91" y="900"/>
                  </a:cubicBezTo>
                  <a:lnTo>
                    <a:pt x="161" y="800"/>
                  </a:lnTo>
                  <a:lnTo>
                    <a:pt x="161" y="780"/>
                  </a:lnTo>
                  <a:lnTo>
                    <a:pt x="31" y="760"/>
                  </a:lnTo>
                  <a:cubicBezTo>
                    <a:pt x="11" y="760"/>
                    <a:pt x="0" y="740"/>
                    <a:pt x="0" y="719"/>
                  </a:cubicBezTo>
                  <a:lnTo>
                    <a:pt x="0" y="498"/>
                  </a:lnTo>
                  <a:cubicBezTo>
                    <a:pt x="0" y="478"/>
                    <a:pt x="11" y="457"/>
                    <a:pt x="31" y="457"/>
                  </a:cubicBezTo>
                  <a:lnTo>
                    <a:pt x="152" y="426"/>
                  </a:lnTo>
                  <a:lnTo>
                    <a:pt x="163" y="416"/>
                  </a:lnTo>
                  <a:lnTo>
                    <a:pt x="93" y="315"/>
                  </a:lnTo>
                  <a:cubicBezTo>
                    <a:pt x="82" y="296"/>
                    <a:pt x="82" y="275"/>
                    <a:pt x="103" y="265"/>
                  </a:cubicBezTo>
                  <a:lnTo>
                    <a:pt x="255" y="104"/>
                  </a:lnTo>
                  <a:cubicBezTo>
                    <a:pt x="266" y="94"/>
                    <a:pt x="296" y="85"/>
                    <a:pt x="305" y="94"/>
                  </a:cubicBezTo>
                  <a:lnTo>
                    <a:pt x="405" y="164"/>
                  </a:lnTo>
                  <a:lnTo>
                    <a:pt x="416" y="153"/>
                  </a:lnTo>
                  <a:lnTo>
                    <a:pt x="446" y="32"/>
                  </a:lnTo>
                  <a:cubicBezTo>
                    <a:pt x="457" y="12"/>
                    <a:pt x="477" y="1"/>
                    <a:pt x="497" y="1"/>
                  </a:cubicBezTo>
                  <a:lnTo>
                    <a:pt x="717" y="1"/>
                  </a:lnTo>
                  <a:lnTo>
                    <a:pt x="717" y="0"/>
                  </a:lnTo>
                  <a:close/>
                  <a:moveTo>
                    <a:pt x="676" y="81"/>
                  </a:moveTo>
                  <a:lnTo>
                    <a:pt x="524" y="81"/>
                  </a:lnTo>
                  <a:lnTo>
                    <a:pt x="504" y="191"/>
                  </a:lnTo>
                  <a:cubicBezTo>
                    <a:pt x="504" y="202"/>
                    <a:pt x="494" y="222"/>
                    <a:pt x="474" y="222"/>
                  </a:cubicBezTo>
                  <a:lnTo>
                    <a:pt x="424" y="252"/>
                  </a:lnTo>
                  <a:cubicBezTo>
                    <a:pt x="413" y="263"/>
                    <a:pt x="394" y="252"/>
                    <a:pt x="383" y="252"/>
                  </a:cubicBezTo>
                  <a:lnTo>
                    <a:pt x="292" y="182"/>
                  </a:lnTo>
                  <a:lnTo>
                    <a:pt x="192" y="282"/>
                  </a:lnTo>
                  <a:lnTo>
                    <a:pt x="252" y="374"/>
                  </a:lnTo>
                  <a:cubicBezTo>
                    <a:pt x="263" y="384"/>
                    <a:pt x="263" y="404"/>
                    <a:pt x="252" y="414"/>
                  </a:cubicBezTo>
                  <a:lnTo>
                    <a:pt x="233" y="475"/>
                  </a:lnTo>
                  <a:cubicBezTo>
                    <a:pt x="222" y="495"/>
                    <a:pt x="213" y="505"/>
                    <a:pt x="202" y="505"/>
                  </a:cubicBezTo>
                  <a:lnTo>
                    <a:pt x="81" y="525"/>
                  </a:lnTo>
                  <a:lnTo>
                    <a:pt x="81" y="677"/>
                  </a:lnTo>
                  <a:lnTo>
                    <a:pt x="202" y="707"/>
                  </a:lnTo>
                  <a:cubicBezTo>
                    <a:pt x="213" y="707"/>
                    <a:pt x="233" y="718"/>
                    <a:pt x="233" y="738"/>
                  </a:cubicBezTo>
                  <a:lnTo>
                    <a:pt x="252" y="788"/>
                  </a:lnTo>
                  <a:cubicBezTo>
                    <a:pt x="263" y="798"/>
                    <a:pt x="252" y="818"/>
                    <a:pt x="252" y="829"/>
                  </a:cubicBezTo>
                  <a:lnTo>
                    <a:pt x="182" y="920"/>
                  </a:lnTo>
                  <a:lnTo>
                    <a:pt x="283" y="1020"/>
                  </a:lnTo>
                  <a:lnTo>
                    <a:pt x="374" y="959"/>
                  </a:lnTo>
                  <a:cubicBezTo>
                    <a:pt x="384" y="949"/>
                    <a:pt x="404" y="949"/>
                    <a:pt x="415" y="959"/>
                  </a:cubicBezTo>
                  <a:lnTo>
                    <a:pt x="465" y="979"/>
                  </a:lnTo>
                  <a:cubicBezTo>
                    <a:pt x="495" y="990"/>
                    <a:pt x="506" y="999"/>
                    <a:pt x="506" y="1010"/>
                  </a:cubicBezTo>
                  <a:lnTo>
                    <a:pt x="526" y="1119"/>
                  </a:lnTo>
                  <a:lnTo>
                    <a:pt x="677" y="1119"/>
                  </a:lnTo>
                  <a:lnTo>
                    <a:pt x="708" y="1010"/>
                  </a:lnTo>
                  <a:cubicBezTo>
                    <a:pt x="708" y="999"/>
                    <a:pt x="718" y="979"/>
                    <a:pt x="738" y="979"/>
                  </a:cubicBezTo>
                  <a:lnTo>
                    <a:pt x="788" y="959"/>
                  </a:lnTo>
                  <a:cubicBezTo>
                    <a:pt x="799" y="949"/>
                    <a:pt x="819" y="959"/>
                    <a:pt x="829" y="959"/>
                  </a:cubicBezTo>
                  <a:lnTo>
                    <a:pt x="920" y="1020"/>
                  </a:lnTo>
                  <a:lnTo>
                    <a:pt x="1020" y="920"/>
                  </a:lnTo>
                  <a:lnTo>
                    <a:pt x="960" y="820"/>
                  </a:lnTo>
                  <a:cubicBezTo>
                    <a:pt x="949" y="809"/>
                    <a:pt x="949" y="800"/>
                    <a:pt x="960" y="779"/>
                  </a:cubicBezTo>
                  <a:lnTo>
                    <a:pt x="980" y="728"/>
                  </a:lnTo>
                  <a:cubicBezTo>
                    <a:pt x="990" y="718"/>
                    <a:pt x="999" y="709"/>
                    <a:pt x="1010" y="709"/>
                  </a:cubicBezTo>
                  <a:lnTo>
                    <a:pt x="1121" y="689"/>
                  </a:lnTo>
                  <a:lnTo>
                    <a:pt x="1121" y="528"/>
                  </a:lnTo>
                  <a:lnTo>
                    <a:pt x="1010" y="508"/>
                  </a:lnTo>
                  <a:cubicBezTo>
                    <a:pt x="999" y="508"/>
                    <a:pt x="990" y="498"/>
                    <a:pt x="980" y="478"/>
                  </a:cubicBezTo>
                  <a:lnTo>
                    <a:pt x="960" y="428"/>
                  </a:lnTo>
                  <a:cubicBezTo>
                    <a:pt x="949" y="417"/>
                    <a:pt x="960" y="397"/>
                    <a:pt x="960" y="387"/>
                  </a:cubicBezTo>
                  <a:lnTo>
                    <a:pt x="1020" y="296"/>
                  </a:lnTo>
                  <a:lnTo>
                    <a:pt x="920" y="195"/>
                  </a:lnTo>
                  <a:lnTo>
                    <a:pt x="829" y="246"/>
                  </a:lnTo>
                  <a:cubicBezTo>
                    <a:pt x="809" y="256"/>
                    <a:pt x="799" y="256"/>
                    <a:pt x="788" y="256"/>
                  </a:cubicBezTo>
                  <a:lnTo>
                    <a:pt x="727" y="226"/>
                  </a:lnTo>
                  <a:cubicBezTo>
                    <a:pt x="717" y="226"/>
                    <a:pt x="708" y="215"/>
                    <a:pt x="708" y="195"/>
                  </a:cubicBezTo>
                  <a:lnTo>
                    <a:pt x="676" y="81"/>
                  </a:lnTo>
                  <a:close/>
                  <a:moveTo>
                    <a:pt x="606" y="393"/>
                  </a:moveTo>
                  <a:cubicBezTo>
                    <a:pt x="717" y="393"/>
                    <a:pt x="817" y="493"/>
                    <a:pt x="817" y="604"/>
                  </a:cubicBezTo>
                  <a:cubicBezTo>
                    <a:pt x="817" y="714"/>
                    <a:pt x="717" y="816"/>
                    <a:pt x="606" y="816"/>
                  </a:cubicBezTo>
                  <a:cubicBezTo>
                    <a:pt x="495" y="816"/>
                    <a:pt x="395" y="715"/>
                    <a:pt x="395" y="604"/>
                  </a:cubicBezTo>
                  <a:cubicBezTo>
                    <a:pt x="394" y="484"/>
                    <a:pt x="495" y="393"/>
                    <a:pt x="606" y="393"/>
                  </a:cubicBezTo>
                  <a:close/>
                  <a:moveTo>
                    <a:pt x="606" y="474"/>
                  </a:moveTo>
                  <a:cubicBezTo>
                    <a:pt x="536" y="474"/>
                    <a:pt x="475" y="535"/>
                    <a:pt x="475" y="604"/>
                  </a:cubicBezTo>
                  <a:cubicBezTo>
                    <a:pt x="475" y="674"/>
                    <a:pt x="536" y="726"/>
                    <a:pt x="606" y="726"/>
                  </a:cubicBezTo>
                  <a:cubicBezTo>
                    <a:pt x="676" y="726"/>
                    <a:pt x="737" y="676"/>
                    <a:pt x="737" y="604"/>
                  </a:cubicBezTo>
                  <a:cubicBezTo>
                    <a:pt x="737" y="535"/>
                    <a:pt x="676" y="474"/>
                    <a:pt x="606" y="474"/>
                  </a:cubicBezTo>
                  <a:close/>
                </a:path>
              </a:pathLst>
            </a:custGeom>
            <a:solidFill>
              <a:srgbClr val="595757"/>
            </a:solidFill>
            <a:ln w="9525">
              <a:noFill/>
            </a:ln>
          </p:spPr>
          <p:txBody>
            <a:bodyPr/>
            <a:lstStyle/>
            <a:p>
              <a:endParaRPr lang="zh-CN" altLang="en-US" dirty="0"/>
            </a:p>
          </p:txBody>
        </p:sp>
        <p:sp>
          <p:nvSpPr>
            <p:cNvPr id="582" name="任意多边形 334">
              <a:extLst>
                <a:ext uri="{FF2B5EF4-FFF2-40B4-BE49-F238E27FC236}">
                  <a16:creationId xmlns:a16="http://schemas.microsoft.com/office/drawing/2014/main" id="{25CA7AB3-37EE-441F-B086-073D3C9B82E5}"/>
                </a:ext>
              </a:extLst>
            </p:cNvPr>
            <p:cNvSpPr/>
            <p:nvPr/>
          </p:nvSpPr>
          <p:spPr>
            <a:xfrm>
              <a:off x="15605" y="12703"/>
              <a:ext cx="373" cy="355"/>
            </a:xfrm>
            <a:custGeom>
              <a:avLst/>
              <a:gdLst/>
              <a:ahLst/>
              <a:cxnLst/>
              <a:rect l="0" t="0" r="0" b="0"/>
              <a:pathLst>
                <a:path w="658" h="627">
                  <a:moveTo>
                    <a:pt x="325" y="626"/>
                  </a:moveTo>
                  <a:cubicBezTo>
                    <a:pt x="301" y="626"/>
                    <a:pt x="279" y="623"/>
                    <a:pt x="255" y="618"/>
                  </a:cubicBezTo>
                  <a:cubicBezTo>
                    <a:pt x="234" y="614"/>
                    <a:pt x="220" y="593"/>
                    <a:pt x="224" y="572"/>
                  </a:cubicBezTo>
                  <a:cubicBezTo>
                    <a:pt x="228" y="550"/>
                    <a:pt x="250" y="537"/>
                    <a:pt x="271" y="541"/>
                  </a:cubicBezTo>
                  <a:cubicBezTo>
                    <a:pt x="334" y="554"/>
                    <a:pt x="397" y="544"/>
                    <a:pt x="450" y="512"/>
                  </a:cubicBezTo>
                  <a:cubicBezTo>
                    <a:pt x="502" y="480"/>
                    <a:pt x="537" y="433"/>
                    <a:pt x="549" y="376"/>
                  </a:cubicBezTo>
                  <a:cubicBezTo>
                    <a:pt x="574" y="257"/>
                    <a:pt x="489" y="139"/>
                    <a:pt x="360" y="112"/>
                  </a:cubicBezTo>
                  <a:cubicBezTo>
                    <a:pt x="230" y="84"/>
                    <a:pt x="106" y="160"/>
                    <a:pt x="81" y="277"/>
                  </a:cubicBezTo>
                  <a:cubicBezTo>
                    <a:pt x="77" y="298"/>
                    <a:pt x="55" y="312"/>
                    <a:pt x="34" y="308"/>
                  </a:cubicBezTo>
                  <a:cubicBezTo>
                    <a:pt x="12" y="304"/>
                    <a:pt x="0" y="283"/>
                    <a:pt x="4" y="261"/>
                  </a:cubicBezTo>
                  <a:cubicBezTo>
                    <a:pt x="37" y="102"/>
                    <a:pt x="203" y="0"/>
                    <a:pt x="375" y="36"/>
                  </a:cubicBezTo>
                  <a:cubicBezTo>
                    <a:pt x="545" y="71"/>
                    <a:pt x="657" y="231"/>
                    <a:pt x="624" y="391"/>
                  </a:cubicBezTo>
                  <a:cubicBezTo>
                    <a:pt x="608" y="469"/>
                    <a:pt x="560" y="535"/>
                    <a:pt x="490" y="578"/>
                  </a:cubicBezTo>
                  <a:cubicBezTo>
                    <a:pt x="440" y="610"/>
                    <a:pt x="383" y="626"/>
                    <a:pt x="325" y="626"/>
                  </a:cubicBezTo>
                </a:path>
              </a:pathLst>
            </a:custGeom>
            <a:solidFill>
              <a:srgbClr val="595757"/>
            </a:solidFill>
            <a:ln w="9525">
              <a:noFill/>
            </a:ln>
          </p:spPr>
          <p:txBody>
            <a:bodyPr/>
            <a:lstStyle/>
            <a:p>
              <a:endParaRPr lang="zh-CN" altLang="en-US"/>
            </a:p>
          </p:txBody>
        </p:sp>
        <p:sp>
          <p:nvSpPr>
            <p:cNvPr id="583" name="任意多边形 335">
              <a:extLst>
                <a:ext uri="{FF2B5EF4-FFF2-40B4-BE49-F238E27FC236}">
                  <a16:creationId xmlns:a16="http://schemas.microsoft.com/office/drawing/2014/main" id="{E4E8C60D-707B-4C17-8F59-85C7E9AD10E0}"/>
                </a:ext>
              </a:extLst>
            </p:cNvPr>
            <p:cNvSpPr/>
            <p:nvPr/>
          </p:nvSpPr>
          <p:spPr>
            <a:xfrm>
              <a:off x="14828" y="13290"/>
              <a:ext cx="65" cy="65"/>
            </a:xfrm>
            <a:custGeom>
              <a:avLst/>
              <a:gdLst/>
              <a:ahLst/>
              <a:cxnLst/>
              <a:rect l="0" t="0" r="0" b="0"/>
              <a:pathLst>
                <a:path w="115" h="116">
                  <a:moveTo>
                    <a:pt x="57" y="115"/>
                  </a:moveTo>
                  <a:lnTo>
                    <a:pt x="0" y="115"/>
                  </a:lnTo>
                  <a:lnTo>
                    <a:pt x="0" y="0"/>
                  </a:lnTo>
                  <a:lnTo>
                    <a:pt x="114" y="0"/>
                  </a:lnTo>
                  <a:lnTo>
                    <a:pt x="114" y="115"/>
                  </a:lnTo>
                  <a:lnTo>
                    <a:pt x="57" y="115"/>
                  </a:lnTo>
                </a:path>
              </a:pathLst>
            </a:custGeom>
            <a:solidFill>
              <a:srgbClr val="595757"/>
            </a:solidFill>
            <a:ln w="9525">
              <a:noFill/>
            </a:ln>
          </p:spPr>
          <p:txBody>
            <a:bodyPr/>
            <a:lstStyle/>
            <a:p>
              <a:endParaRPr lang="zh-CN" altLang="en-US"/>
            </a:p>
          </p:txBody>
        </p:sp>
        <p:sp>
          <p:nvSpPr>
            <p:cNvPr id="584" name="任意多边形 336">
              <a:extLst>
                <a:ext uri="{FF2B5EF4-FFF2-40B4-BE49-F238E27FC236}">
                  <a16:creationId xmlns:a16="http://schemas.microsoft.com/office/drawing/2014/main" id="{74166167-BC63-4475-86A3-CD751DE32E50}"/>
                </a:ext>
              </a:extLst>
            </p:cNvPr>
            <p:cNvSpPr/>
            <p:nvPr/>
          </p:nvSpPr>
          <p:spPr>
            <a:xfrm>
              <a:off x="15145" y="12828"/>
              <a:ext cx="65" cy="65"/>
            </a:xfrm>
            <a:custGeom>
              <a:avLst/>
              <a:gdLst/>
              <a:ahLst/>
              <a:cxnLst/>
              <a:rect l="0" t="0" r="0" b="0"/>
              <a:pathLst>
                <a:path w="116" h="115">
                  <a:moveTo>
                    <a:pt x="58" y="114"/>
                  </a:moveTo>
                  <a:lnTo>
                    <a:pt x="0" y="114"/>
                  </a:lnTo>
                  <a:lnTo>
                    <a:pt x="0" y="0"/>
                  </a:lnTo>
                  <a:lnTo>
                    <a:pt x="115" y="0"/>
                  </a:lnTo>
                  <a:lnTo>
                    <a:pt x="115" y="114"/>
                  </a:lnTo>
                  <a:lnTo>
                    <a:pt x="58" y="114"/>
                  </a:lnTo>
                </a:path>
              </a:pathLst>
            </a:custGeom>
            <a:solidFill>
              <a:srgbClr val="595757"/>
            </a:solidFill>
            <a:ln w="9525">
              <a:noFill/>
            </a:ln>
          </p:spPr>
          <p:txBody>
            <a:bodyPr/>
            <a:lstStyle/>
            <a:p>
              <a:endParaRPr lang="zh-CN" altLang="en-US"/>
            </a:p>
          </p:txBody>
        </p:sp>
        <p:sp>
          <p:nvSpPr>
            <p:cNvPr id="585" name="任意多边形 337">
              <a:extLst>
                <a:ext uri="{FF2B5EF4-FFF2-40B4-BE49-F238E27FC236}">
                  <a16:creationId xmlns:a16="http://schemas.microsoft.com/office/drawing/2014/main" id="{154F5411-2D27-4EAC-9910-5B03985CB901}"/>
                </a:ext>
              </a:extLst>
            </p:cNvPr>
            <p:cNvSpPr/>
            <p:nvPr/>
          </p:nvSpPr>
          <p:spPr>
            <a:xfrm>
              <a:off x="15725" y="12868"/>
              <a:ext cx="65" cy="65"/>
            </a:xfrm>
            <a:custGeom>
              <a:avLst/>
              <a:gdLst/>
              <a:ahLst/>
              <a:cxnLst/>
              <a:rect l="0" t="0" r="0" b="0"/>
              <a:pathLst>
                <a:path w="116" h="116">
                  <a:moveTo>
                    <a:pt x="57" y="115"/>
                  </a:moveTo>
                  <a:lnTo>
                    <a:pt x="0" y="115"/>
                  </a:lnTo>
                  <a:lnTo>
                    <a:pt x="0" y="0"/>
                  </a:lnTo>
                  <a:lnTo>
                    <a:pt x="115" y="0"/>
                  </a:lnTo>
                  <a:lnTo>
                    <a:pt x="115" y="115"/>
                  </a:lnTo>
                  <a:lnTo>
                    <a:pt x="57" y="115"/>
                  </a:lnTo>
                </a:path>
              </a:pathLst>
            </a:custGeom>
            <a:solidFill>
              <a:srgbClr val="595757"/>
            </a:solidFill>
            <a:ln w="9525">
              <a:noFill/>
            </a:ln>
          </p:spPr>
          <p:txBody>
            <a:bodyPr/>
            <a:lstStyle/>
            <a:p>
              <a:endParaRPr lang="zh-CN" altLang="en-US"/>
            </a:p>
          </p:txBody>
        </p:sp>
        <p:sp>
          <p:nvSpPr>
            <p:cNvPr id="586" name="任意多边形 338">
              <a:extLst>
                <a:ext uri="{FF2B5EF4-FFF2-40B4-BE49-F238E27FC236}">
                  <a16:creationId xmlns:a16="http://schemas.microsoft.com/office/drawing/2014/main" id="{8F3B6ABF-CD7D-4091-BDDC-18E6B22556CF}"/>
                </a:ext>
              </a:extLst>
            </p:cNvPr>
            <p:cNvSpPr/>
            <p:nvPr/>
          </p:nvSpPr>
          <p:spPr>
            <a:xfrm>
              <a:off x="15955" y="13290"/>
              <a:ext cx="65" cy="65"/>
            </a:xfrm>
            <a:custGeom>
              <a:avLst/>
              <a:gdLst/>
              <a:ahLst/>
              <a:cxnLst/>
              <a:rect l="0" t="0" r="0" b="0"/>
              <a:pathLst>
                <a:path w="116" h="116">
                  <a:moveTo>
                    <a:pt x="58" y="115"/>
                  </a:moveTo>
                  <a:lnTo>
                    <a:pt x="0" y="115"/>
                  </a:lnTo>
                  <a:lnTo>
                    <a:pt x="0" y="0"/>
                  </a:lnTo>
                  <a:lnTo>
                    <a:pt x="115" y="0"/>
                  </a:lnTo>
                  <a:lnTo>
                    <a:pt x="115" y="115"/>
                  </a:lnTo>
                  <a:lnTo>
                    <a:pt x="58" y="115"/>
                  </a:lnTo>
                </a:path>
              </a:pathLst>
            </a:custGeom>
            <a:solidFill>
              <a:srgbClr val="595757"/>
            </a:solidFill>
            <a:ln w="9525">
              <a:noFill/>
            </a:ln>
          </p:spPr>
          <p:txBody>
            <a:bodyPr/>
            <a:lstStyle/>
            <a:p>
              <a:endParaRPr lang="zh-CN" altLang="en-US"/>
            </a:p>
          </p:txBody>
        </p:sp>
        <p:sp>
          <p:nvSpPr>
            <p:cNvPr id="587" name="任意多边形 339">
              <a:extLst>
                <a:ext uri="{FF2B5EF4-FFF2-40B4-BE49-F238E27FC236}">
                  <a16:creationId xmlns:a16="http://schemas.microsoft.com/office/drawing/2014/main" id="{67428399-A93A-4144-9349-279631DA0F77}"/>
                </a:ext>
              </a:extLst>
            </p:cNvPr>
            <p:cNvSpPr/>
            <p:nvPr/>
          </p:nvSpPr>
          <p:spPr>
            <a:xfrm>
              <a:off x="15368" y="12075"/>
              <a:ext cx="45" cy="453"/>
            </a:xfrm>
            <a:custGeom>
              <a:avLst/>
              <a:gdLst/>
              <a:ahLst/>
              <a:cxnLst/>
              <a:rect l="0" t="0" r="0" b="0"/>
              <a:pathLst>
                <a:path w="79" h="797">
                  <a:moveTo>
                    <a:pt x="39" y="796"/>
                  </a:moveTo>
                  <a:lnTo>
                    <a:pt x="0" y="796"/>
                  </a:lnTo>
                  <a:lnTo>
                    <a:pt x="0" y="0"/>
                  </a:lnTo>
                  <a:lnTo>
                    <a:pt x="78" y="0"/>
                  </a:lnTo>
                  <a:lnTo>
                    <a:pt x="78" y="796"/>
                  </a:lnTo>
                  <a:lnTo>
                    <a:pt x="39" y="796"/>
                  </a:lnTo>
                </a:path>
              </a:pathLst>
            </a:custGeom>
            <a:solidFill>
              <a:srgbClr val="595757"/>
            </a:solidFill>
            <a:ln w="9525">
              <a:noFill/>
            </a:ln>
          </p:spPr>
          <p:txBody>
            <a:bodyPr/>
            <a:lstStyle/>
            <a:p>
              <a:endParaRPr lang="zh-CN" altLang="en-US"/>
            </a:p>
          </p:txBody>
        </p:sp>
        <p:sp>
          <p:nvSpPr>
            <p:cNvPr id="588" name="任意多边形 340">
              <a:extLst>
                <a:ext uri="{FF2B5EF4-FFF2-40B4-BE49-F238E27FC236}">
                  <a16:creationId xmlns:a16="http://schemas.microsoft.com/office/drawing/2014/main" id="{87D1B5B1-756D-44EC-AE40-E3B062171563}"/>
                </a:ext>
              </a:extLst>
            </p:cNvPr>
            <p:cNvSpPr/>
            <p:nvPr/>
          </p:nvSpPr>
          <p:spPr>
            <a:xfrm>
              <a:off x="15725" y="12115"/>
              <a:ext cx="118" cy="518"/>
            </a:xfrm>
            <a:custGeom>
              <a:avLst/>
              <a:gdLst/>
              <a:ahLst/>
              <a:cxnLst/>
              <a:rect l="0" t="0" r="0" b="0"/>
              <a:pathLst>
                <a:path w="209" h="911">
                  <a:moveTo>
                    <a:pt x="44" y="910"/>
                  </a:moveTo>
                  <a:lnTo>
                    <a:pt x="0" y="847"/>
                  </a:lnTo>
                  <a:lnTo>
                    <a:pt x="132" y="754"/>
                  </a:lnTo>
                  <a:lnTo>
                    <a:pt x="132" y="0"/>
                  </a:lnTo>
                  <a:lnTo>
                    <a:pt x="208" y="0"/>
                  </a:lnTo>
                  <a:lnTo>
                    <a:pt x="208" y="795"/>
                  </a:lnTo>
                  <a:lnTo>
                    <a:pt x="44" y="910"/>
                  </a:lnTo>
                </a:path>
              </a:pathLst>
            </a:custGeom>
            <a:solidFill>
              <a:srgbClr val="595757"/>
            </a:solidFill>
            <a:ln w="9525">
              <a:noFill/>
            </a:ln>
          </p:spPr>
          <p:txBody>
            <a:bodyPr/>
            <a:lstStyle/>
            <a:p>
              <a:endParaRPr lang="zh-CN" altLang="en-US"/>
            </a:p>
          </p:txBody>
        </p:sp>
        <p:sp>
          <p:nvSpPr>
            <p:cNvPr id="589" name="任意多边形 341">
              <a:extLst>
                <a:ext uri="{FF2B5EF4-FFF2-40B4-BE49-F238E27FC236}">
                  <a16:creationId xmlns:a16="http://schemas.microsoft.com/office/drawing/2014/main" id="{46AC456E-C34B-4273-999B-9033F4324FCD}"/>
                </a:ext>
              </a:extLst>
            </p:cNvPr>
            <p:cNvSpPr/>
            <p:nvPr/>
          </p:nvSpPr>
          <p:spPr>
            <a:xfrm>
              <a:off x="16050" y="12525"/>
              <a:ext cx="118" cy="385"/>
            </a:xfrm>
            <a:custGeom>
              <a:avLst/>
              <a:gdLst/>
              <a:ahLst/>
              <a:cxnLst/>
              <a:rect l="0" t="0" r="0" b="0"/>
              <a:pathLst>
                <a:path w="209" h="680">
                  <a:moveTo>
                    <a:pt x="44" y="679"/>
                  </a:moveTo>
                  <a:lnTo>
                    <a:pt x="0" y="615"/>
                  </a:lnTo>
                  <a:lnTo>
                    <a:pt x="132" y="524"/>
                  </a:lnTo>
                  <a:lnTo>
                    <a:pt x="132" y="0"/>
                  </a:lnTo>
                  <a:lnTo>
                    <a:pt x="208" y="0"/>
                  </a:lnTo>
                  <a:lnTo>
                    <a:pt x="208" y="565"/>
                  </a:lnTo>
                  <a:lnTo>
                    <a:pt x="44" y="679"/>
                  </a:lnTo>
                </a:path>
              </a:pathLst>
            </a:custGeom>
            <a:solidFill>
              <a:srgbClr val="595757"/>
            </a:solidFill>
            <a:ln w="9525">
              <a:noFill/>
            </a:ln>
          </p:spPr>
          <p:txBody>
            <a:bodyPr/>
            <a:lstStyle/>
            <a:p>
              <a:endParaRPr lang="zh-CN" altLang="en-US"/>
            </a:p>
          </p:txBody>
        </p:sp>
        <p:sp>
          <p:nvSpPr>
            <p:cNvPr id="590" name="任意多边形 342">
              <a:extLst>
                <a:ext uri="{FF2B5EF4-FFF2-40B4-BE49-F238E27FC236}">
                  <a16:creationId xmlns:a16="http://schemas.microsoft.com/office/drawing/2014/main" id="{805E3811-6A62-423A-8537-97C1C09F7B97}"/>
                </a:ext>
              </a:extLst>
            </p:cNvPr>
            <p:cNvSpPr/>
            <p:nvPr/>
          </p:nvSpPr>
          <p:spPr>
            <a:xfrm>
              <a:off x="14608" y="12525"/>
              <a:ext cx="117" cy="385"/>
            </a:xfrm>
            <a:custGeom>
              <a:avLst/>
              <a:gdLst/>
              <a:ahLst/>
              <a:cxnLst/>
              <a:rect l="0" t="0" r="0" b="0"/>
              <a:pathLst>
                <a:path w="209" h="680">
                  <a:moveTo>
                    <a:pt x="163" y="679"/>
                  </a:moveTo>
                  <a:lnTo>
                    <a:pt x="0" y="565"/>
                  </a:lnTo>
                  <a:lnTo>
                    <a:pt x="0" y="0"/>
                  </a:lnTo>
                  <a:lnTo>
                    <a:pt x="76" y="0"/>
                  </a:lnTo>
                  <a:lnTo>
                    <a:pt x="76" y="524"/>
                  </a:lnTo>
                  <a:lnTo>
                    <a:pt x="208" y="615"/>
                  </a:lnTo>
                  <a:lnTo>
                    <a:pt x="163" y="679"/>
                  </a:lnTo>
                </a:path>
              </a:pathLst>
            </a:custGeom>
            <a:solidFill>
              <a:srgbClr val="595757"/>
            </a:solidFill>
            <a:ln w="9525">
              <a:noFill/>
            </a:ln>
          </p:spPr>
          <p:txBody>
            <a:bodyPr/>
            <a:lstStyle/>
            <a:p>
              <a:endParaRPr lang="zh-CN" altLang="en-US"/>
            </a:p>
          </p:txBody>
        </p:sp>
        <p:sp>
          <p:nvSpPr>
            <p:cNvPr id="591" name="任意多边形 343">
              <a:extLst>
                <a:ext uri="{FF2B5EF4-FFF2-40B4-BE49-F238E27FC236}">
                  <a16:creationId xmlns:a16="http://schemas.microsoft.com/office/drawing/2014/main" id="{5AC5F2B7-5535-4D2D-B583-0BC20D6044E9}"/>
                </a:ext>
              </a:extLst>
            </p:cNvPr>
            <p:cNvSpPr/>
            <p:nvPr/>
          </p:nvSpPr>
          <p:spPr>
            <a:xfrm>
              <a:off x="14930" y="12115"/>
              <a:ext cx="120" cy="518"/>
            </a:xfrm>
            <a:custGeom>
              <a:avLst/>
              <a:gdLst/>
              <a:ahLst/>
              <a:cxnLst/>
              <a:rect l="0" t="0" r="0" b="0"/>
              <a:pathLst>
                <a:path w="210" h="911">
                  <a:moveTo>
                    <a:pt x="164" y="910"/>
                  </a:moveTo>
                  <a:lnTo>
                    <a:pt x="0" y="795"/>
                  </a:lnTo>
                  <a:lnTo>
                    <a:pt x="0" y="0"/>
                  </a:lnTo>
                  <a:lnTo>
                    <a:pt x="77" y="0"/>
                  </a:lnTo>
                  <a:lnTo>
                    <a:pt x="77" y="754"/>
                  </a:lnTo>
                  <a:lnTo>
                    <a:pt x="209" y="847"/>
                  </a:lnTo>
                  <a:lnTo>
                    <a:pt x="164" y="910"/>
                  </a:lnTo>
                </a:path>
              </a:pathLst>
            </a:custGeom>
            <a:solidFill>
              <a:srgbClr val="595757"/>
            </a:solidFill>
            <a:ln w="9525">
              <a:noFill/>
            </a:ln>
          </p:spPr>
          <p:txBody>
            <a:bodyPr/>
            <a:lstStyle/>
            <a:p>
              <a:endParaRPr lang="zh-CN" altLang="en-US"/>
            </a:p>
          </p:txBody>
        </p:sp>
      </p:grpSp>
      <p:grpSp>
        <p:nvGrpSpPr>
          <p:cNvPr id="592" name="组合 285">
            <a:extLst>
              <a:ext uri="{FF2B5EF4-FFF2-40B4-BE49-F238E27FC236}">
                <a16:creationId xmlns:a16="http://schemas.microsoft.com/office/drawing/2014/main" id="{5BBE5A16-D7A4-4C97-8982-E8D76C117264}"/>
              </a:ext>
            </a:extLst>
          </p:cNvPr>
          <p:cNvGrpSpPr>
            <a:grpSpLocks/>
          </p:cNvGrpSpPr>
          <p:nvPr/>
        </p:nvGrpSpPr>
        <p:grpSpPr bwMode="auto">
          <a:xfrm>
            <a:off x="3431313" y="3815584"/>
            <a:ext cx="360196" cy="382757"/>
            <a:chOff x="2517775" y="3676651"/>
            <a:chExt cx="660400" cy="698500"/>
          </a:xfrm>
        </p:grpSpPr>
        <p:sp>
          <p:nvSpPr>
            <p:cNvPr id="593" name="Oval 212">
              <a:extLst>
                <a:ext uri="{FF2B5EF4-FFF2-40B4-BE49-F238E27FC236}">
                  <a16:creationId xmlns:a16="http://schemas.microsoft.com/office/drawing/2014/main" id="{43599C2F-0760-4B8C-B0DD-7DD49899EACE}"/>
                </a:ext>
              </a:extLst>
            </p:cNvPr>
            <p:cNvSpPr>
              <a:spLocks noChangeArrowheads="1"/>
            </p:cNvSpPr>
            <p:nvPr/>
          </p:nvSpPr>
          <p:spPr bwMode="auto">
            <a:xfrm>
              <a:off x="2852738" y="4278313"/>
              <a:ext cx="63500" cy="63500"/>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594" name="Oval 213">
              <a:extLst>
                <a:ext uri="{FF2B5EF4-FFF2-40B4-BE49-F238E27FC236}">
                  <a16:creationId xmlns:a16="http://schemas.microsoft.com/office/drawing/2014/main" id="{012EBF3F-F447-415D-A305-020E85A0200A}"/>
                </a:ext>
              </a:extLst>
            </p:cNvPr>
            <p:cNvSpPr>
              <a:spLocks noChangeArrowheads="1"/>
            </p:cNvSpPr>
            <p:nvPr/>
          </p:nvSpPr>
          <p:spPr bwMode="auto">
            <a:xfrm>
              <a:off x="2951163" y="4278313"/>
              <a:ext cx="63500" cy="63500"/>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595" name="Freeform 214">
              <a:extLst>
                <a:ext uri="{FF2B5EF4-FFF2-40B4-BE49-F238E27FC236}">
                  <a16:creationId xmlns:a16="http://schemas.microsoft.com/office/drawing/2014/main" id="{3DEA2687-48B9-462A-B5DF-D9D03E25AFBE}"/>
                </a:ext>
              </a:extLst>
            </p:cNvPr>
            <p:cNvSpPr>
              <a:spLocks/>
            </p:cNvSpPr>
            <p:nvPr/>
          </p:nvSpPr>
          <p:spPr bwMode="auto">
            <a:xfrm>
              <a:off x="2778125" y="3829051"/>
              <a:ext cx="136525" cy="47625"/>
            </a:xfrm>
            <a:custGeom>
              <a:avLst/>
              <a:gdLst>
                <a:gd name="T0" fmla="*/ 27722513 w 86"/>
                <a:gd name="T1" fmla="*/ 75604688 h 30"/>
                <a:gd name="T2" fmla="*/ 0 w 86"/>
                <a:gd name="T3" fmla="*/ 45362813 h 30"/>
                <a:gd name="T4" fmla="*/ 108367513 w 86"/>
                <a:gd name="T5" fmla="*/ 0 h 30"/>
                <a:gd name="T6" fmla="*/ 216733438 w 86"/>
                <a:gd name="T7" fmla="*/ 45362813 h 30"/>
                <a:gd name="T8" fmla="*/ 189012513 w 86"/>
                <a:gd name="T9" fmla="*/ 75604688 h 30"/>
                <a:gd name="T10" fmla="*/ 108367513 w 86"/>
                <a:gd name="T11" fmla="*/ 40322500 h 30"/>
                <a:gd name="T12" fmla="*/ 27722513 w 86"/>
                <a:gd name="T13" fmla="*/ 75604688 h 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6" h="30">
                  <a:moveTo>
                    <a:pt x="11" y="30"/>
                  </a:moveTo>
                  <a:cubicBezTo>
                    <a:pt x="0" y="18"/>
                    <a:pt x="0" y="18"/>
                    <a:pt x="0" y="18"/>
                  </a:cubicBezTo>
                  <a:cubicBezTo>
                    <a:pt x="12" y="7"/>
                    <a:pt x="27" y="0"/>
                    <a:pt x="43" y="0"/>
                  </a:cubicBezTo>
                  <a:cubicBezTo>
                    <a:pt x="59" y="0"/>
                    <a:pt x="74" y="7"/>
                    <a:pt x="86" y="18"/>
                  </a:cubicBezTo>
                  <a:cubicBezTo>
                    <a:pt x="75" y="30"/>
                    <a:pt x="75" y="30"/>
                    <a:pt x="75" y="30"/>
                  </a:cubicBezTo>
                  <a:cubicBezTo>
                    <a:pt x="66" y="21"/>
                    <a:pt x="55" y="16"/>
                    <a:pt x="43" y="16"/>
                  </a:cubicBezTo>
                  <a:cubicBezTo>
                    <a:pt x="31" y="16"/>
                    <a:pt x="20" y="21"/>
                    <a:pt x="11" y="30"/>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596" name="Freeform 215">
              <a:extLst>
                <a:ext uri="{FF2B5EF4-FFF2-40B4-BE49-F238E27FC236}">
                  <a16:creationId xmlns:a16="http://schemas.microsoft.com/office/drawing/2014/main" id="{3FFEDFA9-2B3E-4A24-8FA8-CD5EBF2D773A}"/>
                </a:ext>
              </a:extLst>
            </p:cNvPr>
            <p:cNvSpPr>
              <a:spLocks/>
            </p:cNvSpPr>
            <p:nvPr/>
          </p:nvSpPr>
          <p:spPr bwMode="auto">
            <a:xfrm>
              <a:off x="2730500" y="3762376"/>
              <a:ext cx="231775" cy="65088"/>
            </a:xfrm>
            <a:custGeom>
              <a:avLst/>
              <a:gdLst>
                <a:gd name="T0" fmla="*/ 27722513 w 146"/>
                <a:gd name="T1" fmla="*/ 103327994 h 41"/>
                <a:gd name="T2" fmla="*/ 0 w 146"/>
                <a:gd name="T3" fmla="*/ 75605268 h 41"/>
                <a:gd name="T4" fmla="*/ 183972200 w 146"/>
                <a:gd name="T5" fmla="*/ 0 h 41"/>
                <a:gd name="T6" fmla="*/ 367942813 w 146"/>
                <a:gd name="T7" fmla="*/ 75605268 h 41"/>
                <a:gd name="T8" fmla="*/ 340221888 w 146"/>
                <a:gd name="T9" fmla="*/ 103327994 h 41"/>
                <a:gd name="T10" fmla="*/ 183972200 w 146"/>
                <a:gd name="T11" fmla="*/ 40322810 h 41"/>
                <a:gd name="T12" fmla="*/ 27722513 w 146"/>
                <a:gd name="T13" fmla="*/ 103327994 h 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6" h="41">
                  <a:moveTo>
                    <a:pt x="11" y="41"/>
                  </a:moveTo>
                  <a:cubicBezTo>
                    <a:pt x="0" y="30"/>
                    <a:pt x="0" y="30"/>
                    <a:pt x="0" y="30"/>
                  </a:cubicBezTo>
                  <a:cubicBezTo>
                    <a:pt x="19" y="11"/>
                    <a:pt x="45" y="0"/>
                    <a:pt x="73" y="0"/>
                  </a:cubicBezTo>
                  <a:cubicBezTo>
                    <a:pt x="101" y="0"/>
                    <a:pt x="127" y="11"/>
                    <a:pt x="146" y="30"/>
                  </a:cubicBezTo>
                  <a:cubicBezTo>
                    <a:pt x="135" y="41"/>
                    <a:pt x="135" y="41"/>
                    <a:pt x="135" y="41"/>
                  </a:cubicBezTo>
                  <a:cubicBezTo>
                    <a:pt x="118" y="25"/>
                    <a:pt x="96" y="16"/>
                    <a:pt x="73" y="16"/>
                  </a:cubicBezTo>
                  <a:cubicBezTo>
                    <a:pt x="50" y="16"/>
                    <a:pt x="28" y="25"/>
                    <a:pt x="11" y="41"/>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597" name="Freeform 216">
              <a:extLst>
                <a:ext uri="{FF2B5EF4-FFF2-40B4-BE49-F238E27FC236}">
                  <a16:creationId xmlns:a16="http://schemas.microsoft.com/office/drawing/2014/main" id="{A537CCD0-D993-4015-B483-69694AAE48CD}"/>
                </a:ext>
              </a:extLst>
            </p:cNvPr>
            <p:cNvSpPr>
              <a:spLocks/>
            </p:cNvSpPr>
            <p:nvPr/>
          </p:nvSpPr>
          <p:spPr bwMode="auto">
            <a:xfrm>
              <a:off x="2684463" y="3676651"/>
              <a:ext cx="323850" cy="106363"/>
            </a:xfrm>
            <a:custGeom>
              <a:avLst/>
              <a:gdLst>
                <a:gd name="T0" fmla="*/ 483870000 w 204"/>
                <a:gd name="T1" fmla="*/ 168852056 h 67"/>
                <a:gd name="T2" fmla="*/ 30241875 w 204"/>
                <a:gd name="T3" fmla="*/ 168852056 h 67"/>
                <a:gd name="T4" fmla="*/ 0 w 204"/>
                <a:gd name="T5" fmla="*/ 141129413 h 67"/>
                <a:gd name="T6" fmla="*/ 514111875 w 204"/>
                <a:gd name="T7" fmla="*/ 141129413 h 67"/>
                <a:gd name="T8" fmla="*/ 483870000 w 204"/>
                <a:gd name="T9" fmla="*/ 168852056 h 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67">
                  <a:moveTo>
                    <a:pt x="192" y="67"/>
                  </a:moveTo>
                  <a:cubicBezTo>
                    <a:pt x="143" y="17"/>
                    <a:pt x="62" y="17"/>
                    <a:pt x="12" y="67"/>
                  </a:cubicBezTo>
                  <a:cubicBezTo>
                    <a:pt x="0" y="56"/>
                    <a:pt x="0" y="56"/>
                    <a:pt x="0" y="56"/>
                  </a:cubicBezTo>
                  <a:cubicBezTo>
                    <a:pt x="56" y="0"/>
                    <a:pt x="148" y="0"/>
                    <a:pt x="204" y="56"/>
                  </a:cubicBezTo>
                  <a:lnTo>
                    <a:pt x="192" y="67"/>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598" name="Freeform 251">
              <a:extLst>
                <a:ext uri="{FF2B5EF4-FFF2-40B4-BE49-F238E27FC236}">
                  <a16:creationId xmlns:a16="http://schemas.microsoft.com/office/drawing/2014/main" id="{B12F4BA9-EDE1-4481-B92F-D6BFE13DCDFA}"/>
                </a:ext>
              </a:extLst>
            </p:cNvPr>
            <p:cNvSpPr>
              <a:spLocks/>
            </p:cNvSpPr>
            <p:nvPr/>
          </p:nvSpPr>
          <p:spPr bwMode="auto">
            <a:xfrm>
              <a:off x="2533650" y="4114801"/>
              <a:ext cx="139700" cy="260350"/>
            </a:xfrm>
            <a:custGeom>
              <a:avLst/>
              <a:gdLst>
                <a:gd name="T0" fmla="*/ 156249688 w 88"/>
                <a:gd name="T1" fmla="*/ 413305625 h 164"/>
                <a:gd name="T2" fmla="*/ 57964388 w 88"/>
                <a:gd name="T3" fmla="*/ 413305625 h 164"/>
                <a:gd name="T4" fmla="*/ 0 w 88"/>
                <a:gd name="T5" fmla="*/ 360383138 h 164"/>
                <a:gd name="T6" fmla="*/ 0 w 88"/>
                <a:gd name="T7" fmla="*/ 70564375 h 164"/>
                <a:gd name="T8" fmla="*/ 7561263 w 88"/>
                <a:gd name="T9" fmla="*/ 55443438 h 164"/>
                <a:gd name="T10" fmla="*/ 25201563 w 88"/>
                <a:gd name="T11" fmla="*/ 50403125 h 164"/>
                <a:gd name="T12" fmla="*/ 171370625 w 88"/>
                <a:gd name="T13" fmla="*/ 93246575 h 164"/>
                <a:gd name="T14" fmla="*/ 123488450 w 88"/>
                <a:gd name="T15" fmla="*/ 50403125 h 164"/>
                <a:gd name="T16" fmla="*/ 95765938 w 88"/>
                <a:gd name="T17" fmla="*/ 35282188 h 164"/>
                <a:gd name="T18" fmla="*/ 115927188 w 88"/>
                <a:gd name="T19" fmla="*/ 0 h 164"/>
                <a:gd name="T20" fmla="*/ 141128750 w 88"/>
                <a:gd name="T21" fmla="*/ 12601575 h 164"/>
                <a:gd name="T22" fmla="*/ 216733438 w 88"/>
                <a:gd name="T23" fmla="*/ 93246575 h 164"/>
                <a:gd name="T24" fmla="*/ 211693125 w 88"/>
                <a:gd name="T25" fmla="*/ 126007813 h 164"/>
                <a:gd name="T26" fmla="*/ 176410938 w 88"/>
                <a:gd name="T27" fmla="*/ 136088438 h 164"/>
                <a:gd name="T28" fmla="*/ 40322500 w 88"/>
                <a:gd name="T29" fmla="*/ 98286888 h 164"/>
                <a:gd name="T30" fmla="*/ 40322500 w 88"/>
                <a:gd name="T31" fmla="*/ 360383138 h 164"/>
                <a:gd name="T32" fmla="*/ 57964388 w 88"/>
                <a:gd name="T33" fmla="*/ 372983125 h 164"/>
                <a:gd name="T34" fmla="*/ 156249688 w 88"/>
                <a:gd name="T35" fmla="*/ 372983125 h 164"/>
                <a:gd name="T36" fmla="*/ 173891575 w 88"/>
                <a:gd name="T37" fmla="*/ 360383138 h 164"/>
                <a:gd name="T38" fmla="*/ 173891575 w 88"/>
                <a:gd name="T39" fmla="*/ 312499375 h 164"/>
                <a:gd name="T40" fmla="*/ 214214075 w 88"/>
                <a:gd name="T41" fmla="*/ 312499375 h 164"/>
                <a:gd name="T42" fmla="*/ 214214075 w 88"/>
                <a:gd name="T43" fmla="*/ 360383138 h 164"/>
                <a:gd name="T44" fmla="*/ 156249688 w 88"/>
                <a:gd name="T45" fmla="*/ 413305625 h 16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88" h="164">
                  <a:moveTo>
                    <a:pt x="62" y="164"/>
                  </a:moveTo>
                  <a:cubicBezTo>
                    <a:pt x="23" y="164"/>
                    <a:pt x="23" y="164"/>
                    <a:pt x="23" y="164"/>
                  </a:cubicBezTo>
                  <a:cubicBezTo>
                    <a:pt x="10" y="164"/>
                    <a:pt x="0" y="155"/>
                    <a:pt x="0" y="143"/>
                  </a:cubicBezTo>
                  <a:cubicBezTo>
                    <a:pt x="0" y="28"/>
                    <a:pt x="0" y="28"/>
                    <a:pt x="0" y="28"/>
                  </a:cubicBezTo>
                  <a:cubicBezTo>
                    <a:pt x="0" y="25"/>
                    <a:pt x="1" y="23"/>
                    <a:pt x="3" y="22"/>
                  </a:cubicBezTo>
                  <a:cubicBezTo>
                    <a:pt x="5" y="20"/>
                    <a:pt x="8" y="20"/>
                    <a:pt x="10" y="20"/>
                  </a:cubicBezTo>
                  <a:cubicBezTo>
                    <a:pt x="68" y="37"/>
                    <a:pt x="68" y="37"/>
                    <a:pt x="68" y="37"/>
                  </a:cubicBezTo>
                  <a:cubicBezTo>
                    <a:pt x="64" y="30"/>
                    <a:pt x="57" y="24"/>
                    <a:pt x="49" y="20"/>
                  </a:cubicBezTo>
                  <a:cubicBezTo>
                    <a:pt x="38" y="14"/>
                    <a:pt x="38" y="14"/>
                    <a:pt x="38" y="14"/>
                  </a:cubicBezTo>
                  <a:cubicBezTo>
                    <a:pt x="46" y="0"/>
                    <a:pt x="46" y="0"/>
                    <a:pt x="46" y="0"/>
                  </a:cubicBezTo>
                  <a:cubicBezTo>
                    <a:pt x="56" y="5"/>
                    <a:pt x="56" y="5"/>
                    <a:pt x="56" y="5"/>
                  </a:cubicBezTo>
                  <a:cubicBezTo>
                    <a:pt x="70" y="13"/>
                    <a:pt x="81" y="24"/>
                    <a:pt x="86" y="37"/>
                  </a:cubicBezTo>
                  <a:cubicBezTo>
                    <a:pt x="88" y="42"/>
                    <a:pt x="87" y="46"/>
                    <a:pt x="84" y="50"/>
                  </a:cubicBezTo>
                  <a:cubicBezTo>
                    <a:pt x="81" y="54"/>
                    <a:pt x="75" y="56"/>
                    <a:pt x="70" y="54"/>
                  </a:cubicBezTo>
                  <a:cubicBezTo>
                    <a:pt x="16" y="39"/>
                    <a:pt x="16" y="39"/>
                    <a:pt x="16" y="39"/>
                  </a:cubicBezTo>
                  <a:cubicBezTo>
                    <a:pt x="16" y="143"/>
                    <a:pt x="16" y="143"/>
                    <a:pt x="16" y="143"/>
                  </a:cubicBezTo>
                  <a:cubicBezTo>
                    <a:pt x="16" y="146"/>
                    <a:pt x="19" y="148"/>
                    <a:pt x="23" y="148"/>
                  </a:cubicBezTo>
                  <a:cubicBezTo>
                    <a:pt x="62" y="148"/>
                    <a:pt x="62" y="148"/>
                    <a:pt x="62" y="148"/>
                  </a:cubicBezTo>
                  <a:cubicBezTo>
                    <a:pt x="66" y="148"/>
                    <a:pt x="69" y="146"/>
                    <a:pt x="69" y="143"/>
                  </a:cubicBezTo>
                  <a:cubicBezTo>
                    <a:pt x="69" y="124"/>
                    <a:pt x="69" y="124"/>
                    <a:pt x="69" y="124"/>
                  </a:cubicBezTo>
                  <a:cubicBezTo>
                    <a:pt x="85" y="124"/>
                    <a:pt x="85" y="124"/>
                    <a:pt x="85" y="124"/>
                  </a:cubicBezTo>
                  <a:cubicBezTo>
                    <a:pt x="85" y="143"/>
                    <a:pt x="85" y="143"/>
                    <a:pt x="85" y="143"/>
                  </a:cubicBezTo>
                  <a:cubicBezTo>
                    <a:pt x="85" y="155"/>
                    <a:pt x="75" y="164"/>
                    <a:pt x="62" y="164"/>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599" name="Line 252">
              <a:extLst>
                <a:ext uri="{FF2B5EF4-FFF2-40B4-BE49-F238E27FC236}">
                  <a16:creationId xmlns:a16="http://schemas.microsoft.com/office/drawing/2014/main" id="{5F931AFD-B535-4A79-9DAE-717579C1D460}"/>
                </a:ext>
              </a:extLst>
            </p:cNvPr>
            <p:cNvSpPr>
              <a:spLocks noChangeShapeType="1"/>
            </p:cNvSpPr>
            <p:nvPr/>
          </p:nvSpPr>
          <p:spPr bwMode="auto">
            <a:xfrm>
              <a:off x="2571750" y="4044951"/>
              <a:ext cx="0" cy="0"/>
            </a:xfrm>
            <a:prstGeom prst="line">
              <a:avLst/>
            </a:prstGeom>
            <a:noFill/>
            <a:ln w="19050">
              <a:solidFill>
                <a:srgbClr val="5A5858"/>
              </a:solidFill>
              <a:round/>
              <a:headEnd/>
              <a:tailEnd/>
            </a:ln>
            <a:extLst>
              <a:ext uri="{909E8E84-426E-40DD-AFC4-6F175D3DCCD1}">
                <a14:hiddenFill xmlns:a14="http://schemas.microsoft.com/office/drawing/2010/main">
                  <a:noFill/>
                </a14:hiddenFill>
              </a:ext>
            </a:extLst>
          </p:spPr>
          <p:txBody>
            <a:bodyPr/>
            <a:lstStyle/>
            <a:p>
              <a:endParaRPr lang="zh-CN" altLang="en-US" sz="2139"/>
            </a:p>
          </p:txBody>
        </p:sp>
        <p:sp>
          <p:nvSpPr>
            <p:cNvPr id="600" name="Freeform 253">
              <a:extLst>
                <a:ext uri="{FF2B5EF4-FFF2-40B4-BE49-F238E27FC236}">
                  <a16:creationId xmlns:a16="http://schemas.microsoft.com/office/drawing/2014/main" id="{1C584C94-2C6D-4A77-AC42-C7D2C274FEF4}"/>
                </a:ext>
              </a:extLst>
            </p:cNvPr>
            <p:cNvSpPr>
              <a:spLocks/>
            </p:cNvSpPr>
            <p:nvPr/>
          </p:nvSpPr>
          <p:spPr bwMode="auto">
            <a:xfrm>
              <a:off x="2517775" y="3914776"/>
              <a:ext cx="660400" cy="200025"/>
            </a:xfrm>
            <a:custGeom>
              <a:avLst/>
              <a:gdLst>
                <a:gd name="T0" fmla="*/ 950099700 w 416"/>
                <a:gd name="T1" fmla="*/ 315020325 h 126"/>
                <a:gd name="T2" fmla="*/ 942538438 w 416"/>
                <a:gd name="T3" fmla="*/ 315020325 h 126"/>
                <a:gd name="T4" fmla="*/ 932457813 w 416"/>
                <a:gd name="T5" fmla="*/ 302418750 h 126"/>
                <a:gd name="T6" fmla="*/ 788809700 w 416"/>
                <a:gd name="T7" fmla="*/ 78125638 h 126"/>
                <a:gd name="T8" fmla="*/ 524192500 w 416"/>
                <a:gd name="T9" fmla="*/ 40322500 h 126"/>
                <a:gd name="T10" fmla="*/ 259576888 w 416"/>
                <a:gd name="T11" fmla="*/ 78125638 h 126"/>
                <a:gd name="T12" fmla="*/ 118448138 w 416"/>
                <a:gd name="T13" fmla="*/ 302418750 h 126"/>
                <a:gd name="T14" fmla="*/ 105846563 w 416"/>
                <a:gd name="T15" fmla="*/ 315020325 h 126"/>
                <a:gd name="T16" fmla="*/ 88206263 w 416"/>
                <a:gd name="T17" fmla="*/ 315020325 h 126"/>
                <a:gd name="T18" fmla="*/ 0 w 416"/>
                <a:gd name="T19" fmla="*/ 267136563 h 126"/>
                <a:gd name="T20" fmla="*/ 20161250 w 416"/>
                <a:gd name="T21" fmla="*/ 231854375 h 126"/>
                <a:gd name="T22" fmla="*/ 85685313 w 416"/>
                <a:gd name="T23" fmla="*/ 267136563 h 126"/>
                <a:gd name="T24" fmla="*/ 239415638 w 416"/>
                <a:gd name="T25" fmla="*/ 45362813 h 126"/>
                <a:gd name="T26" fmla="*/ 524192500 w 416"/>
                <a:gd name="T27" fmla="*/ 0 h 126"/>
                <a:gd name="T28" fmla="*/ 808970950 w 416"/>
                <a:gd name="T29" fmla="*/ 45362813 h 126"/>
                <a:gd name="T30" fmla="*/ 962699688 w 416"/>
                <a:gd name="T31" fmla="*/ 267136563 h 126"/>
                <a:gd name="T32" fmla="*/ 1028223750 w 416"/>
                <a:gd name="T33" fmla="*/ 231854375 h 126"/>
                <a:gd name="T34" fmla="*/ 1048385000 w 416"/>
                <a:gd name="T35" fmla="*/ 267136563 h 126"/>
                <a:gd name="T36" fmla="*/ 960180325 w 416"/>
                <a:gd name="T37" fmla="*/ 315020325 h 126"/>
                <a:gd name="T38" fmla="*/ 950099700 w 416"/>
                <a:gd name="T39" fmla="*/ 315020325 h 1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16" h="126">
                  <a:moveTo>
                    <a:pt x="377" y="125"/>
                  </a:moveTo>
                  <a:cubicBezTo>
                    <a:pt x="376" y="125"/>
                    <a:pt x="375" y="125"/>
                    <a:pt x="374" y="125"/>
                  </a:cubicBezTo>
                  <a:cubicBezTo>
                    <a:pt x="372" y="124"/>
                    <a:pt x="370" y="122"/>
                    <a:pt x="370" y="120"/>
                  </a:cubicBezTo>
                  <a:cubicBezTo>
                    <a:pt x="352" y="55"/>
                    <a:pt x="313" y="32"/>
                    <a:pt x="313" y="31"/>
                  </a:cubicBezTo>
                  <a:cubicBezTo>
                    <a:pt x="304" y="26"/>
                    <a:pt x="264" y="16"/>
                    <a:pt x="208" y="16"/>
                  </a:cubicBezTo>
                  <a:cubicBezTo>
                    <a:pt x="153" y="16"/>
                    <a:pt x="112" y="26"/>
                    <a:pt x="103" y="31"/>
                  </a:cubicBezTo>
                  <a:cubicBezTo>
                    <a:pt x="103" y="32"/>
                    <a:pt x="64" y="55"/>
                    <a:pt x="47" y="120"/>
                  </a:cubicBezTo>
                  <a:cubicBezTo>
                    <a:pt x="46" y="122"/>
                    <a:pt x="44" y="124"/>
                    <a:pt x="42" y="125"/>
                  </a:cubicBezTo>
                  <a:cubicBezTo>
                    <a:pt x="40" y="126"/>
                    <a:pt x="37" y="126"/>
                    <a:pt x="35" y="125"/>
                  </a:cubicBezTo>
                  <a:cubicBezTo>
                    <a:pt x="0" y="106"/>
                    <a:pt x="0" y="106"/>
                    <a:pt x="0" y="106"/>
                  </a:cubicBezTo>
                  <a:cubicBezTo>
                    <a:pt x="8" y="92"/>
                    <a:pt x="8" y="92"/>
                    <a:pt x="8" y="92"/>
                  </a:cubicBezTo>
                  <a:cubicBezTo>
                    <a:pt x="34" y="106"/>
                    <a:pt x="34" y="106"/>
                    <a:pt x="34" y="106"/>
                  </a:cubicBezTo>
                  <a:cubicBezTo>
                    <a:pt x="50" y="55"/>
                    <a:pt x="81" y="26"/>
                    <a:pt x="95" y="18"/>
                  </a:cubicBezTo>
                  <a:cubicBezTo>
                    <a:pt x="110" y="9"/>
                    <a:pt x="156" y="0"/>
                    <a:pt x="208" y="0"/>
                  </a:cubicBezTo>
                  <a:cubicBezTo>
                    <a:pt x="260" y="0"/>
                    <a:pt x="306" y="9"/>
                    <a:pt x="321" y="18"/>
                  </a:cubicBezTo>
                  <a:cubicBezTo>
                    <a:pt x="336" y="26"/>
                    <a:pt x="366" y="55"/>
                    <a:pt x="382" y="106"/>
                  </a:cubicBezTo>
                  <a:cubicBezTo>
                    <a:pt x="408" y="92"/>
                    <a:pt x="408" y="92"/>
                    <a:pt x="408" y="92"/>
                  </a:cubicBezTo>
                  <a:cubicBezTo>
                    <a:pt x="416" y="106"/>
                    <a:pt x="416" y="106"/>
                    <a:pt x="416" y="106"/>
                  </a:cubicBezTo>
                  <a:cubicBezTo>
                    <a:pt x="381" y="125"/>
                    <a:pt x="381" y="125"/>
                    <a:pt x="381" y="125"/>
                  </a:cubicBezTo>
                  <a:cubicBezTo>
                    <a:pt x="380" y="125"/>
                    <a:pt x="379" y="125"/>
                    <a:pt x="377" y="125"/>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601" name="Freeform 254">
              <a:extLst>
                <a:ext uri="{FF2B5EF4-FFF2-40B4-BE49-F238E27FC236}">
                  <a16:creationId xmlns:a16="http://schemas.microsoft.com/office/drawing/2014/main" id="{160C8E14-706F-4312-BCA8-56BEE76B8C42}"/>
                </a:ext>
              </a:extLst>
            </p:cNvPr>
            <p:cNvSpPr>
              <a:spLocks/>
            </p:cNvSpPr>
            <p:nvPr/>
          </p:nvSpPr>
          <p:spPr bwMode="auto">
            <a:xfrm>
              <a:off x="2627313" y="4060826"/>
              <a:ext cx="442913" cy="31750"/>
            </a:xfrm>
            <a:custGeom>
              <a:avLst/>
              <a:gdLst>
                <a:gd name="T0" fmla="*/ 698084863 w 279"/>
                <a:gd name="T1" fmla="*/ 50403125 h 20"/>
                <a:gd name="T2" fmla="*/ 350302908 w 279"/>
                <a:gd name="T3" fmla="*/ 30241875 h 20"/>
                <a:gd name="T4" fmla="*/ 2520953 w 279"/>
                <a:gd name="T5" fmla="*/ 50403125 h 20"/>
                <a:gd name="T6" fmla="*/ 0 w 279"/>
                <a:gd name="T7" fmla="*/ 20161250 h 20"/>
                <a:gd name="T8" fmla="*/ 350302908 w 279"/>
                <a:gd name="T9" fmla="*/ 0 h 20"/>
                <a:gd name="T10" fmla="*/ 703125181 w 279"/>
                <a:gd name="T11" fmla="*/ 20161250 h 20"/>
                <a:gd name="T12" fmla="*/ 698084863 w 279"/>
                <a:gd name="T13" fmla="*/ 50403125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9" h="20">
                  <a:moveTo>
                    <a:pt x="277" y="20"/>
                  </a:moveTo>
                  <a:cubicBezTo>
                    <a:pt x="243" y="15"/>
                    <a:pt x="193" y="12"/>
                    <a:pt x="139" y="12"/>
                  </a:cubicBezTo>
                  <a:cubicBezTo>
                    <a:pt x="85" y="12"/>
                    <a:pt x="35" y="15"/>
                    <a:pt x="1" y="20"/>
                  </a:cubicBezTo>
                  <a:cubicBezTo>
                    <a:pt x="0" y="8"/>
                    <a:pt x="0" y="8"/>
                    <a:pt x="0" y="8"/>
                  </a:cubicBezTo>
                  <a:cubicBezTo>
                    <a:pt x="34" y="3"/>
                    <a:pt x="85" y="0"/>
                    <a:pt x="139" y="0"/>
                  </a:cubicBezTo>
                  <a:cubicBezTo>
                    <a:pt x="194" y="0"/>
                    <a:pt x="245" y="3"/>
                    <a:pt x="279" y="8"/>
                  </a:cubicBezTo>
                  <a:lnTo>
                    <a:pt x="277" y="20"/>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602" name="Line 255">
              <a:extLst>
                <a:ext uri="{FF2B5EF4-FFF2-40B4-BE49-F238E27FC236}">
                  <a16:creationId xmlns:a16="http://schemas.microsoft.com/office/drawing/2014/main" id="{BF6F615E-38E0-400C-886A-D4626C92B97E}"/>
                </a:ext>
              </a:extLst>
            </p:cNvPr>
            <p:cNvSpPr>
              <a:spLocks noChangeShapeType="1"/>
            </p:cNvSpPr>
            <p:nvPr/>
          </p:nvSpPr>
          <p:spPr bwMode="auto">
            <a:xfrm>
              <a:off x="2984500" y="4310063"/>
              <a:ext cx="0" cy="0"/>
            </a:xfrm>
            <a:prstGeom prst="line">
              <a:avLst/>
            </a:prstGeom>
            <a:noFill/>
            <a:ln w="12700">
              <a:solidFill>
                <a:srgbClr val="5A5858"/>
              </a:solidFill>
              <a:round/>
              <a:headEnd/>
              <a:tailEnd/>
            </a:ln>
            <a:extLst>
              <a:ext uri="{909E8E84-426E-40DD-AFC4-6F175D3DCCD1}">
                <a14:hiddenFill xmlns:a14="http://schemas.microsoft.com/office/drawing/2010/main">
                  <a:noFill/>
                </a14:hiddenFill>
              </a:ext>
            </a:extLst>
          </p:spPr>
          <p:txBody>
            <a:bodyPr/>
            <a:lstStyle/>
            <a:p>
              <a:endParaRPr lang="zh-CN" altLang="en-US" sz="2139"/>
            </a:p>
          </p:txBody>
        </p:sp>
        <p:sp>
          <p:nvSpPr>
            <p:cNvPr id="603" name="Freeform 256">
              <a:extLst>
                <a:ext uri="{FF2B5EF4-FFF2-40B4-BE49-F238E27FC236}">
                  <a16:creationId xmlns:a16="http://schemas.microsoft.com/office/drawing/2014/main" id="{FBAE25DD-16FE-49EA-A1ED-323B489E2B94}"/>
                </a:ext>
              </a:extLst>
            </p:cNvPr>
            <p:cNvSpPr>
              <a:spLocks/>
            </p:cNvSpPr>
            <p:nvPr/>
          </p:nvSpPr>
          <p:spPr bwMode="auto">
            <a:xfrm>
              <a:off x="2703513" y="4160838"/>
              <a:ext cx="288925" cy="55563"/>
            </a:xfrm>
            <a:custGeom>
              <a:avLst/>
              <a:gdLst>
                <a:gd name="T0" fmla="*/ 430947513 w 182"/>
                <a:gd name="T1" fmla="*/ 88207056 h 35"/>
                <a:gd name="T2" fmla="*/ 395665325 w 182"/>
                <a:gd name="T3" fmla="*/ 57964909 h 35"/>
                <a:gd name="T4" fmla="*/ 355342825 w 182"/>
                <a:gd name="T5" fmla="*/ 40322863 h 35"/>
                <a:gd name="T6" fmla="*/ 103327200 w 182"/>
                <a:gd name="T7" fmla="*/ 40322863 h 35"/>
                <a:gd name="T8" fmla="*/ 63004700 w 182"/>
                <a:gd name="T9" fmla="*/ 57964909 h 35"/>
                <a:gd name="T10" fmla="*/ 27722513 w 182"/>
                <a:gd name="T11" fmla="*/ 88207056 h 35"/>
                <a:gd name="T12" fmla="*/ 0 w 182"/>
                <a:gd name="T13" fmla="*/ 57964909 h 35"/>
                <a:gd name="T14" fmla="*/ 35282188 w 182"/>
                <a:gd name="T15" fmla="*/ 27722762 h 35"/>
                <a:gd name="T16" fmla="*/ 103327200 w 182"/>
                <a:gd name="T17" fmla="*/ 0 h 35"/>
                <a:gd name="T18" fmla="*/ 355342825 w 182"/>
                <a:gd name="T19" fmla="*/ 0 h 35"/>
                <a:gd name="T20" fmla="*/ 423386250 w 182"/>
                <a:gd name="T21" fmla="*/ 27722762 h 35"/>
                <a:gd name="T22" fmla="*/ 458668438 w 182"/>
                <a:gd name="T23" fmla="*/ 57964909 h 35"/>
                <a:gd name="T24" fmla="*/ 430947513 w 182"/>
                <a:gd name="T25" fmla="*/ 88207056 h 3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82" h="35">
                  <a:moveTo>
                    <a:pt x="171" y="35"/>
                  </a:moveTo>
                  <a:cubicBezTo>
                    <a:pt x="157" y="23"/>
                    <a:pt x="157" y="23"/>
                    <a:pt x="157" y="23"/>
                  </a:cubicBezTo>
                  <a:cubicBezTo>
                    <a:pt x="153" y="19"/>
                    <a:pt x="147" y="16"/>
                    <a:pt x="141" y="16"/>
                  </a:cubicBezTo>
                  <a:cubicBezTo>
                    <a:pt x="41" y="16"/>
                    <a:pt x="41" y="16"/>
                    <a:pt x="41" y="16"/>
                  </a:cubicBezTo>
                  <a:cubicBezTo>
                    <a:pt x="35" y="16"/>
                    <a:pt x="29" y="19"/>
                    <a:pt x="25" y="23"/>
                  </a:cubicBezTo>
                  <a:cubicBezTo>
                    <a:pt x="11" y="35"/>
                    <a:pt x="11" y="35"/>
                    <a:pt x="11" y="35"/>
                  </a:cubicBezTo>
                  <a:cubicBezTo>
                    <a:pt x="0" y="23"/>
                    <a:pt x="0" y="23"/>
                    <a:pt x="0" y="23"/>
                  </a:cubicBezTo>
                  <a:cubicBezTo>
                    <a:pt x="14" y="11"/>
                    <a:pt x="14" y="11"/>
                    <a:pt x="14" y="11"/>
                  </a:cubicBezTo>
                  <a:cubicBezTo>
                    <a:pt x="22" y="4"/>
                    <a:pt x="31" y="0"/>
                    <a:pt x="41" y="0"/>
                  </a:cubicBezTo>
                  <a:cubicBezTo>
                    <a:pt x="141" y="0"/>
                    <a:pt x="141" y="0"/>
                    <a:pt x="141" y="0"/>
                  </a:cubicBezTo>
                  <a:cubicBezTo>
                    <a:pt x="151" y="0"/>
                    <a:pt x="161" y="4"/>
                    <a:pt x="168" y="11"/>
                  </a:cubicBezTo>
                  <a:cubicBezTo>
                    <a:pt x="182" y="23"/>
                    <a:pt x="182" y="23"/>
                    <a:pt x="182" y="23"/>
                  </a:cubicBezTo>
                  <a:lnTo>
                    <a:pt x="171" y="35"/>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604" name="Line 257">
              <a:extLst>
                <a:ext uri="{FF2B5EF4-FFF2-40B4-BE49-F238E27FC236}">
                  <a16:creationId xmlns:a16="http://schemas.microsoft.com/office/drawing/2014/main" id="{A873FEAC-A608-4A16-8EC9-430CD1B024A2}"/>
                </a:ext>
              </a:extLst>
            </p:cNvPr>
            <p:cNvSpPr>
              <a:spLocks noChangeShapeType="1"/>
            </p:cNvSpPr>
            <p:nvPr/>
          </p:nvSpPr>
          <p:spPr bwMode="auto">
            <a:xfrm>
              <a:off x="2711450" y="4310063"/>
              <a:ext cx="0" cy="0"/>
            </a:xfrm>
            <a:prstGeom prst="line">
              <a:avLst/>
            </a:prstGeom>
            <a:noFill/>
            <a:ln w="12700">
              <a:solidFill>
                <a:srgbClr val="5A5858"/>
              </a:solidFill>
              <a:round/>
              <a:headEnd/>
              <a:tailEnd/>
            </a:ln>
            <a:extLst>
              <a:ext uri="{909E8E84-426E-40DD-AFC4-6F175D3DCCD1}">
                <a14:hiddenFill xmlns:a14="http://schemas.microsoft.com/office/drawing/2010/main">
                  <a:noFill/>
                </a14:hiddenFill>
              </a:ext>
            </a:extLst>
          </p:spPr>
          <p:txBody>
            <a:bodyPr/>
            <a:lstStyle/>
            <a:p>
              <a:endParaRPr lang="zh-CN" altLang="en-US" sz="2139"/>
            </a:p>
          </p:txBody>
        </p:sp>
        <p:sp>
          <p:nvSpPr>
            <p:cNvPr id="605" name="Freeform 258">
              <a:extLst>
                <a:ext uri="{FF2B5EF4-FFF2-40B4-BE49-F238E27FC236}">
                  <a16:creationId xmlns:a16="http://schemas.microsoft.com/office/drawing/2014/main" id="{A56FDD16-1BCE-4CEE-9F5E-3619469E1AD9}"/>
                </a:ext>
              </a:extLst>
            </p:cNvPr>
            <p:cNvSpPr>
              <a:spLocks/>
            </p:cNvSpPr>
            <p:nvPr/>
          </p:nvSpPr>
          <p:spPr bwMode="auto">
            <a:xfrm>
              <a:off x="3022600" y="4114801"/>
              <a:ext cx="139700" cy="260350"/>
            </a:xfrm>
            <a:custGeom>
              <a:avLst/>
              <a:gdLst>
                <a:gd name="T0" fmla="*/ 163810950 w 88"/>
                <a:gd name="T1" fmla="*/ 413305625 h 164"/>
                <a:gd name="T2" fmla="*/ 68045013 w 88"/>
                <a:gd name="T3" fmla="*/ 413305625 h 164"/>
                <a:gd name="T4" fmla="*/ 7561263 w 88"/>
                <a:gd name="T5" fmla="*/ 360383138 h 164"/>
                <a:gd name="T6" fmla="*/ 7561263 w 88"/>
                <a:gd name="T7" fmla="*/ 312499375 h 164"/>
                <a:gd name="T8" fmla="*/ 47883763 w 88"/>
                <a:gd name="T9" fmla="*/ 312499375 h 164"/>
                <a:gd name="T10" fmla="*/ 47883763 w 88"/>
                <a:gd name="T11" fmla="*/ 360383138 h 164"/>
                <a:gd name="T12" fmla="*/ 68045013 w 88"/>
                <a:gd name="T13" fmla="*/ 372983125 h 164"/>
                <a:gd name="T14" fmla="*/ 163810950 w 88"/>
                <a:gd name="T15" fmla="*/ 372983125 h 164"/>
                <a:gd name="T16" fmla="*/ 181451250 w 88"/>
                <a:gd name="T17" fmla="*/ 360383138 h 164"/>
                <a:gd name="T18" fmla="*/ 181451250 w 88"/>
                <a:gd name="T19" fmla="*/ 98286888 h 164"/>
                <a:gd name="T20" fmla="*/ 47883763 w 88"/>
                <a:gd name="T21" fmla="*/ 136088438 h 164"/>
                <a:gd name="T22" fmla="*/ 10080625 w 88"/>
                <a:gd name="T23" fmla="*/ 126007813 h 164"/>
                <a:gd name="T24" fmla="*/ 5040313 w 88"/>
                <a:gd name="T25" fmla="*/ 93246575 h 164"/>
                <a:gd name="T26" fmla="*/ 80645000 w 88"/>
                <a:gd name="T27" fmla="*/ 12601575 h 164"/>
                <a:gd name="T28" fmla="*/ 105846563 w 88"/>
                <a:gd name="T29" fmla="*/ 0 h 164"/>
                <a:gd name="T30" fmla="*/ 126007813 w 88"/>
                <a:gd name="T31" fmla="*/ 35282188 h 164"/>
                <a:gd name="T32" fmla="*/ 100806250 w 88"/>
                <a:gd name="T33" fmla="*/ 50403125 h 164"/>
                <a:gd name="T34" fmla="*/ 50403125 w 88"/>
                <a:gd name="T35" fmla="*/ 93246575 h 164"/>
                <a:gd name="T36" fmla="*/ 196572188 w 88"/>
                <a:gd name="T37" fmla="*/ 50403125 h 164"/>
                <a:gd name="T38" fmla="*/ 214214075 w 88"/>
                <a:gd name="T39" fmla="*/ 55443438 h 164"/>
                <a:gd name="T40" fmla="*/ 221773750 w 88"/>
                <a:gd name="T41" fmla="*/ 70564375 h 164"/>
                <a:gd name="T42" fmla="*/ 221773750 w 88"/>
                <a:gd name="T43" fmla="*/ 360383138 h 164"/>
                <a:gd name="T44" fmla="*/ 163810950 w 88"/>
                <a:gd name="T45" fmla="*/ 413305625 h 16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88" h="164">
                  <a:moveTo>
                    <a:pt x="65" y="164"/>
                  </a:moveTo>
                  <a:cubicBezTo>
                    <a:pt x="27" y="164"/>
                    <a:pt x="27" y="164"/>
                    <a:pt x="27" y="164"/>
                  </a:cubicBezTo>
                  <a:cubicBezTo>
                    <a:pt x="14" y="164"/>
                    <a:pt x="3" y="155"/>
                    <a:pt x="3" y="143"/>
                  </a:cubicBezTo>
                  <a:cubicBezTo>
                    <a:pt x="3" y="124"/>
                    <a:pt x="3" y="124"/>
                    <a:pt x="3" y="124"/>
                  </a:cubicBezTo>
                  <a:cubicBezTo>
                    <a:pt x="19" y="124"/>
                    <a:pt x="19" y="124"/>
                    <a:pt x="19" y="124"/>
                  </a:cubicBezTo>
                  <a:cubicBezTo>
                    <a:pt x="19" y="143"/>
                    <a:pt x="19" y="143"/>
                    <a:pt x="19" y="143"/>
                  </a:cubicBezTo>
                  <a:cubicBezTo>
                    <a:pt x="19" y="146"/>
                    <a:pt x="23" y="148"/>
                    <a:pt x="27" y="148"/>
                  </a:cubicBezTo>
                  <a:cubicBezTo>
                    <a:pt x="65" y="148"/>
                    <a:pt x="65" y="148"/>
                    <a:pt x="65" y="148"/>
                  </a:cubicBezTo>
                  <a:cubicBezTo>
                    <a:pt x="69" y="148"/>
                    <a:pt x="72" y="146"/>
                    <a:pt x="72" y="143"/>
                  </a:cubicBezTo>
                  <a:cubicBezTo>
                    <a:pt x="72" y="39"/>
                    <a:pt x="72" y="39"/>
                    <a:pt x="72" y="39"/>
                  </a:cubicBezTo>
                  <a:cubicBezTo>
                    <a:pt x="19" y="54"/>
                    <a:pt x="19" y="54"/>
                    <a:pt x="19" y="54"/>
                  </a:cubicBezTo>
                  <a:cubicBezTo>
                    <a:pt x="13" y="56"/>
                    <a:pt x="8" y="54"/>
                    <a:pt x="4" y="50"/>
                  </a:cubicBezTo>
                  <a:cubicBezTo>
                    <a:pt x="1" y="46"/>
                    <a:pt x="0" y="42"/>
                    <a:pt x="2" y="37"/>
                  </a:cubicBezTo>
                  <a:cubicBezTo>
                    <a:pt x="8" y="24"/>
                    <a:pt x="18" y="13"/>
                    <a:pt x="32" y="5"/>
                  </a:cubicBezTo>
                  <a:cubicBezTo>
                    <a:pt x="42" y="0"/>
                    <a:pt x="42" y="0"/>
                    <a:pt x="42" y="0"/>
                  </a:cubicBezTo>
                  <a:cubicBezTo>
                    <a:pt x="50" y="14"/>
                    <a:pt x="50" y="14"/>
                    <a:pt x="50" y="14"/>
                  </a:cubicBezTo>
                  <a:cubicBezTo>
                    <a:pt x="40" y="20"/>
                    <a:pt x="40" y="20"/>
                    <a:pt x="40" y="20"/>
                  </a:cubicBezTo>
                  <a:cubicBezTo>
                    <a:pt x="31" y="24"/>
                    <a:pt x="25" y="30"/>
                    <a:pt x="20" y="37"/>
                  </a:cubicBezTo>
                  <a:cubicBezTo>
                    <a:pt x="78" y="20"/>
                    <a:pt x="78" y="20"/>
                    <a:pt x="78" y="20"/>
                  </a:cubicBezTo>
                  <a:cubicBezTo>
                    <a:pt x="81" y="20"/>
                    <a:pt x="83" y="20"/>
                    <a:pt x="85" y="22"/>
                  </a:cubicBezTo>
                  <a:cubicBezTo>
                    <a:pt x="87" y="23"/>
                    <a:pt x="88" y="25"/>
                    <a:pt x="88" y="28"/>
                  </a:cubicBezTo>
                  <a:cubicBezTo>
                    <a:pt x="88" y="143"/>
                    <a:pt x="88" y="143"/>
                    <a:pt x="88" y="143"/>
                  </a:cubicBezTo>
                  <a:cubicBezTo>
                    <a:pt x="88" y="155"/>
                    <a:pt x="78" y="164"/>
                    <a:pt x="65" y="164"/>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606" name="Freeform 259">
              <a:extLst>
                <a:ext uri="{FF2B5EF4-FFF2-40B4-BE49-F238E27FC236}">
                  <a16:creationId xmlns:a16="http://schemas.microsoft.com/office/drawing/2014/main" id="{FE44FE76-8D16-4713-BDBD-8237A5000A3B}"/>
                </a:ext>
              </a:extLst>
            </p:cNvPr>
            <p:cNvSpPr>
              <a:spLocks/>
            </p:cNvSpPr>
            <p:nvPr/>
          </p:nvSpPr>
          <p:spPr bwMode="auto">
            <a:xfrm>
              <a:off x="2579688" y="4271963"/>
              <a:ext cx="306388" cy="50800"/>
            </a:xfrm>
            <a:custGeom>
              <a:avLst/>
              <a:gdLst>
                <a:gd name="T0" fmla="*/ 486391744 w 193"/>
                <a:gd name="T1" fmla="*/ 80645000 h 32"/>
                <a:gd name="T2" fmla="*/ 95766094 w 193"/>
                <a:gd name="T3" fmla="*/ 80645000 h 32"/>
                <a:gd name="T4" fmla="*/ 88206406 w 193"/>
                <a:gd name="T5" fmla="*/ 78125638 h 32"/>
                <a:gd name="T6" fmla="*/ 0 w 193"/>
                <a:gd name="T7" fmla="*/ 37803138 h 32"/>
                <a:gd name="T8" fmla="*/ 17641916 w 193"/>
                <a:gd name="T9" fmla="*/ 0 h 32"/>
                <a:gd name="T10" fmla="*/ 100806415 w 193"/>
                <a:gd name="T11" fmla="*/ 40322500 h 32"/>
                <a:gd name="T12" fmla="*/ 486391744 w 193"/>
                <a:gd name="T13" fmla="*/ 40322500 h 32"/>
                <a:gd name="T14" fmla="*/ 486391744 w 193"/>
                <a:gd name="T15" fmla="*/ 80645000 h 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3" h="32">
                  <a:moveTo>
                    <a:pt x="193" y="32"/>
                  </a:moveTo>
                  <a:cubicBezTo>
                    <a:pt x="38" y="32"/>
                    <a:pt x="38" y="32"/>
                    <a:pt x="38" y="32"/>
                  </a:cubicBezTo>
                  <a:cubicBezTo>
                    <a:pt x="37" y="32"/>
                    <a:pt x="36" y="32"/>
                    <a:pt x="35" y="31"/>
                  </a:cubicBezTo>
                  <a:cubicBezTo>
                    <a:pt x="0" y="15"/>
                    <a:pt x="0" y="15"/>
                    <a:pt x="0" y="15"/>
                  </a:cubicBezTo>
                  <a:cubicBezTo>
                    <a:pt x="7" y="0"/>
                    <a:pt x="7" y="0"/>
                    <a:pt x="7" y="0"/>
                  </a:cubicBezTo>
                  <a:cubicBezTo>
                    <a:pt x="40" y="16"/>
                    <a:pt x="40" y="16"/>
                    <a:pt x="40" y="16"/>
                  </a:cubicBezTo>
                  <a:cubicBezTo>
                    <a:pt x="193" y="16"/>
                    <a:pt x="193" y="16"/>
                    <a:pt x="193" y="16"/>
                  </a:cubicBezTo>
                  <a:lnTo>
                    <a:pt x="193" y="32"/>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607" name="Freeform 260">
              <a:extLst>
                <a:ext uri="{FF2B5EF4-FFF2-40B4-BE49-F238E27FC236}">
                  <a16:creationId xmlns:a16="http://schemas.microsoft.com/office/drawing/2014/main" id="{0B1F9B8E-8A5B-4D72-AAC0-07655D2A184A}"/>
                </a:ext>
              </a:extLst>
            </p:cNvPr>
            <p:cNvSpPr>
              <a:spLocks/>
            </p:cNvSpPr>
            <p:nvPr/>
          </p:nvSpPr>
          <p:spPr bwMode="auto">
            <a:xfrm>
              <a:off x="2978150" y="4271963"/>
              <a:ext cx="138113" cy="50800"/>
            </a:xfrm>
            <a:custGeom>
              <a:avLst/>
              <a:gdLst>
                <a:gd name="T0" fmla="*/ 123488897 w 87"/>
                <a:gd name="T1" fmla="*/ 80645000 h 32"/>
                <a:gd name="T2" fmla="*/ 0 w 87"/>
                <a:gd name="T3" fmla="*/ 80645000 h 32"/>
                <a:gd name="T4" fmla="*/ 0 w 87"/>
                <a:gd name="T5" fmla="*/ 40322500 h 32"/>
                <a:gd name="T6" fmla="*/ 118448566 w 87"/>
                <a:gd name="T7" fmla="*/ 40322500 h 32"/>
                <a:gd name="T8" fmla="*/ 201613230 w 87"/>
                <a:gd name="T9" fmla="*/ 0 h 32"/>
                <a:gd name="T10" fmla="*/ 219255181 w 87"/>
                <a:gd name="T11" fmla="*/ 37803138 h 32"/>
                <a:gd name="T12" fmla="*/ 131048599 w 87"/>
                <a:gd name="T13" fmla="*/ 78125638 h 32"/>
                <a:gd name="T14" fmla="*/ 123488897 w 87"/>
                <a:gd name="T15" fmla="*/ 80645000 h 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7" h="32">
                  <a:moveTo>
                    <a:pt x="49" y="32"/>
                  </a:moveTo>
                  <a:cubicBezTo>
                    <a:pt x="0" y="32"/>
                    <a:pt x="0" y="32"/>
                    <a:pt x="0" y="32"/>
                  </a:cubicBezTo>
                  <a:cubicBezTo>
                    <a:pt x="0" y="16"/>
                    <a:pt x="0" y="16"/>
                    <a:pt x="0" y="16"/>
                  </a:cubicBezTo>
                  <a:cubicBezTo>
                    <a:pt x="47" y="16"/>
                    <a:pt x="47" y="16"/>
                    <a:pt x="47" y="16"/>
                  </a:cubicBezTo>
                  <a:cubicBezTo>
                    <a:pt x="80" y="0"/>
                    <a:pt x="80" y="0"/>
                    <a:pt x="80" y="0"/>
                  </a:cubicBezTo>
                  <a:cubicBezTo>
                    <a:pt x="87" y="15"/>
                    <a:pt x="87" y="15"/>
                    <a:pt x="87" y="15"/>
                  </a:cubicBezTo>
                  <a:cubicBezTo>
                    <a:pt x="52" y="31"/>
                    <a:pt x="52" y="31"/>
                    <a:pt x="52" y="31"/>
                  </a:cubicBezTo>
                  <a:cubicBezTo>
                    <a:pt x="51" y="32"/>
                    <a:pt x="50" y="32"/>
                    <a:pt x="49" y="32"/>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608" name="Line 261">
              <a:extLst>
                <a:ext uri="{FF2B5EF4-FFF2-40B4-BE49-F238E27FC236}">
                  <a16:creationId xmlns:a16="http://schemas.microsoft.com/office/drawing/2014/main" id="{8B784E84-C543-414E-AE8B-27FE0B1B5732}"/>
                </a:ext>
              </a:extLst>
            </p:cNvPr>
            <p:cNvSpPr>
              <a:spLocks noChangeShapeType="1"/>
            </p:cNvSpPr>
            <p:nvPr/>
          </p:nvSpPr>
          <p:spPr bwMode="auto">
            <a:xfrm>
              <a:off x="2944813" y="4205288"/>
              <a:ext cx="0" cy="0"/>
            </a:xfrm>
            <a:prstGeom prst="line">
              <a:avLst/>
            </a:prstGeom>
            <a:noFill/>
            <a:ln w="6350">
              <a:solidFill>
                <a:srgbClr val="5A5858"/>
              </a:solidFill>
              <a:round/>
              <a:headEnd/>
              <a:tailEnd/>
            </a:ln>
            <a:extLst>
              <a:ext uri="{909E8E84-426E-40DD-AFC4-6F175D3DCCD1}">
                <a14:hiddenFill xmlns:a14="http://schemas.microsoft.com/office/drawing/2010/main">
                  <a:noFill/>
                </a14:hiddenFill>
              </a:ext>
            </a:extLst>
          </p:spPr>
          <p:txBody>
            <a:bodyPr/>
            <a:lstStyle/>
            <a:p>
              <a:endParaRPr lang="zh-CN" altLang="en-US" sz="2139"/>
            </a:p>
          </p:txBody>
        </p:sp>
        <p:sp>
          <p:nvSpPr>
            <p:cNvPr id="609" name="Line 262">
              <a:extLst>
                <a:ext uri="{FF2B5EF4-FFF2-40B4-BE49-F238E27FC236}">
                  <a16:creationId xmlns:a16="http://schemas.microsoft.com/office/drawing/2014/main" id="{D25AAC7F-A156-4A95-AD12-757FE075483F}"/>
                </a:ext>
              </a:extLst>
            </p:cNvPr>
            <p:cNvSpPr>
              <a:spLocks noChangeShapeType="1"/>
            </p:cNvSpPr>
            <p:nvPr/>
          </p:nvSpPr>
          <p:spPr bwMode="auto">
            <a:xfrm>
              <a:off x="2751138" y="4205288"/>
              <a:ext cx="0" cy="0"/>
            </a:xfrm>
            <a:prstGeom prst="line">
              <a:avLst/>
            </a:prstGeom>
            <a:noFill/>
            <a:ln w="6350">
              <a:solidFill>
                <a:srgbClr val="5A5858"/>
              </a:solidFill>
              <a:round/>
              <a:headEnd/>
              <a:tailEnd/>
            </a:ln>
            <a:extLst>
              <a:ext uri="{909E8E84-426E-40DD-AFC4-6F175D3DCCD1}">
                <a14:hiddenFill xmlns:a14="http://schemas.microsoft.com/office/drawing/2010/main">
                  <a:noFill/>
                </a14:hiddenFill>
              </a:ext>
            </a:extLst>
          </p:spPr>
          <p:txBody>
            <a:bodyPr/>
            <a:lstStyle/>
            <a:p>
              <a:endParaRPr lang="zh-CN" altLang="en-US" sz="2139"/>
            </a:p>
          </p:txBody>
        </p:sp>
        <p:sp>
          <p:nvSpPr>
            <p:cNvPr id="610" name="Freeform 263">
              <a:extLst>
                <a:ext uri="{FF2B5EF4-FFF2-40B4-BE49-F238E27FC236}">
                  <a16:creationId xmlns:a16="http://schemas.microsoft.com/office/drawing/2014/main" id="{486E6A61-C873-4100-9318-88C9BA126AC2}"/>
                </a:ext>
              </a:extLst>
            </p:cNvPr>
            <p:cNvSpPr>
              <a:spLocks/>
            </p:cNvSpPr>
            <p:nvPr/>
          </p:nvSpPr>
          <p:spPr bwMode="auto">
            <a:xfrm>
              <a:off x="2535238" y="4094163"/>
              <a:ext cx="55563" cy="71438"/>
            </a:xfrm>
            <a:custGeom>
              <a:avLst/>
              <a:gdLst>
                <a:gd name="T0" fmla="*/ 35282505 w 35"/>
                <a:gd name="T1" fmla="*/ 113408619 h 45"/>
                <a:gd name="T2" fmla="*/ 0 w 35"/>
                <a:gd name="T3" fmla="*/ 93247228 h 45"/>
                <a:gd name="T4" fmla="*/ 52924551 w 35"/>
                <a:gd name="T5" fmla="*/ 0 h 45"/>
                <a:gd name="T6" fmla="*/ 88207056 w 35"/>
                <a:gd name="T7" fmla="*/ 20161391 h 45"/>
                <a:gd name="T8" fmla="*/ 35282505 w 35"/>
                <a:gd name="T9" fmla="*/ 113408619 h 4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45">
                  <a:moveTo>
                    <a:pt x="14" y="45"/>
                  </a:moveTo>
                  <a:lnTo>
                    <a:pt x="0" y="37"/>
                  </a:lnTo>
                  <a:lnTo>
                    <a:pt x="21" y="0"/>
                  </a:lnTo>
                  <a:lnTo>
                    <a:pt x="35" y="8"/>
                  </a:lnTo>
                  <a:lnTo>
                    <a:pt x="14" y="45"/>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611" name="Freeform 264">
              <a:extLst>
                <a:ext uri="{FF2B5EF4-FFF2-40B4-BE49-F238E27FC236}">
                  <a16:creationId xmlns:a16="http://schemas.microsoft.com/office/drawing/2014/main" id="{7CC33A85-A863-4E42-B87E-84D0B808DDBF}"/>
                </a:ext>
              </a:extLst>
            </p:cNvPr>
            <p:cNvSpPr>
              <a:spLocks/>
            </p:cNvSpPr>
            <p:nvPr/>
          </p:nvSpPr>
          <p:spPr bwMode="auto">
            <a:xfrm>
              <a:off x="3105150" y="4094163"/>
              <a:ext cx="55563" cy="71438"/>
            </a:xfrm>
            <a:custGeom>
              <a:avLst/>
              <a:gdLst>
                <a:gd name="T0" fmla="*/ 55443936 w 35"/>
                <a:gd name="T1" fmla="*/ 113408619 h 45"/>
                <a:gd name="T2" fmla="*/ 0 w 35"/>
                <a:gd name="T3" fmla="*/ 20161391 h 45"/>
                <a:gd name="T4" fmla="*/ 35282505 w 35"/>
                <a:gd name="T5" fmla="*/ 0 h 45"/>
                <a:gd name="T6" fmla="*/ 88207056 w 35"/>
                <a:gd name="T7" fmla="*/ 93247228 h 45"/>
                <a:gd name="T8" fmla="*/ 55443936 w 35"/>
                <a:gd name="T9" fmla="*/ 113408619 h 4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45">
                  <a:moveTo>
                    <a:pt x="22" y="45"/>
                  </a:moveTo>
                  <a:lnTo>
                    <a:pt x="0" y="8"/>
                  </a:lnTo>
                  <a:lnTo>
                    <a:pt x="14" y="0"/>
                  </a:lnTo>
                  <a:lnTo>
                    <a:pt x="35" y="37"/>
                  </a:lnTo>
                  <a:lnTo>
                    <a:pt x="22" y="45"/>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grpSp>
      <p:pic>
        <p:nvPicPr>
          <p:cNvPr id="207" name="Picture 19" descr="\\Bchief-sever180\共享\华为\2016\6月\D-201606417-金融营销材料设计-刘泉\文件\link\组 26.png">
            <a:extLst>
              <a:ext uri="{FF2B5EF4-FFF2-40B4-BE49-F238E27FC236}">
                <a16:creationId xmlns:a16="http://schemas.microsoft.com/office/drawing/2014/main" id="{FE0C02B4-ACA9-41FA-936C-A8193F67B42A}"/>
              </a:ext>
            </a:extLst>
          </p:cNvPr>
          <p:cNvPicPr>
            <a:picLocks noChangeAspect="1" noChangeArrowheads="1"/>
          </p:cNvPicPr>
          <p:nvPr/>
        </p:nvPicPr>
        <p:blipFill>
          <a:blip r:embed="rId4" cstate="print">
            <a:lum bright="-10000" contrast="4000"/>
            <a:extLst>
              <a:ext uri="{28A0092B-C50C-407E-A947-70E740481C1C}">
                <a14:useLocalDpi xmlns:a14="http://schemas.microsoft.com/office/drawing/2010/main"/>
              </a:ext>
            </a:extLst>
          </a:blip>
          <a:srcRect/>
          <a:stretch>
            <a:fillRect/>
          </a:stretch>
        </p:blipFill>
        <p:spPr bwMode="auto">
          <a:xfrm rot="16200000">
            <a:off x="1917582" y="985731"/>
            <a:ext cx="461665" cy="241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8" name="Picture 19" descr="\\Bchief-sever180\共享\华为\2016\6月\D-201606417-金融营销材料设计-刘泉\文件\link\组 26.png">
            <a:extLst>
              <a:ext uri="{FF2B5EF4-FFF2-40B4-BE49-F238E27FC236}">
                <a16:creationId xmlns:a16="http://schemas.microsoft.com/office/drawing/2014/main" id="{30A2BB3F-FB6E-4DD0-B8D1-4EAC57C3E8AF}"/>
              </a:ext>
            </a:extLst>
          </p:cNvPr>
          <p:cNvPicPr>
            <a:picLocks noChangeAspect="1" noChangeArrowheads="1"/>
          </p:cNvPicPr>
          <p:nvPr/>
        </p:nvPicPr>
        <p:blipFill>
          <a:blip r:embed="rId4" cstate="print">
            <a:lum bright="-10000" contrast="4000"/>
            <a:extLst>
              <a:ext uri="{28A0092B-C50C-407E-A947-70E740481C1C}">
                <a14:useLocalDpi xmlns:a14="http://schemas.microsoft.com/office/drawing/2010/main"/>
              </a:ext>
            </a:extLst>
          </a:blip>
          <a:srcRect/>
          <a:stretch>
            <a:fillRect/>
          </a:stretch>
        </p:blipFill>
        <p:spPr bwMode="auto">
          <a:xfrm rot="5400000" flipV="1">
            <a:off x="1935291" y="2010097"/>
            <a:ext cx="426246" cy="2499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9" name="梯形 208">
            <a:extLst>
              <a:ext uri="{FF2B5EF4-FFF2-40B4-BE49-F238E27FC236}">
                <a16:creationId xmlns:a16="http://schemas.microsoft.com/office/drawing/2014/main" id="{66D9674D-111B-46A8-90E9-9176FBEADB84}"/>
              </a:ext>
            </a:extLst>
          </p:cNvPr>
          <p:cNvSpPr/>
          <p:nvPr/>
        </p:nvSpPr>
        <p:spPr>
          <a:xfrm>
            <a:off x="271840" y="3951803"/>
            <a:ext cx="4074817" cy="667086"/>
          </a:xfrm>
          <a:prstGeom prst="trapezoid">
            <a:avLst>
              <a:gd name="adj" fmla="val 135325"/>
            </a:avLst>
          </a:prstGeom>
          <a:gradFill>
            <a:gsLst>
              <a:gs pos="0">
                <a:srgbClr val="4BF0F0">
                  <a:alpha val="0"/>
                </a:srgbClr>
              </a:gs>
              <a:gs pos="100000">
                <a:srgbClr val="0070C0">
                  <a:alpha val="32000"/>
                </a:srgbClr>
              </a:gs>
            </a:gsLst>
            <a:lin ang="5400000" scaled="0"/>
          </a:gradFill>
          <a:ln w="6350">
            <a:noFill/>
          </a:ln>
        </p:spPr>
        <p:style>
          <a:lnRef idx="2">
            <a:schemeClr val="accent1">
              <a:shade val="50000"/>
            </a:schemeClr>
          </a:lnRef>
          <a:fillRef idx="1">
            <a:schemeClr val="accent1"/>
          </a:fillRef>
          <a:effectRef idx="0">
            <a:schemeClr val="accent1"/>
          </a:effectRef>
          <a:fontRef idx="minor">
            <a:schemeClr val="lt1"/>
          </a:fontRef>
        </p:style>
        <p:txBody>
          <a:bodyPr lIns="182787" tIns="91393" rIns="182787" bIns="91393" anchor="ctr"/>
          <a:lstStyle/>
          <a:p>
            <a:pPr algn="ctr" defTabSz="1218590">
              <a:defRPr/>
            </a:pPr>
            <a:endParaRPr lang="zh-CN" altLang="en-US" sz="20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0" name="矩形 209">
            <a:extLst>
              <a:ext uri="{FF2B5EF4-FFF2-40B4-BE49-F238E27FC236}">
                <a16:creationId xmlns:a16="http://schemas.microsoft.com/office/drawing/2014/main" id="{9FE3CF90-7F0B-42AB-8DAF-10ACE564F52C}"/>
              </a:ext>
            </a:extLst>
          </p:cNvPr>
          <p:cNvSpPr/>
          <p:nvPr/>
        </p:nvSpPr>
        <p:spPr>
          <a:xfrm>
            <a:off x="1528647" y="4367958"/>
            <a:ext cx="1438214" cy="307777"/>
          </a:xfrm>
          <a:prstGeom prst="rect">
            <a:avLst/>
          </a:prstGeom>
        </p:spPr>
        <p:txBody>
          <a:bodyPr wrap="none">
            <a:spAutoFit/>
          </a:bodyPr>
          <a:lstStyle/>
          <a:p>
            <a:r>
              <a:rPr lang="en-US" altLang="zh-CN" b="1" kern="1200" dirty="0">
                <a:solidFill>
                  <a:schemeClr val="tx1">
                    <a:lumMod val="95000"/>
                    <a:lumOff val="5000"/>
                  </a:schemeClr>
                </a:solidFill>
                <a:latin typeface="Arial" panose="020B0604020202020204" pitchFamily="34" charset="0"/>
                <a:ea typeface="Calibri" panose="020F0502020204030204" pitchFamily="34" charset="0"/>
                <a:cs typeface="Arial" panose="020B0604020202020204" pitchFamily="34" charset="0"/>
              </a:rPr>
              <a:t>Data providers</a:t>
            </a:r>
            <a:endParaRPr lang="zh-CN" altLang="en-US" b="1" kern="1200" dirty="0">
              <a:solidFill>
                <a:schemeClr val="tx1">
                  <a:lumMod val="95000"/>
                  <a:lumOff val="5000"/>
                </a:schemeClr>
              </a:solidFill>
              <a:latin typeface="Arial" panose="020B0604020202020204" pitchFamily="34" charset="0"/>
              <a:cs typeface="Arial" panose="020B0604020202020204" pitchFamily="34" charset="0"/>
            </a:endParaRPr>
          </a:p>
        </p:txBody>
      </p:sp>
      <p:sp>
        <p:nvSpPr>
          <p:cNvPr id="212" name="圆角矩形 185">
            <a:extLst>
              <a:ext uri="{FF2B5EF4-FFF2-40B4-BE49-F238E27FC236}">
                <a16:creationId xmlns:a16="http://schemas.microsoft.com/office/drawing/2014/main" id="{9897F595-6BFC-410E-80E8-D50F5F4F6C4E}"/>
              </a:ext>
            </a:extLst>
          </p:cNvPr>
          <p:cNvSpPr>
            <a:spLocks/>
          </p:cNvSpPr>
          <p:nvPr/>
        </p:nvSpPr>
        <p:spPr bwMode="auto">
          <a:xfrm>
            <a:off x="735347" y="3255783"/>
            <a:ext cx="851635" cy="266349"/>
          </a:xfrm>
          <a:prstGeom prst="roundRect">
            <a:avLst/>
          </a:prstGeom>
          <a:noFill/>
          <a:ln w="12700" cap="flat" cmpd="sng" algn="ctr">
            <a:noFill/>
            <a:prstDash val="solid"/>
            <a:miter lim="800000"/>
          </a:ln>
          <a:effectLst/>
        </p:spPr>
        <p:txBody>
          <a:bodyPr lIns="68533" tIns="34267" rIns="68533" bIns="34267" anchor="ctr"/>
          <a:lstStyle/>
          <a:p>
            <a:pPr algn="ctr" defTabSz="870346"/>
            <a:r>
              <a:rPr lang="en-US" altLang="zh-CN" sz="700" b="1" dirty="0">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rPr>
              <a:t>AI data</a:t>
            </a:r>
          </a:p>
        </p:txBody>
      </p:sp>
      <p:sp>
        <p:nvSpPr>
          <p:cNvPr id="213" name="圆角矩形 186">
            <a:extLst>
              <a:ext uri="{FF2B5EF4-FFF2-40B4-BE49-F238E27FC236}">
                <a16:creationId xmlns:a16="http://schemas.microsoft.com/office/drawing/2014/main" id="{AA898472-4D57-4079-8044-22C0DEB43362}"/>
              </a:ext>
            </a:extLst>
          </p:cNvPr>
          <p:cNvSpPr>
            <a:spLocks/>
          </p:cNvSpPr>
          <p:nvPr/>
        </p:nvSpPr>
        <p:spPr bwMode="auto">
          <a:xfrm>
            <a:off x="1415354" y="3256412"/>
            <a:ext cx="899869" cy="266349"/>
          </a:xfrm>
          <a:prstGeom prst="roundRect">
            <a:avLst/>
          </a:prstGeom>
          <a:noFill/>
          <a:ln w="12700" cap="flat" cmpd="sng" algn="ctr">
            <a:noFill/>
            <a:prstDash val="solid"/>
            <a:miter lim="800000"/>
          </a:ln>
          <a:effectLst/>
        </p:spPr>
        <p:txBody>
          <a:bodyPr lIns="68533" tIns="34267" rIns="68533" bIns="34267" anchor="ctr"/>
          <a:lstStyle/>
          <a:p>
            <a:pPr algn="ctr" defTabSz="870346"/>
            <a:r>
              <a:rPr lang="en-US" altLang="zh-CN" sz="700" b="1" dirty="0">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rPr>
              <a:t>Positioning data</a:t>
            </a:r>
          </a:p>
        </p:txBody>
      </p:sp>
      <p:sp>
        <p:nvSpPr>
          <p:cNvPr id="214" name="圆角矩形 187">
            <a:extLst>
              <a:ext uri="{FF2B5EF4-FFF2-40B4-BE49-F238E27FC236}">
                <a16:creationId xmlns:a16="http://schemas.microsoft.com/office/drawing/2014/main" id="{6E0E627E-5A05-4FF6-A8DC-0D83FC226942}"/>
              </a:ext>
            </a:extLst>
          </p:cNvPr>
          <p:cNvSpPr>
            <a:spLocks/>
          </p:cNvSpPr>
          <p:nvPr/>
        </p:nvSpPr>
        <p:spPr bwMode="auto">
          <a:xfrm>
            <a:off x="2249612" y="3258465"/>
            <a:ext cx="963175" cy="266349"/>
          </a:xfrm>
          <a:prstGeom prst="roundRect">
            <a:avLst/>
          </a:prstGeom>
          <a:noFill/>
          <a:ln w="12700" cap="flat" cmpd="sng" algn="ctr">
            <a:noFill/>
            <a:prstDash val="solid"/>
            <a:miter lim="800000"/>
          </a:ln>
          <a:effectLst/>
        </p:spPr>
        <p:txBody>
          <a:bodyPr lIns="68533" tIns="34267" rIns="68533" bIns="34267" anchor="ctr"/>
          <a:lstStyle/>
          <a:p>
            <a:pPr algn="ctr" defTabSz="870346"/>
            <a:r>
              <a:rPr lang="en-US" altLang="zh-CN" sz="700" b="1" dirty="0" err="1">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rPr>
              <a:t>gNB</a:t>
            </a:r>
            <a:r>
              <a:rPr lang="en-US" altLang="zh-CN" sz="700" b="1" dirty="0">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rPr>
              <a:t> Sensing data</a:t>
            </a:r>
          </a:p>
        </p:txBody>
      </p:sp>
      <p:sp>
        <p:nvSpPr>
          <p:cNvPr id="222" name="圆角矩形 224">
            <a:extLst>
              <a:ext uri="{FF2B5EF4-FFF2-40B4-BE49-F238E27FC236}">
                <a16:creationId xmlns:a16="http://schemas.microsoft.com/office/drawing/2014/main" id="{853015AF-2E38-4062-B2F4-660992C1A7FA}"/>
              </a:ext>
            </a:extLst>
          </p:cNvPr>
          <p:cNvSpPr/>
          <p:nvPr/>
        </p:nvSpPr>
        <p:spPr bwMode="auto">
          <a:xfrm>
            <a:off x="472108" y="1169246"/>
            <a:ext cx="1092006" cy="692509"/>
          </a:xfrm>
          <a:prstGeom prst="roundRect">
            <a:avLst>
              <a:gd name="adj" fmla="val 4463"/>
            </a:avLst>
          </a:prstGeom>
          <a:noFill/>
          <a:ln>
            <a:solidFill>
              <a:srgbClr val="666666">
                <a:lumMod val="65000"/>
              </a:srgbClr>
            </a:solidFill>
          </a:ln>
          <a:effectLst/>
        </p:spPr>
        <p:txBody>
          <a:bodyPr vert="horz" wrap="square" lIns="91365" tIns="45683" rIns="91365" bIns="45683" numCol="1" rtlCol="0" anchor="t" anchorCtr="0" compatLnSpc="1">
            <a:prstTxWarp prst="textNoShape">
              <a:avLst/>
            </a:prstTxWarp>
          </a:bodyPr>
          <a:lstStyle/>
          <a:p>
            <a:pPr algn="ctr" defTabSz="1218590" fontAlgn="base">
              <a:spcBef>
                <a:spcPct val="0"/>
              </a:spcBef>
              <a:spcAft>
                <a:spcPct val="0"/>
              </a:spcAft>
              <a:buClr>
                <a:srgbClr val="CC9900"/>
              </a:buClr>
              <a:defRPr/>
            </a:pPr>
            <a:r>
              <a:rPr lang="en-US" altLang="zh-CN" sz="800" b="1"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rPr>
              <a:t>AI service </a:t>
            </a:r>
          </a:p>
        </p:txBody>
      </p:sp>
      <p:sp>
        <p:nvSpPr>
          <p:cNvPr id="223" name="圆角矩形 236">
            <a:extLst>
              <a:ext uri="{FF2B5EF4-FFF2-40B4-BE49-F238E27FC236}">
                <a16:creationId xmlns:a16="http://schemas.microsoft.com/office/drawing/2014/main" id="{04F9C161-9C59-4277-8564-5901C37BF234}"/>
              </a:ext>
            </a:extLst>
          </p:cNvPr>
          <p:cNvSpPr/>
          <p:nvPr/>
        </p:nvSpPr>
        <p:spPr bwMode="auto">
          <a:xfrm>
            <a:off x="1573036" y="1169245"/>
            <a:ext cx="1092004" cy="692509"/>
          </a:xfrm>
          <a:prstGeom prst="roundRect">
            <a:avLst>
              <a:gd name="adj" fmla="val 4463"/>
            </a:avLst>
          </a:prstGeom>
          <a:noFill/>
          <a:ln>
            <a:solidFill>
              <a:srgbClr val="666666">
                <a:lumMod val="65000"/>
              </a:srgbClr>
            </a:solidFill>
          </a:ln>
          <a:effectLst/>
        </p:spPr>
        <p:txBody>
          <a:bodyPr vert="horz" wrap="square" lIns="91365" tIns="45683" rIns="91365" bIns="45683" numCol="1" rtlCol="0" anchor="t" anchorCtr="0" compatLnSpc="1">
            <a:prstTxWarp prst="textNoShape">
              <a:avLst/>
            </a:prstTxWarp>
          </a:bodyPr>
          <a:lstStyle/>
          <a:p>
            <a:pPr lvl="0" algn="ctr" defTabSz="1218590" fontAlgn="base">
              <a:spcBef>
                <a:spcPct val="0"/>
              </a:spcBef>
              <a:spcAft>
                <a:spcPct val="0"/>
              </a:spcAft>
              <a:buClr>
                <a:srgbClr val="CC9900"/>
              </a:buClr>
              <a:defRPr/>
            </a:pPr>
            <a:r>
              <a:rPr lang="en-US" altLang="zh-CN" sz="800" b="1"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rPr>
              <a:t>Sensing service</a:t>
            </a:r>
          </a:p>
          <a:p>
            <a:pPr marL="0" marR="0" lvl="0" indent="0" algn="ctr" defTabSz="1218590" eaLnBrk="1" fontAlgn="base" latinLnBrk="0" hangingPunct="1">
              <a:lnSpc>
                <a:spcPct val="100000"/>
              </a:lnSpc>
              <a:spcBef>
                <a:spcPct val="0"/>
              </a:spcBef>
              <a:spcAft>
                <a:spcPct val="0"/>
              </a:spcAft>
              <a:buClr>
                <a:srgbClr val="CC9900"/>
              </a:buClr>
              <a:buSzTx/>
              <a:buFontTx/>
              <a:buNone/>
              <a:tabLst/>
              <a:defRPr/>
            </a:pPr>
            <a:endParaRPr kumimoji="0" lang="zh-CN" altLang="en-US" sz="1050" b="1"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4" name="圆角矩形 224">
            <a:extLst>
              <a:ext uri="{FF2B5EF4-FFF2-40B4-BE49-F238E27FC236}">
                <a16:creationId xmlns:a16="http://schemas.microsoft.com/office/drawing/2014/main" id="{6E16798E-9277-42F3-B909-3DE562417CDF}"/>
              </a:ext>
            </a:extLst>
          </p:cNvPr>
          <p:cNvSpPr/>
          <p:nvPr/>
        </p:nvSpPr>
        <p:spPr bwMode="auto">
          <a:xfrm>
            <a:off x="2666784" y="1174775"/>
            <a:ext cx="1092006" cy="692509"/>
          </a:xfrm>
          <a:prstGeom prst="roundRect">
            <a:avLst>
              <a:gd name="adj" fmla="val 4463"/>
            </a:avLst>
          </a:prstGeom>
          <a:noFill/>
          <a:ln>
            <a:solidFill>
              <a:srgbClr val="666666">
                <a:lumMod val="65000"/>
              </a:srgbClr>
            </a:solidFill>
          </a:ln>
          <a:effectLst/>
        </p:spPr>
        <p:txBody>
          <a:bodyPr vert="horz" wrap="square" lIns="91365" tIns="45683" rIns="91365" bIns="45683" numCol="1" rtlCol="0" anchor="t" anchorCtr="0" compatLnSpc="1">
            <a:prstTxWarp prst="textNoShape">
              <a:avLst/>
            </a:prstTxWarp>
          </a:bodyPr>
          <a:lstStyle/>
          <a:p>
            <a:pPr algn="ctr" defTabSz="1218590" fontAlgn="base">
              <a:spcBef>
                <a:spcPct val="0"/>
              </a:spcBef>
              <a:spcAft>
                <a:spcPct val="0"/>
              </a:spcAft>
              <a:buClr>
                <a:srgbClr val="CC9900"/>
              </a:buClr>
              <a:defRPr/>
            </a:pPr>
            <a:r>
              <a:rPr lang="en-US" altLang="zh-CN" sz="800" b="1"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rPr>
              <a:t>OTT service</a:t>
            </a:r>
          </a:p>
        </p:txBody>
      </p:sp>
      <p:pic>
        <p:nvPicPr>
          <p:cNvPr id="235" name="图片 234">
            <a:extLst>
              <a:ext uri="{FF2B5EF4-FFF2-40B4-BE49-F238E27FC236}">
                <a16:creationId xmlns:a16="http://schemas.microsoft.com/office/drawing/2014/main" id="{CEBA0EC3-F0F6-47C9-AF23-9F7CC53A9633}"/>
              </a:ext>
            </a:extLst>
          </p:cNvPr>
          <p:cNvPicPr>
            <a:picLocks noChangeAspect="1"/>
          </p:cNvPicPr>
          <p:nvPr/>
        </p:nvPicPr>
        <p:blipFill>
          <a:blip r:embed="rId5"/>
          <a:stretch>
            <a:fillRect/>
          </a:stretch>
        </p:blipFill>
        <p:spPr>
          <a:xfrm>
            <a:off x="3129218" y="1417357"/>
            <a:ext cx="228300" cy="329766"/>
          </a:xfrm>
          <a:prstGeom prst="rect">
            <a:avLst/>
          </a:prstGeom>
        </p:spPr>
      </p:pic>
      <p:pic>
        <p:nvPicPr>
          <p:cNvPr id="236" name="图片 235" descr="图片包含 游戏机&#10;&#10;描述已自动生成">
            <a:extLst>
              <a:ext uri="{FF2B5EF4-FFF2-40B4-BE49-F238E27FC236}">
                <a16:creationId xmlns:a16="http://schemas.microsoft.com/office/drawing/2014/main" id="{E5CF2BAF-99F1-495F-A39D-65540D92CE7E}"/>
              </a:ext>
            </a:extLst>
          </p:cNvPr>
          <p:cNvPicPr>
            <a:picLocks noChangeAspect="1"/>
          </p:cNvPicPr>
          <p:nvPr/>
        </p:nvPicPr>
        <p:blipFill>
          <a:blip r:embed="rId6">
            <a:duotone>
              <a:schemeClr val="accent2">
                <a:shade val="45000"/>
                <a:satMod val="135000"/>
              </a:schemeClr>
              <a:prstClr val="white"/>
            </a:duotone>
            <a:extLst>
              <a:ext uri="{BEBA8EAE-BF5A-486C-A8C5-ECC9F3942E4B}">
                <a14:imgProps xmlns:a14="http://schemas.microsoft.com/office/drawing/2010/main">
                  <a14:imgLayer r:embed="rId7">
                    <a14:imgEffect>
                      <a14:sharpenSoften amount="20000"/>
                    </a14:imgEffect>
                    <a14:imgEffect>
                      <a14:brightnessContrast bright="60000" contrast="40000"/>
                    </a14:imgEffect>
                  </a14:imgLayer>
                </a14:imgProps>
              </a:ext>
              <a:ext uri="{28A0092B-C50C-407E-A947-70E740481C1C}">
                <a14:useLocalDpi xmlns:a14="http://schemas.microsoft.com/office/drawing/2010/main" val="0"/>
              </a:ext>
            </a:extLst>
          </a:blip>
          <a:stretch>
            <a:fillRect/>
          </a:stretch>
        </p:blipFill>
        <p:spPr>
          <a:xfrm>
            <a:off x="1062422" y="2379528"/>
            <a:ext cx="2347113" cy="760136"/>
          </a:xfrm>
          <a:prstGeom prst="rect">
            <a:avLst/>
          </a:prstGeom>
        </p:spPr>
      </p:pic>
      <p:sp>
        <p:nvSpPr>
          <p:cNvPr id="237" name="矩形 236">
            <a:extLst>
              <a:ext uri="{FF2B5EF4-FFF2-40B4-BE49-F238E27FC236}">
                <a16:creationId xmlns:a16="http://schemas.microsoft.com/office/drawing/2014/main" id="{02E84413-18B4-4F35-84A2-981DC3F8A195}"/>
              </a:ext>
            </a:extLst>
          </p:cNvPr>
          <p:cNvSpPr/>
          <p:nvPr/>
        </p:nvSpPr>
        <p:spPr>
          <a:xfrm>
            <a:off x="1707450" y="2663818"/>
            <a:ext cx="934872" cy="246221"/>
          </a:xfrm>
          <a:prstGeom prst="rect">
            <a:avLst/>
          </a:prstGeom>
        </p:spPr>
        <p:txBody>
          <a:bodyPr wrap="none">
            <a:spAutoFit/>
          </a:bodyPr>
          <a:lstStyle/>
          <a:p>
            <a:pPr algn="ctr" defTabSz="725294"/>
            <a:r>
              <a:rPr lang="en-US" altLang="zh-CN" sz="1000" b="1">
                <a:solidFill>
                  <a:prstClr val="black"/>
                </a:solidFill>
                <a:latin typeface="Arial" panose="020B0604020202020204" pitchFamily="34" charset="0"/>
                <a:ea typeface="微软雅黑" panose="020B0503020204020204" pitchFamily="34" charset="-122"/>
                <a:cs typeface="+mn-ea"/>
                <a:sym typeface="Arial" panose="020B0604020202020204" pitchFamily="34" charset="0"/>
              </a:rPr>
              <a:t>Data service</a:t>
            </a:r>
            <a:endParaRPr lang="en-US" altLang="zh-CN" sz="1000" b="1"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8" name="Freeform 179">
            <a:extLst>
              <a:ext uri="{FF2B5EF4-FFF2-40B4-BE49-F238E27FC236}">
                <a16:creationId xmlns:a16="http://schemas.microsoft.com/office/drawing/2014/main" id="{9320A971-E8C9-4E2E-B276-D919AFB4C91C}"/>
              </a:ext>
            </a:extLst>
          </p:cNvPr>
          <p:cNvSpPr>
            <a:spLocks/>
          </p:cNvSpPr>
          <p:nvPr/>
        </p:nvSpPr>
        <p:spPr bwMode="auto">
          <a:xfrm rot="16200000">
            <a:off x="1014318" y="3525306"/>
            <a:ext cx="278164" cy="136078"/>
          </a:xfrm>
          <a:custGeom>
            <a:avLst/>
            <a:gdLst>
              <a:gd name="T0" fmla="*/ 203200 w 1124"/>
              <a:gd name="T1" fmla="*/ 403225 h 507"/>
              <a:gd name="T2" fmla="*/ 0 w 1124"/>
              <a:gd name="T3" fmla="*/ 701675 h 507"/>
              <a:gd name="T4" fmla="*/ 1120775 w 1124"/>
              <a:gd name="T5" fmla="*/ 530225 h 507"/>
              <a:gd name="T6" fmla="*/ 1103312 w 1124"/>
              <a:gd name="T7" fmla="*/ 804862 h 507"/>
              <a:gd name="T8" fmla="*/ 1784350 w 1124"/>
              <a:gd name="T9" fmla="*/ 403225 h 507"/>
              <a:gd name="T10" fmla="*/ 1103312 w 1124"/>
              <a:gd name="T11" fmla="*/ 0 h 507"/>
              <a:gd name="T12" fmla="*/ 1120775 w 1124"/>
              <a:gd name="T13" fmla="*/ 274637 h 507"/>
              <a:gd name="T14" fmla="*/ 0 w 1124"/>
              <a:gd name="T15" fmla="*/ 103187 h 507"/>
              <a:gd name="T16" fmla="*/ 203200 w 1124"/>
              <a:gd name="T17" fmla="*/ 403225 h 50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24"/>
              <a:gd name="T28" fmla="*/ 0 h 507"/>
              <a:gd name="T29" fmla="*/ 1124 w 1124"/>
              <a:gd name="T30" fmla="*/ 507 h 50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24" h="507">
                <a:moveTo>
                  <a:pt x="128" y="254"/>
                </a:moveTo>
                <a:lnTo>
                  <a:pt x="0" y="442"/>
                </a:lnTo>
                <a:lnTo>
                  <a:pt x="706" y="334"/>
                </a:lnTo>
                <a:lnTo>
                  <a:pt x="695" y="507"/>
                </a:lnTo>
                <a:lnTo>
                  <a:pt x="1124" y="254"/>
                </a:lnTo>
                <a:lnTo>
                  <a:pt x="695" y="0"/>
                </a:lnTo>
                <a:lnTo>
                  <a:pt x="706" y="173"/>
                </a:lnTo>
                <a:lnTo>
                  <a:pt x="0" y="65"/>
                </a:lnTo>
                <a:lnTo>
                  <a:pt x="128" y="254"/>
                </a:lnTo>
                <a:close/>
              </a:path>
            </a:pathLst>
          </a:custGeom>
          <a:noFill/>
          <a:ln w="15875">
            <a:solidFill>
              <a:srgbClr val="C8102E"/>
            </a:solidFill>
            <a:headEnd/>
            <a:tailEnd/>
          </a:ln>
          <a:effectLst/>
        </p:spPr>
        <p:txBody>
          <a:bodyPr/>
          <a:lstStyle/>
          <a:p>
            <a:pPr defTabSz="914309"/>
            <a:endParaRPr lang="zh-CN" altLang="en-US" sz="1600" kern="0">
              <a:latin typeface="微软雅黑" panose="020B0503020204020204" pitchFamily="34" charset="-122"/>
              <a:ea typeface="微软雅黑" panose="020B0503020204020204" pitchFamily="34" charset="-122"/>
            </a:endParaRPr>
          </a:p>
        </p:txBody>
      </p:sp>
      <p:sp>
        <p:nvSpPr>
          <p:cNvPr id="239" name="Freeform 179">
            <a:extLst>
              <a:ext uri="{FF2B5EF4-FFF2-40B4-BE49-F238E27FC236}">
                <a16:creationId xmlns:a16="http://schemas.microsoft.com/office/drawing/2014/main" id="{ABE43BEE-B00B-4D85-9DDE-29A12CE31C45}"/>
              </a:ext>
            </a:extLst>
          </p:cNvPr>
          <p:cNvSpPr>
            <a:spLocks/>
          </p:cNvSpPr>
          <p:nvPr/>
        </p:nvSpPr>
        <p:spPr bwMode="auto">
          <a:xfrm rot="16200000">
            <a:off x="1774944" y="3525306"/>
            <a:ext cx="278164" cy="136078"/>
          </a:xfrm>
          <a:custGeom>
            <a:avLst/>
            <a:gdLst>
              <a:gd name="T0" fmla="*/ 203200 w 1124"/>
              <a:gd name="T1" fmla="*/ 403225 h 507"/>
              <a:gd name="T2" fmla="*/ 0 w 1124"/>
              <a:gd name="T3" fmla="*/ 701675 h 507"/>
              <a:gd name="T4" fmla="*/ 1120775 w 1124"/>
              <a:gd name="T5" fmla="*/ 530225 h 507"/>
              <a:gd name="T6" fmla="*/ 1103312 w 1124"/>
              <a:gd name="T7" fmla="*/ 804862 h 507"/>
              <a:gd name="T8" fmla="*/ 1784350 w 1124"/>
              <a:gd name="T9" fmla="*/ 403225 h 507"/>
              <a:gd name="T10" fmla="*/ 1103312 w 1124"/>
              <a:gd name="T11" fmla="*/ 0 h 507"/>
              <a:gd name="T12" fmla="*/ 1120775 w 1124"/>
              <a:gd name="T13" fmla="*/ 274637 h 507"/>
              <a:gd name="T14" fmla="*/ 0 w 1124"/>
              <a:gd name="T15" fmla="*/ 103187 h 507"/>
              <a:gd name="T16" fmla="*/ 203200 w 1124"/>
              <a:gd name="T17" fmla="*/ 403225 h 50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24"/>
              <a:gd name="T28" fmla="*/ 0 h 507"/>
              <a:gd name="T29" fmla="*/ 1124 w 1124"/>
              <a:gd name="T30" fmla="*/ 507 h 50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24" h="507">
                <a:moveTo>
                  <a:pt x="128" y="254"/>
                </a:moveTo>
                <a:lnTo>
                  <a:pt x="0" y="442"/>
                </a:lnTo>
                <a:lnTo>
                  <a:pt x="706" y="334"/>
                </a:lnTo>
                <a:lnTo>
                  <a:pt x="695" y="507"/>
                </a:lnTo>
                <a:lnTo>
                  <a:pt x="1124" y="254"/>
                </a:lnTo>
                <a:lnTo>
                  <a:pt x="695" y="0"/>
                </a:lnTo>
                <a:lnTo>
                  <a:pt x="706" y="173"/>
                </a:lnTo>
                <a:lnTo>
                  <a:pt x="0" y="65"/>
                </a:lnTo>
                <a:lnTo>
                  <a:pt x="128" y="254"/>
                </a:lnTo>
                <a:close/>
              </a:path>
            </a:pathLst>
          </a:custGeom>
          <a:noFill/>
          <a:ln w="15875">
            <a:solidFill>
              <a:srgbClr val="C8102E"/>
            </a:solidFill>
            <a:headEnd/>
            <a:tailEnd/>
          </a:ln>
          <a:effectLst/>
        </p:spPr>
        <p:txBody>
          <a:bodyPr/>
          <a:lstStyle/>
          <a:p>
            <a:pPr defTabSz="914309"/>
            <a:endParaRPr lang="zh-CN" altLang="en-US" sz="1600" kern="0">
              <a:latin typeface="微软雅黑" panose="020B0503020204020204" pitchFamily="34" charset="-122"/>
              <a:ea typeface="微软雅黑" panose="020B0503020204020204" pitchFamily="34" charset="-122"/>
            </a:endParaRPr>
          </a:p>
        </p:txBody>
      </p:sp>
      <p:sp>
        <p:nvSpPr>
          <p:cNvPr id="241" name="Freeform 179">
            <a:extLst>
              <a:ext uri="{FF2B5EF4-FFF2-40B4-BE49-F238E27FC236}">
                <a16:creationId xmlns:a16="http://schemas.microsoft.com/office/drawing/2014/main" id="{20608E54-847D-43FF-B05C-AFBBD083B9EA}"/>
              </a:ext>
            </a:extLst>
          </p:cNvPr>
          <p:cNvSpPr>
            <a:spLocks/>
          </p:cNvSpPr>
          <p:nvPr/>
        </p:nvSpPr>
        <p:spPr bwMode="auto">
          <a:xfrm rot="16200000">
            <a:off x="2616648" y="3536790"/>
            <a:ext cx="278164" cy="136078"/>
          </a:xfrm>
          <a:custGeom>
            <a:avLst/>
            <a:gdLst>
              <a:gd name="T0" fmla="*/ 203200 w 1124"/>
              <a:gd name="T1" fmla="*/ 403225 h 507"/>
              <a:gd name="T2" fmla="*/ 0 w 1124"/>
              <a:gd name="T3" fmla="*/ 701675 h 507"/>
              <a:gd name="T4" fmla="*/ 1120775 w 1124"/>
              <a:gd name="T5" fmla="*/ 530225 h 507"/>
              <a:gd name="T6" fmla="*/ 1103312 w 1124"/>
              <a:gd name="T7" fmla="*/ 804862 h 507"/>
              <a:gd name="T8" fmla="*/ 1784350 w 1124"/>
              <a:gd name="T9" fmla="*/ 403225 h 507"/>
              <a:gd name="T10" fmla="*/ 1103312 w 1124"/>
              <a:gd name="T11" fmla="*/ 0 h 507"/>
              <a:gd name="T12" fmla="*/ 1120775 w 1124"/>
              <a:gd name="T13" fmla="*/ 274637 h 507"/>
              <a:gd name="T14" fmla="*/ 0 w 1124"/>
              <a:gd name="T15" fmla="*/ 103187 h 507"/>
              <a:gd name="T16" fmla="*/ 203200 w 1124"/>
              <a:gd name="T17" fmla="*/ 403225 h 50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24"/>
              <a:gd name="T28" fmla="*/ 0 h 507"/>
              <a:gd name="T29" fmla="*/ 1124 w 1124"/>
              <a:gd name="T30" fmla="*/ 507 h 50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24" h="507">
                <a:moveTo>
                  <a:pt x="128" y="254"/>
                </a:moveTo>
                <a:lnTo>
                  <a:pt x="0" y="442"/>
                </a:lnTo>
                <a:lnTo>
                  <a:pt x="706" y="334"/>
                </a:lnTo>
                <a:lnTo>
                  <a:pt x="695" y="507"/>
                </a:lnTo>
                <a:lnTo>
                  <a:pt x="1124" y="254"/>
                </a:lnTo>
                <a:lnTo>
                  <a:pt x="695" y="0"/>
                </a:lnTo>
                <a:lnTo>
                  <a:pt x="706" y="173"/>
                </a:lnTo>
                <a:lnTo>
                  <a:pt x="0" y="65"/>
                </a:lnTo>
                <a:lnTo>
                  <a:pt x="128" y="254"/>
                </a:lnTo>
                <a:close/>
              </a:path>
            </a:pathLst>
          </a:custGeom>
          <a:noFill/>
          <a:ln w="15875">
            <a:solidFill>
              <a:srgbClr val="C8102E"/>
            </a:solidFill>
            <a:headEnd/>
            <a:tailEnd/>
          </a:ln>
          <a:effectLst/>
        </p:spPr>
        <p:txBody>
          <a:bodyPr/>
          <a:lstStyle/>
          <a:p>
            <a:pPr defTabSz="914309"/>
            <a:endParaRPr lang="zh-CN" altLang="en-US" sz="1600" kern="0">
              <a:latin typeface="微软雅黑" panose="020B0503020204020204" pitchFamily="34" charset="-122"/>
              <a:ea typeface="微软雅黑" panose="020B0503020204020204" pitchFamily="34" charset="-122"/>
            </a:endParaRPr>
          </a:p>
        </p:txBody>
      </p:sp>
      <p:sp>
        <p:nvSpPr>
          <p:cNvPr id="294" name="圆角矩形 187">
            <a:extLst>
              <a:ext uri="{FF2B5EF4-FFF2-40B4-BE49-F238E27FC236}">
                <a16:creationId xmlns:a16="http://schemas.microsoft.com/office/drawing/2014/main" id="{B0F46A2E-1469-4DEB-B87D-0F235C3C81EF}"/>
              </a:ext>
            </a:extLst>
          </p:cNvPr>
          <p:cNvSpPr>
            <a:spLocks/>
          </p:cNvSpPr>
          <p:nvPr/>
        </p:nvSpPr>
        <p:spPr bwMode="auto">
          <a:xfrm>
            <a:off x="3125142" y="3269774"/>
            <a:ext cx="993290" cy="266349"/>
          </a:xfrm>
          <a:prstGeom prst="roundRect">
            <a:avLst/>
          </a:prstGeom>
          <a:noFill/>
          <a:ln w="12700" cap="flat" cmpd="sng" algn="ctr">
            <a:noFill/>
            <a:prstDash val="solid"/>
            <a:miter lim="800000"/>
          </a:ln>
          <a:effectLst/>
        </p:spPr>
        <p:txBody>
          <a:bodyPr lIns="68533" tIns="34267" rIns="68533" bIns="34267" anchor="ctr"/>
          <a:lstStyle/>
          <a:p>
            <a:pPr algn="ctr" defTabSz="870346"/>
            <a:r>
              <a:rPr lang="en-US" altLang="zh-CN" sz="700" b="1" dirty="0">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rPr>
              <a:t>UE Sensing data</a:t>
            </a:r>
          </a:p>
        </p:txBody>
      </p:sp>
      <p:sp>
        <p:nvSpPr>
          <p:cNvPr id="295" name="Freeform 179">
            <a:extLst>
              <a:ext uri="{FF2B5EF4-FFF2-40B4-BE49-F238E27FC236}">
                <a16:creationId xmlns:a16="http://schemas.microsoft.com/office/drawing/2014/main" id="{053A4420-720A-47BC-A4B8-4379C29E49A1}"/>
              </a:ext>
            </a:extLst>
          </p:cNvPr>
          <p:cNvSpPr>
            <a:spLocks/>
          </p:cNvSpPr>
          <p:nvPr/>
        </p:nvSpPr>
        <p:spPr bwMode="auto">
          <a:xfrm rot="16200000">
            <a:off x="3430330" y="3548115"/>
            <a:ext cx="278164" cy="136078"/>
          </a:xfrm>
          <a:custGeom>
            <a:avLst/>
            <a:gdLst>
              <a:gd name="T0" fmla="*/ 203200 w 1124"/>
              <a:gd name="T1" fmla="*/ 403225 h 507"/>
              <a:gd name="T2" fmla="*/ 0 w 1124"/>
              <a:gd name="T3" fmla="*/ 701675 h 507"/>
              <a:gd name="T4" fmla="*/ 1120775 w 1124"/>
              <a:gd name="T5" fmla="*/ 530225 h 507"/>
              <a:gd name="T6" fmla="*/ 1103312 w 1124"/>
              <a:gd name="T7" fmla="*/ 804862 h 507"/>
              <a:gd name="T8" fmla="*/ 1784350 w 1124"/>
              <a:gd name="T9" fmla="*/ 403225 h 507"/>
              <a:gd name="T10" fmla="*/ 1103312 w 1124"/>
              <a:gd name="T11" fmla="*/ 0 h 507"/>
              <a:gd name="T12" fmla="*/ 1120775 w 1124"/>
              <a:gd name="T13" fmla="*/ 274637 h 507"/>
              <a:gd name="T14" fmla="*/ 0 w 1124"/>
              <a:gd name="T15" fmla="*/ 103187 h 507"/>
              <a:gd name="T16" fmla="*/ 203200 w 1124"/>
              <a:gd name="T17" fmla="*/ 403225 h 50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24"/>
              <a:gd name="T28" fmla="*/ 0 h 507"/>
              <a:gd name="T29" fmla="*/ 1124 w 1124"/>
              <a:gd name="T30" fmla="*/ 507 h 50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24" h="507">
                <a:moveTo>
                  <a:pt x="128" y="254"/>
                </a:moveTo>
                <a:lnTo>
                  <a:pt x="0" y="442"/>
                </a:lnTo>
                <a:lnTo>
                  <a:pt x="706" y="334"/>
                </a:lnTo>
                <a:lnTo>
                  <a:pt x="695" y="507"/>
                </a:lnTo>
                <a:lnTo>
                  <a:pt x="1124" y="254"/>
                </a:lnTo>
                <a:lnTo>
                  <a:pt x="695" y="0"/>
                </a:lnTo>
                <a:lnTo>
                  <a:pt x="706" y="173"/>
                </a:lnTo>
                <a:lnTo>
                  <a:pt x="0" y="65"/>
                </a:lnTo>
                <a:lnTo>
                  <a:pt x="128" y="254"/>
                </a:lnTo>
                <a:close/>
              </a:path>
            </a:pathLst>
          </a:custGeom>
          <a:noFill/>
          <a:ln w="15875">
            <a:solidFill>
              <a:srgbClr val="C8102E"/>
            </a:solidFill>
            <a:headEnd/>
            <a:tailEnd/>
          </a:ln>
          <a:effectLst/>
        </p:spPr>
        <p:txBody>
          <a:bodyPr/>
          <a:lstStyle/>
          <a:p>
            <a:pPr defTabSz="914309"/>
            <a:endParaRPr lang="zh-CN" altLang="en-US" sz="1600" ker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033554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文本框 71"/>
          <p:cNvSpPr txBox="1"/>
          <p:nvPr/>
        </p:nvSpPr>
        <p:spPr>
          <a:xfrm>
            <a:off x="561507" y="246111"/>
            <a:ext cx="7390765" cy="461665"/>
          </a:xfrm>
          <a:prstGeom prst="rect">
            <a:avLst/>
          </a:prstGeom>
          <a:noFill/>
        </p:spPr>
        <p:txBody>
          <a:bodyPr wrap="square" rtlCol="0">
            <a:spAutoFit/>
          </a:bodyPr>
          <a:lstStyle>
            <a:defPPr marR="0" lvl="0" algn="l" rtl="0">
              <a:lnSpc>
                <a:spcPct val="100000"/>
              </a:lnSpc>
              <a:spcBef>
                <a:spcPts val="0"/>
              </a:spcBef>
              <a:spcAft>
                <a:spcPts val="0"/>
              </a:spcAft>
              <a:defRPr/>
            </a:defPPr>
            <a:lvl1pPr>
              <a:defRPr sz="2400" b="1">
                <a:solidFill>
                  <a:srgbClr val="FF0000"/>
                </a:solidFill>
                <a:latin typeface="Arial" panose="020B0604020202020204" pitchFamily="34" charset="0"/>
                <a:cs typeface="Arial" panose="020B0604020202020204" pitchFamily="34" charset="0"/>
              </a:defRPr>
            </a:lvl1pPr>
          </a:lstStyle>
          <a:p>
            <a:r>
              <a:rPr lang="en-US" altLang="zh-CN" dirty="0"/>
              <a:t>Examples of use case#2</a:t>
            </a:r>
          </a:p>
        </p:txBody>
      </p:sp>
      <p:sp>
        <p:nvSpPr>
          <p:cNvPr id="18" name="矩形 17"/>
          <p:cNvSpPr/>
          <p:nvPr/>
        </p:nvSpPr>
        <p:spPr>
          <a:xfrm>
            <a:off x="1512644" y="1046821"/>
            <a:ext cx="1577676" cy="307777"/>
          </a:xfrm>
          <a:prstGeom prst="rect">
            <a:avLst/>
          </a:prstGeom>
        </p:spPr>
        <p:txBody>
          <a:bodyPr wrap="none">
            <a:spAutoFit/>
          </a:bodyPr>
          <a:lstStyle/>
          <a:p>
            <a:r>
              <a:rPr lang="en-US" altLang="zh-CN" b="1" kern="1200" dirty="0">
                <a:solidFill>
                  <a:schemeClr val="tx1">
                    <a:lumMod val="95000"/>
                    <a:lumOff val="5000"/>
                  </a:schemeClr>
                </a:solidFill>
                <a:latin typeface="Arial" panose="020B0604020202020204" pitchFamily="34" charset="0"/>
                <a:ea typeface="Calibri" panose="020F0502020204030204" pitchFamily="34" charset="0"/>
                <a:cs typeface="Arial" panose="020B0604020202020204" pitchFamily="34" charset="0"/>
              </a:rPr>
              <a:t>Data</a:t>
            </a:r>
            <a:r>
              <a:rPr lang="zh-CN" altLang="en-US" b="1" kern="1200" dirty="0">
                <a:solidFill>
                  <a:schemeClr val="tx1">
                    <a:lumMod val="95000"/>
                    <a:lumOff val="5000"/>
                  </a:schemeClr>
                </a:solidFill>
                <a:latin typeface="Arial" panose="020B0604020202020204" pitchFamily="34" charset="0"/>
                <a:cs typeface="Arial" panose="020B0604020202020204" pitchFamily="34" charset="0"/>
              </a:rPr>
              <a:t> </a:t>
            </a:r>
            <a:r>
              <a:rPr lang="en-US" altLang="zh-CN" b="1" kern="1200" dirty="0">
                <a:solidFill>
                  <a:schemeClr val="tx1">
                    <a:lumMod val="95000"/>
                    <a:lumOff val="5000"/>
                  </a:schemeClr>
                </a:solidFill>
                <a:latin typeface="Arial" panose="020B0604020202020204" pitchFamily="34" charset="0"/>
                <a:cs typeface="Arial" panose="020B0604020202020204" pitchFamily="34" charset="0"/>
              </a:rPr>
              <a:t>c</a:t>
            </a:r>
            <a:r>
              <a:rPr lang="en-US" altLang="zh-CN" b="1" kern="1200" dirty="0">
                <a:solidFill>
                  <a:schemeClr val="tx1">
                    <a:lumMod val="95000"/>
                    <a:lumOff val="5000"/>
                  </a:schemeClr>
                </a:solidFill>
                <a:latin typeface="Arial" panose="020B0604020202020204" pitchFamily="34" charset="0"/>
                <a:ea typeface="Calibri" panose="020F0502020204030204" pitchFamily="34" charset="0"/>
                <a:cs typeface="Arial" panose="020B0604020202020204" pitchFamily="34" charset="0"/>
              </a:rPr>
              <a:t>onsumers</a:t>
            </a:r>
            <a:endParaRPr lang="zh-CN" altLang="en-US" dirty="0"/>
          </a:p>
        </p:txBody>
      </p:sp>
      <p:pic>
        <p:nvPicPr>
          <p:cNvPr id="207" name="Picture 19" descr="\\Bchief-sever180\共享\华为\2016\6月\D-201606417-金融营销材料设计-刘泉\文件\link\组 26.png">
            <a:extLst>
              <a:ext uri="{FF2B5EF4-FFF2-40B4-BE49-F238E27FC236}">
                <a16:creationId xmlns:a16="http://schemas.microsoft.com/office/drawing/2014/main" id="{FE0C02B4-ACA9-41FA-936C-A8193F67B42A}"/>
              </a:ext>
            </a:extLst>
          </p:cNvPr>
          <p:cNvPicPr>
            <a:picLocks noChangeAspect="1" noChangeArrowheads="1"/>
          </p:cNvPicPr>
          <p:nvPr/>
        </p:nvPicPr>
        <p:blipFill>
          <a:blip r:embed="rId3" cstate="print">
            <a:lum bright="-10000" contrast="4000"/>
            <a:extLst>
              <a:ext uri="{28A0092B-C50C-407E-A947-70E740481C1C}">
                <a14:useLocalDpi xmlns:a14="http://schemas.microsoft.com/office/drawing/2010/main"/>
              </a:ext>
            </a:extLst>
          </a:blip>
          <a:srcRect/>
          <a:stretch>
            <a:fillRect/>
          </a:stretch>
        </p:blipFill>
        <p:spPr bwMode="auto">
          <a:xfrm rot="16200000">
            <a:off x="2042706" y="761127"/>
            <a:ext cx="422046" cy="320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8" name="Picture 19" descr="\\Bchief-sever180\共享\华为\2016\6月\D-201606417-金融营销材料设计-刘泉\文件\link\组 26.png">
            <a:extLst>
              <a:ext uri="{FF2B5EF4-FFF2-40B4-BE49-F238E27FC236}">
                <a16:creationId xmlns:a16="http://schemas.microsoft.com/office/drawing/2014/main" id="{30A2BB3F-FB6E-4DD0-B8D1-4EAC57C3E8AF}"/>
              </a:ext>
            </a:extLst>
          </p:cNvPr>
          <p:cNvPicPr>
            <a:picLocks noChangeAspect="1" noChangeArrowheads="1"/>
          </p:cNvPicPr>
          <p:nvPr/>
        </p:nvPicPr>
        <p:blipFill>
          <a:blip r:embed="rId3" cstate="print">
            <a:lum bright="-10000" contrast="4000"/>
            <a:extLst>
              <a:ext uri="{28A0092B-C50C-407E-A947-70E740481C1C}">
                <a14:useLocalDpi xmlns:a14="http://schemas.microsoft.com/office/drawing/2010/main"/>
              </a:ext>
            </a:extLst>
          </a:blip>
          <a:srcRect/>
          <a:stretch>
            <a:fillRect/>
          </a:stretch>
        </p:blipFill>
        <p:spPr bwMode="auto">
          <a:xfrm rot="5400000">
            <a:off x="2084672" y="1713312"/>
            <a:ext cx="433618" cy="3560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9" name="梯形 208">
            <a:extLst>
              <a:ext uri="{FF2B5EF4-FFF2-40B4-BE49-F238E27FC236}">
                <a16:creationId xmlns:a16="http://schemas.microsoft.com/office/drawing/2014/main" id="{66D9674D-111B-46A8-90E9-9176FBEADB84}"/>
              </a:ext>
            </a:extLst>
          </p:cNvPr>
          <p:cNvSpPr/>
          <p:nvPr/>
        </p:nvSpPr>
        <p:spPr>
          <a:xfrm>
            <a:off x="74542" y="4203947"/>
            <a:ext cx="4802845" cy="753780"/>
          </a:xfrm>
          <a:prstGeom prst="trapezoid">
            <a:avLst>
              <a:gd name="adj" fmla="val 135325"/>
            </a:avLst>
          </a:prstGeom>
          <a:gradFill>
            <a:gsLst>
              <a:gs pos="0">
                <a:srgbClr val="4BF0F0">
                  <a:alpha val="0"/>
                </a:srgbClr>
              </a:gs>
              <a:gs pos="100000">
                <a:srgbClr val="0070C0">
                  <a:alpha val="32000"/>
                </a:srgbClr>
              </a:gs>
            </a:gsLst>
            <a:lin ang="5400000" scaled="0"/>
          </a:gradFill>
          <a:ln w="6350">
            <a:noFill/>
          </a:ln>
        </p:spPr>
        <p:style>
          <a:lnRef idx="2">
            <a:schemeClr val="accent1">
              <a:shade val="50000"/>
            </a:schemeClr>
          </a:lnRef>
          <a:fillRef idx="1">
            <a:schemeClr val="accent1"/>
          </a:fillRef>
          <a:effectRef idx="0">
            <a:schemeClr val="accent1"/>
          </a:effectRef>
          <a:fontRef idx="minor">
            <a:schemeClr val="lt1"/>
          </a:fontRef>
        </p:style>
        <p:txBody>
          <a:bodyPr lIns="182787" tIns="91393" rIns="182787" bIns="91393" anchor="ctr"/>
          <a:lstStyle/>
          <a:p>
            <a:pPr algn="ctr" defTabSz="1218590">
              <a:defRPr/>
            </a:pPr>
            <a:endParaRPr lang="zh-CN" altLang="en-US" sz="20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0" name="矩形 209">
            <a:extLst>
              <a:ext uri="{FF2B5EF4-FFF2-40B4-BE49-F238E27FC236}">
                <a16:creationId xmlns:a16="http://schemas.microsoft.com/office/drawing/2014/main" id="{9FE3CF90-7F0B-42AB-8DAF-10ACE564F52C}"/>
              </a:ext>
            </a:extLst>
          </p:cNvPr>
          <p:cNvSpPr/>
          <p:nvPr/>
        </p:nvSpPr>
        <p:spPr>
          <a:xfrm>
            <a:off x="1821526" y="4693103"/>
            <a:ext cx="1438214" cy="307777"/>
          </a:xfrm>
          <a:prstGeom prst="rect">
            <a:avLst/>
          </a:prstGeom>
        </p:spPr>
        <p:txBody>
          <a:bodyPr wrap="none">
            <a:spAutoFit/>
          </a:bodyPr>
          <a:lstStyle/>
          <a:p>
            <a:r>
              <a:rPr lang="en-US" altLang="zh-CN" b="1" kern="1200" dirty="0">
                <a:solidFill>
                  <a:schemeClr val="tx1">
                    <a:lumMod val="95000"/>
                    <a:lumOff val="5000"/>
                  </a:schemeClr>
                </a:solidFill>
                <a:latin typeface="Arial" panose="020B0604020202020204" pitchFamily="34" charset="0"/>
                <a:ea typeface="Calibri" panose="020F0502020204030204" pitchFamily="34" charset="0"/>
                <a:cs typeface="Arial" panose="020B0604020202020204" pitchFamily="34" charset="0"/>
              </a:rPr>
              <a:t>Data providers</a:t>
            </a:r>
            <a:endParaRPr lang="zh-CN" altLang="en-US" b="1" kern="1200" dirty="0">
              <a:solidFill>
                <a:schemeClr val="tx1">
                  <a:lumMod val="95000"/>
                  <a:lumOff val="5000"/>
                </a:schemeClr>
              </a:solidFill>
              <a:latin typeface="Arial" panose="020B0604020202020204" pitchFamily="34" charset="0"/>
              <a:cs typeface="Arial" panose="020B0604020202020204" pitchFamily="34" charset="0"/>
            </a:endParaRPr>
          </a:p>
        </p:txBody>
      </p:sp>
      <p:sp>
        <p:nvSpPr>
          <p:cNvPr id="222" name="圆角矩形 224">
            <a:extLst>
              <a:ext uri="{FF2B5EF4-FFF2-40B4-BE49-F238E27FC236}">
                <a16:creationId xmlns:a16="http://schemas.microsoft.com/office/drawing/2014/main" id="{853015AF-2E38-4062-B2F4-660992C1A7FA}"/>
              </a:ext>
            </a:extLst>
          </p:cNvPr>
          <p:cNvSpPr/>
          <p:nvPr/>
        </p:nvSpPr>
        <p:spPr bwMode="auto">
          <a:xfrm>
            <a:off x="134829" y="1393773"/>
            <a:ext cx="1092006" cy="692509"/>
          </a:xfrm>
          <a:prstGeom prst="roundRect">
            <a:avLst>
              <a:gd name="adj" fmla="val 4463"/>
            </a:avLst>
          </a:prstGeom>
          <a:noFill/>
          <a:ln>
            <a:solidFill>
              <a:srgbClr val="666666">
                <a:lumMod val="65000"/>
              </a:srgbClr>
            </a:solidFill>
          </a:ln>
          <a:effectLst/>
        </p:spPr>
        <p:txBody>
          <a:bodyPr vert="horz" wrap="square" lIns="91365" tIns="45683" rIns="91365" bIns="45683" numCol="1" rtlCol="0" anchor="t" anchorCtr="0" compatLnSpc="1">
            <a:prstTxWarp prst="textNoShape">
              <a:avLst/>
            </a:prstTxWarp>
          </a:bodyPr>
          <a:lstStyle/>
          <a:p>
            <a:pPr algn="ctr" defTabSz="1218590" fontAlgn="base">
              <a:spcBef>
                <a:spcPct val="0"/>
              </a:spcBef>
              <a:spcAft>
                <a:spcPct val="0"/>
              </a:spcAft>
              <a:buClr>
                <a:srgbClr val="CC9900"/>
              </a:buClr>
              <a:defRPr/>
            </a:pPr>
            <a:r>
              <a:rPr lang="en-US" altLang="zh-CN" sz="700" b="1" dirty="0">
                <a:solidFill>
                  <a:prstClr val="black"/>
                </a:solidFill>
                <a:latin typeface="Arial" panose="020B0604020202020204" pitchFamily="34" charset="0"/>
                <a:ea typeface="微软雅黑" panose="020B0503020204020204" pitchFamily="34" charset="-122"/>
                <a:cs typeface="+mn-ea"/>
              </a:rPr>
              <a:t>Automatic driving</a:t>
            </a:r>
            <a:endParaRPr lang="zh-CN" altLang="en-US" sz="700" b="1" dirty="0">
              <a:solidFill>
                <a:prstClr val="black"/>
              </a:solidFill>
              <a:latin typeface="Arial" panose="020B0604020202020204" pitchFamily="34" charset="0"/>
              <a:ea typeface="微软雅黑" panose="020B0503020204020204" pitchFamily="34" charset="-122"/>
              <a:cs typeface="+mn-ea"/>
            </a:endParaRPr>
          </a:p>
        </p:txBody>
      </p:sp>
      <p:sp>
        <p:nvSpPr>
          <p:cNvPr id="223" name="圆角矩形 236">
            <a:extLst>
              <a:ext uri="{FF2B5EF4-FFF2-40B4-BE49-F238E27FC236}">
                <a16:creationId xmlns:a16="http://schemas.microsoft.com/office/drawing/2014/main" id="{04F9C161-9C59-4277-8564-5901C37BF234}"/>
              </a:ext>
            </a:extLst>
          </p:cNvPr>
          <p:cNvSpPr/>
          <p:nvPr/>
        </p:nvSpPr>
        <p:spPr bwMode="auto">
          <a:xfrm>
            <a:off x="1235757" y="1393772"/>
            <a:ext cx="1092004" cy="692509"/>
          </a:xfrm>
          <a:prstGeom prst="roundRect">
            <a:avLst>
              <a:gd name="adj" fmla="val 4463"/>
            </a:avLst>
          </a:prstGeom>
          <a:noFill/>
          <a:ln>
            <a:solidFill>
              <a:srgbClr val="666666">
                <a:lumMod val="65000"/>
              </a:srgbClr>
            </a:solidFill>
          </a:ln>
          <a:effectLst/>
        </p:spPr>
        <p:txBody>
          <a:bodyPr vert="horz" wrap="square" lIns="91365" tIns="45683" rIns="91365" bIns="45683" numCol="1" rtlCol="0" anchor="t" anchorCtr="0" compatLnSpc="1">
            <a:prstTxWarp prst="textNoShape">
              <a:avLst/>
            </a:prstTxWarp>
          </a:bodyPr>
          <a:lstStyle/>
          <a:p>
            <a:pPr lvl="0" algn="ctr" defTabSz="1218590" fontAlgn="base">
              <a:spcBef>
                <a:spcPct val="0"/>
              </a:spcBef>
              <a:spcAft>
                <a:spcPct val="0"/>
              </a:spcAft>
              <a:buClr>
                <a:srgbClr val="CC9900"/>
              </a:buClr>
              <a:defRPr/>
            </a:pPr>
            <a:r>
              <a:rPr lang="en-US" altLang="zh-CN" sz="700" b="1"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rPr>
              <a:t>Traffic monitoring</a:t>
            </a:r>
          </a:p>
          <a:p>
            <a:pPr marL="0" marR="0" lvl="0" indent="0" algn="ctr" defTabSz="1218590" eaLnBrk="1" fontAlgn="base" latinLnBrk="0" hangingPunct="1">
              <a:lnSpc>
                <a:spcPct val="100000"/>
              </a:lnSpc>
              <a:spcBef>
                <a:spcPct val="0"/>
              </a:spcBef>
              <a:spcAft>
                <a:spcPct val="0"/>
              </a:spcAft>
              <a:buClr>
                <a:srgbClr val="CC9900"/>
              </a:buClr>
              <a:buSzTx/>
              <a:buFontTx/>
              <a:buNone/>
              <a:tabLst/>
              <a:defRPr/>
            </a:pPr>
            <a:endParaRPr kumimoji="0" lang="zh-CN" altLang="en-US" sz="1050" b="1"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4" name="圆角矩形 224">
            <a:extLst>
              <a:ext uri="{FF2B5EF4-FFF2-40B4-BE49-F238E27FC236}">
                <a16:creationId xmlns:a16="http://schemas.microsoft.com/office/drawing/2014/main" id="{6E16798E-9277-42F3-B909-3DE562417CDF}"/>
              </a:ext>
            </a:extLst>
          </p:cNvPr>
          <p:cNvSpPr/>
          <p:nvPr/>
        </p:nvSpPr>
        <p:spPr bwMode="auto">
          <a:xfrm>
            <a:off x="2329505" y="1399302"/>
            <a:ext cx="1092006" cy="692509"/>
          </a:xfrm>
          <a:prstGeom prst="roundRect">
            <a:avLst>
              <a:gd name="adj" fmla="val 4463"/>
            </a:avLst>
          </a:prstGeom>
          <a:noFill/>
          <a:ln>
            <a:solidFill>
              <a:srgbClr val="666666">
                <a:lumMod val="65000"/>
              </a:srgbClr>
            </a:solidFill>
          </a:ln>
          <a:effectLst/>
        </p:spPr>
        <p:txBody>
          <a:bodyPr vert="horz" wrap="square" lIns="91365" tIns="45683" rIns="91365" bIns="45683" numCol="1" rtlCol="0" anchor="t" anchorCtr="0" compatLnSpc="1">
            <a:prstTxWarp prst="textNoShape">
              <a:avLst/>
            </a:prstTxWarp>
          </a:bodyPr>
          <a:lstStyle/>
          <a:p>
            <a:pPr algn="ctr" defTabSz="1218590" fontAlgn="base">
              <a:spcBef>
                <a:spcPct val="0"/>
              </a:spcBef>
              <a:spcAft>
                <a:spcPct val="0"/>
              </a:spcAft>
              <a:buClr>
                <a:srgbClr val="CC9900"/>
              </a:buClr>
              <a:defRPr/>
            </a:pPr>
            <a:r>
              <a:rPr lang="en-US" altLang="zh-CN" sz="700" b="1"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rPr>
              <a:t>Intrusion detection</a:t>
            </a:r>
          </a:p>
        </p:txBody>
      </p:sp>
      <p:sp>
        <p:nvSpPr>
          <p:cNvPr id="136" name="圆角矩形 224">
            <a:extLst>
              <a:ext uri="{FF2B5EF4-FFF2-40B4-BE49-F238E27FC236}">
                <a16:creationId xmlns:a16="http://schemas.microsoft.com/office/drawing/2014/main" id="{232EB4FE-9F34-4EEA-A9A5-B090FD4728B5}"/>
              </a:ext>
            </a:extLst>
          </p:cNvPr>
          <p:cNvSpPr/>
          <p:nvPr/>
        </p:nvSpPr>
        <p:spPr bwMode="auto">
          <a:xfrm>
            <a:off x="3418226" y="1396663"/>
            <a:ext cx="1092006" cy="692509"/>
          </a:xfrm>
          <a:prstGeom prst="roundRect">
            <a:avLst>
              <a:gd name="adj" fmla="val 4463"/>
            </a:avLst>
          </a:prstGeom>
          <a:noFill/>
          <a:ln>
            <a:solidFill>
              <a:srgbClr val="666666">
                <a:lumMod val="65000"/>
              </a:srgbClr>
            </a:solidFill>
          </a:ln>
          <a:effectLst/>
        </p:spPr>
        <p:txBody>
          <a:bodyPr vert="horz" wrap="square" lIns="91365" tIns="45683" rIns="91365" bIns="45683" numCol="1" rtlCol="0" anchor="t" anchorCtr="0" compatLnSpc="1">
            <a:prstTxWarp prst="textNoShape">
              <a:avLst/>
            </a:prstTxWarp>
          </a:bodyPr>
          <a:lstStyle/>
          <a:p>
            <a:pPr algn="ctr" defTabSz="1218590" fontAlgn="base">
              <a:spcBef>
                <a:spcPct val="0"/>
              </a:spcBef>
              <a:spcAft>
                <a:spcPct val="0"/>
              </a:spcAft>
              <a:buClr>
                <a:srgbClr val="CC9900"/>
              </a:buClr>
              <a:defRPr/>
            </a:pPr>
            <a:r>
              <a:rPr lang="en-US" altLang="zh-CN" sz="700" b="1"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rPr>
              <a:t>Weather monitoring</a:t>
            </a:r>
          </a:p>
        </p:txBody>
      </p:sp>
      <p:pic>
        <p:nvPicPr>
          <p:cNvPr id="137" name="Picture 2" descr="https://cdn.wzw.cn/ccms-file/2022-09-21-11-28-23/v9g1suzz8f.png">
            <a:extLst>
              <a:ext uri="{FF2B5EF4-FFF2-40B4-BE49-F238E27FC236}">
                <a16:creationId xmlns:a16="http://schemas.microsoft.com/office/drawing/2014/main" id="{7A94B021-ADB4-4C87-93D9-6DE849A9926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4829" y="1617028"/>
            <a:ext cx="1092006" cy="460337"/>
          </a:xfrm>
          <a:prstGeom prst="rect">
            <a:avLst/>
          </a:prstGeom>
          <a:noFill/>
          <a:extLst>
            <a:ext uri="{909E8E84-426E-40DD-AFC4-6F175D3DCCD1}">
              <a14:hiddenFill xmlns:a14="http://schemas.microsoft.com/office/drawing/2010/main">
                <a:solidFill>
                  <a:srgbClr val="FFFFFF"/>
                </a:solidFill>
              </a14:hiddenFill>
            </a:ext>
          </a:extLst>
        </p:spPr>
      </p:pic>
      <p:pic>
        <p:nvPicPr>
          <p:cNvPr id="138" name="Picture 2" descr="http://www.people.com.cn/mediafile/pic/20170624/53/13143788603601698913.jpg">
            <a:extLst>
              <a:ext uri="{FF2B5EF4-FFF2-40B4-BE49-F238E27FC236}">
                <a16:creationId xmlns:a16="http://schemas.microsoft.com/office/drawing/2014/main" id="{0C52AEEE-876B-4B55-8AD4-859A496299F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40784" y="1617547"/>
            <a:ext cx="1094301" cy="481643"/>
          </a:xfrm>
          <a:prstGeom prst="rect">
            <a:avLst/>
          </a:prstGeom>
          <a:noFill/>
          <a:extLst>
            <a:ext uri="{909E8E84-426E-40DD-AFC4-6F175D3DCCD1}">
              <a14:hiddenFill xmlns:a14="http://schemas.microsoft.com/office/drawing/2010/main">
                <a:solidFill>
                  <a:srgbClr val="FFFFFF"/>
                </a:solidFill>
              </a14:hiddenFill>
            </a:ext>
          </a:extLst>
        </p:spPr>
      </p:pic>
      <p:pic>
        <p:nvPicPr>
          <p:cNvPr id="139" name="Picture 4" descr="https://img12.iqilu.com/10339/article/202503/04/b1ddff2154b1e9503c2f30fa99c09beb.jpeg">
            <a:extLst>
              <a:ext uri="{FF2B5EF4-FFF2-40B4-BE49-F238E27FC236}">
                <a16:creationId xmlns:a16="http://schemas.microsoft.com/office/drawing/2014/main" id="{004C3FDB-2057-41DD-A376-CE6BCB2C923B}"/>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6183" r="2816" b="17543"/>
          <a:stretch/>
        </p:blipFill>
        <p:spPr bwMode="auto">
          <a:xfrm>
            <a:off x="3425551" y="1632408"/>
            <a:ext cx="1075818" cy="451806"/>
          </a:xfrm>
          <a:prstGeom prst="rect">
            <a:avLst/>
          </a:prstGeom>
          <a:noFill/>
          <a:extLst>
            <a:ext uri="{909E8E84-426E-40DD-AFC4-6F175D3DCCD1}">
              <a14:hiddenFill xmlns:a14="http://schemas.microsoft.com/office/drawing/2010/main">
                <a:solidFill>
                  <a:srgbClr val="FFFFFF"/>
                </a:solidFill>
              </a14:hiddenFill>
            </a:ext>
          </a:extLst>
        </p:spPr>
      </p:pic>
      <p:pic>
        <p:nvPicPr>
          <p:cNvPr id="140" name="Picture 6" descr="https://5b0988e595225.cdn.sohucs.com/images/20180510/ce02a09c841e43fe99fba9fdc0825bdd.jpeg">
            <a:extLst>
              <a:ext uri="{FF2B5EF4-FFF2-40B4-BE49-F238E27FC236}">
                <a16:creationId xmlns:a16="http://schemas.microsoft.com/office/drawing/2014/main" id="{C836E854-BDC5-4538-884F-2FBC1DAB1E6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39125" y="1618257"/>
            <a:ext cx="1079102" cy="465957"/>
          </a:xfrm>
          <a:prstGeom prst="rect">
            <a:avLst/>
          </a:prstGeom>
          <a:noFill/>
          <a:extLst>
            <a:ext uri="{909E8E84-426E-40DD-AFC4-6F175D3DCCD1}">
              <a14:hiddenFill xmlns:a14="http://schemas.microsoft.com/office/drawing/2010/main">
                <a:solidFill>
                  <a:srgbClr val="FFFFFF"/>
                </a:solidFill>
              </a14:hiddenFill>
            </a:ext>
          </a:extLst>
        </p:spPr>
      </p:pic>
      <p:pic>
        <p:nvPicPr>
          <p:cNvPr id="151" name="图片 150">
            <a:extLst>
              <a:ext uri="{FF2B5EF4-FFF2-40B4-BE49-F238E27FC236}">
                <a16:creationId xmlns:a16="http://schemas.microsoft.com/office/drawing/2014/main" id="{53D3CE05-85CE-46FE-A2C0-738965BA7BD1}"/>
              </a:ext>
            </a:extLst>
          </p:cNvPr>
          <p:cNvPicPr>
            <a:picLocks noChangeAspect="1"/>
          </p:cNvPicPr>
          <p:nvPr/>
        </p:nvPicPr>
        <p:blipFill>
          <a:blip r:embed="rId8"/>
          <a:stretch>
            <a:fillRect/>
          </a:stretch>
        </p:blipFill>
        <p:spPr>
          <a:xfrm>
            <a:off x="1207193" y="4029648"/>
            <a:ext cx="335342" cy="391607"/>
          </a:xfrm>
          <a:prstGeom prst="rect">
            <a:avLst/>
          </a:prstGeom>
        </p:spPr>
      </p:pic>
      <p:grpSp>
        <p:nvGrpSpPr>
          <p:cNvPr id="153" name="组合 21575">
            <a:extLst>
              <a:ext uri="{FF2B5EF4-FFF2-40B4-BE49-F238E27FC236}">
                <a16:creationId xmlns:a16="http://schemas.microsoft.com/office/drawing/2014/main" id="{AFC68FC2-5981-4F95-8F4F-6B185892347C}"/>
              </a:ext>
            </a:extLst>
          </p:cNvPr>
          <p:cNvGrpSpPr>
            <a:grpSpLocks/>
          </p:cNvGrpSpPr>
          <p:nvPr/>
        </p:nvGrpSpPr>
        <p:grpSpPr bwMode="auto">
          <a:xfrm>
            <a:off x="2717904" y="4112219"/>
            <a:ext cx="411504" cy="259397"/>
            <a:chOff x="3883026" y="4365626"/>
            <a:chExt cx="850900" cy="396875"/>
          </a:xfrm>
        </p:grpSpPr>
        <p:sp>
          <p:nvSpPr>
            <p:cNvPr id="154" name="Freeform 177">
              <a:extLst>
                <a:ext uri="{FF2B5EF4-FFF2-40B4-BE49-F238E27FC236}">
                  <a16:creationId xmlns:a16="http://schemas.microsoft.com/office/drawing/2014/main" id="{8371352D-289F-419B-ADF7-BE60D1422F78}"/>
                </a:ext>
              </a:extLst>
            </p:cNvPr>
            <p:cNvSpPr>
              <a:spLocks noEditPoints="1"/>
            </p:cNvSpPr>
            <p:nvPr/>
          </p:nvSpPr>
          <p:spPr bwMode="auto">
            <a:xfrm>
              <a:off x="3921126" y="4570413"/>
              <a:ext cx="193675" cy="192088"/>
            </a:xfrm>
            <a:custGeom>
              <a:avLst/>
              <a:gdLst>
                <a:gd name="T0" fmla="*/ 2147483646 w 124"/>
                <a:gd name="T1" fmla="*/ 2147483646 h 123"/>
                <a:gd name="T2" fmla="*/ 0 w 124"/>
                <a:gd name="T3" fmla="*/ 2147483646 h 123"/>
                <a:gd name="T4" fmla="*/ 2147483646 w 124"/>
                <a:gd name="T5" fmla="*/ 0 h 123"/>
                <a:gd name="T6" fmla="*/ 2147483646 w 124"/>
                <a:gd name="T7" fmla="*/ 2147483646 h 123"/>
                <a:gd name="T8" fmla="*/ 2147483646 w 124"/>
                <a:gd name="T9" fmla="*/ 2147483646 h 123"/>
                <a:gd name="T10" fmla="*/ 2147483646 w 124"/>
                <a:gd name="T11" fmla="*/ 2147483646 h 123"/>
                <a:gd name="T12" fmla="*/ 2147483646 w 124"/>
                <a:gd name="T13" fmla="*/ 2147483646 h 123"/>
                <a:gd name="T14" fmla="*/ 2147483646 w 124"/>
                <a:gd name="T15" fmla="*/ 2147483646 h 123"/>
                <a:gd name="T16" fmla="*/ 2147483646 w 124"/>
                <a:gd name="T17" fmla="*/ 2147483646 h 123"/>
                <a:gd name="T18" fmla="*/ 2147483646 w 124"/>
                <a:gd name="T19" fmla="*/ 2147483646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4" h="123">
                  <a:moveTo>
                    <a:pt x="62" y="123"/>
                  </a:moveTo>
                  <a:cubicBezTo>
                    <a:pt x="28" y="123"/>
                    <a:pt x="0" y="96"/>
                    <a:pt x="0" y="62"/>
                  </a:cubicBezTo>
                  <a:cubicBezTo>
                    <a:pt x="0" y="28"/>
                    <a:pt x="28" y="0"/>
                    <a:pt x="62" y="0"/>
                  </a:cubicBezTo>
                  <a:cubicBezTo>
                    <a:pt x="96" y="0"/>
                    <a:pt x="124" y="28"/>
                    <a:pt x="124" y="62"/>
                  </a:cubicBezTo>
                  <a:cubicBezTo>
                    <a:pt x="124" y="96"/>
                    <a:pt x="96" y="123"/>
                    <a:pt x="62" y="123"/>
                  </a:cubicBezTo>
                  <a:close/>
                  <a:moveTo>
                    <a:pt x="62" y="20"/>
                  </a:moveTo>
                  <a:cubicBezTo>
                    <a:pt x="39" y="20"/>
                    <a:pt x="20" y="39"/>
                    <a:pt x="20" y="62"/>
                  </a:cubicBezTo>
                  <a:cubicBezTo>
                    <a:pt x="20" y="85"/>
                    <a:pt x="39" y="103"/>
                    <a:pt x="62" y="103"/>
                  </a:cubicBezTo>
                  <a:cubicBezTo>
                    <a:pt x="85" y="103"/>
                    <a:pt x="104" y="85"/>
                    <a:pt x="104" y="62"/>
                  </a:cubicBezTo>
                  <a:cubicBezTo>
                    <a:pt x="104" y="39"/>
                    <a:pt x="85" y="20"/>
                    <a:pt x="62" y="20"/>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srgbClr val="1D1D1A"/>
                </a:solidFill>
                <a:effectLst/>
                <a:uLnTx/>
                <a:uFillTx/>
                <a:latin typeface="Calibri" panose="020F0502020204030204"/>
                <a:ea typeface="等线" panose="02010600030101010101" pitchFamily="2" charset="-122"/>
                <a:cs typeface="+mn-cs"/>
              </a:endParaRPr>
            </a:p>
          </p:txBody>
        </p:sp>
        <p:sp>
          <p:nvSpPr>
            <p:cNvPr id="155" name="Freeform 178">
              <a:extLst>
                <a:ext uri="{FF2B5EF4-FFF2-40B4-BE49-F238E27FC236}">
                  <a16:creationId xmlns:a16="http://schemas.microsoft.com/office/drawing/2014/main" id="{FCF40C2E-98F0-4190-B331-7BF3BF3CD14A}"/>
                </a:ext>
              </a:extLst>
            </p:cNvPr>
            <p:cNvSpPr>
              <a:spLocks noEditPoints="1"/>
            </p:cNvSpPr>
            <p:nvPr/>
          </p:nvSpPr>
          <p:spPr bwMode="auto">
            <a:xfrm>
              <a:off x="3983038" y="4633913"/>
              <a:ext cx="69850" cy="68263"/>
            </a:xfrm>
            <a:custGeom>
              <a:avLst/>
              <a:gdLst>
                <a:gd name="T0" fmla="*/ 2147483646 w 44"/>
                <a:gd name="T1" fmla="*/ 2147483646 h 44"/>
                <a:gd name="T2" fmla="*/ 0 w 44"/>
                <a:gd name="T3" fmla="*/ 2147483646 h 44"/>
                <a:gd name="T4" fmla="*/ 2147483646 w 44"/>
                <a:gd name="T5" fmla="*/ 0 h 44"/>
                <a:gd name="T6" fmla="*/ 2147483646 w 44"/>
                <a:gd name="T7" fmla="*/ 2147483646 h 44"/>
                <a:gd name="T8" fmla="*/ 2147483646 w 44"/>
                <a:gd name="T9" fmla="*/ 2147483646 h 44"/>
                <a:gd name="T10" fmla="*/ 2147483646 w 44"/>
                <a:gd name="T11" fmla="*/ 2147483646 h 44"/>
                <a:gd name="T12" fmla="*/ 2147483646 w 44"/>
                <a:gd name="T13" fmla="*/ 2147483646 h 44"/>
                <a:gd name="T14" fmla="*/ 2147483646 w 44"/>
                <a:gd name="T15" fmla="*/ 2147483646 h 44"/>
                <a:gd name="T16" fmla="*/ 2147483646 w 44"/>
                <a:gd name="T17" fmla="*/ 2147483646 h 44"/>
                <a:gd name="T18" fmla="*/ 2147483646 w 44"/>
                <a:gd name="T19" fmla="*/ 2147483646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4" h="44">
                  <a:moveTo>
                    <a:pt x="22" y="44"/>
                  </a:moveTo>
                  <a:cubicBezTo>
                    <a:pt x="10" y="44"/>
                    <a:pt x="0" y="34"/>
                    <a:pt x="0" y="22"/>
                  </a:cubicBezTo>
                  <a:cubicBezTo>
                    <a:pt x="0" y="10"/>
                    <a:pt x="10" y="0"/>
                    <a:pt x="22" y="0"/>
                  </a:cubicBezTo>
                  <a:cubicBezTo>
                    <a:pt x="34" y="0"/>
                    <a:pt x="44" y="10"/>
                    <a:pt x="44" y="22"/>
                  </a:cubicBezTo>
                  <a:cubicBezTo>
                    <a:pt x="44" y="34"/>
                    <a:pt x="34" y="44"/>
                    <a:pt x="22" y="44"/>
                  </a:cubicBezTo>
                  <a:close/>
                  <a:moveTo>
                    <a:pt x="22" y="8"/>
                  </a:moveTo>
                  <a:cubicBezTo>
                    <a:pt x="14" y="8"/>
                    <a:pt x="8" y="14"/>
                    <a:pt x="8" y="22"/>
                  </a:cubicBezTo>
                  <a:cubicBezTo>
                    <a:pt x="8" y="29"/>
                    <a:pt x="14" y="36"/>
                    <a:pt x="22" y="36"/>
                  </a:cubicBezTo>
                  <a:cubicBezTo>
                    <a:pt x="30" y="36"/>
                    <a:pt x="36" y="29"/>
                    <a:pt x="36" y="22"/>
                  </a:cubicBezTo>
                  <a:cubicBezTo>
                    <a:pt x="36" y="14"/>
                    <a:pt x="30" y="8"/>
                    <a:pt x="22" y="8"/>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srgbClr val="1D1D1A"/>
                </a:solidFill>
                <a:effectLst/>
                <a:uLnTx/>
                <a:uFillTx/>
                <a:latin typeface="Calibri" panose="020F0502020204030204"/>
                <a:ea typeface="等线" panose="02010600030101010101" pitchFamily="2" charset="-122"/>
                <a:cs typeface="+mn-cs"/>
              </a:endParaRPr>
            </a:p>
          </p:txBody>
        </p:sp>
        <p:sp>
          <p:nvSpPr>
            <p:cNvPr id="156" name="Freeform 179">
              <a:extLst>
                <a:ext uri="{FF2B5EF4-FFF2-40B4-BE49-F238E27FC236}">
                  <a16:creationId xmlns:a16="http://schemas.microsoft.com/office/drawing/2014/main" id="{D033B7F2-74AA-44F7-96C3-E7EECD1F99C1}"/>
                </a:ext>
              </a:extLst>
            </p:cNvPr>
            <p:cNvSpPr>
              <a:spLocks noEditPoints="1"/>
            </p:cNvSpPr>
            <p:nvPr/>
          </p:nvSpPr>
          <p:spPr bwMode="auto">
            <a:xfrm>
              <a:off x="4456113" y="4570413"/>
              <a:ext cx="192088" cy="192088"/>
            </a:xfrm>
            <a:custGeom>
              <a:avLst/>
              <a:gdLst>
                <a:gd name="T0" fmla="*/ 2147483646 w 123"/>
                <a:gd name="T1" fmla="*/ 2147483646 h 123"/>
                <a:gd name="T2" fmla="*/ 0 w 123"/>
                <a:gd name="T3" fmla="*/ 2147483646 h 123"/>
                <a:gd name="T4" fmla="*/ 2147483646 w 123"/>
                <a:gd name="T5" fmla="*/ 0 h 123"/>
                <a:gd name="T6" fmla="*/ 2147483646 w 123"/>
                <a:gd name="T7" fmla="*/ 2147483646 h 123"/>
                <a:gd name="T8" fmla="*/ 2147483646 w 123"/>
                <a:gd name="T9" fmla="*/ 2147483646 h 123"/>
                <a:gd name="T10" fmla="*/ 2147483646 w 123"/>
                <a:gd name="T11" fmla="*/ 2147483646 h 123"/>
                <a:gd name="T12" fmla="*/ 2147483646 w 123"/>
                <a:gd name="T13" fmla="*/ 2147483646 h 123"/>
                <a:gd name="T14" fmla="*/ 2147483646 w 123"/>
                <a:gd name="T15" fmla="*/ 2147483646 h 123"/>
                <a:gd name="T16" fmla="*/ 2147483646 w 123"/>
                <a:gd name="T17" fmla="*/ 2147483646 h 123"/>
                <a:gd name="T18" fmla="*/ 2147483646 w 123"/>
                <a:gd name="T19" fmla="*/ 2147483646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3" h="123">
                  <a:moveTo>
                    <a:pt x="61" y="123"/>
                  </a:moveTo>
                  <a:cubicBezTo>
                    <a:pt x="27" y="123"/>
                    <a:pt x="0" y="96"/>
                    <a:pt x="0" y="62"/>
                  </a:cubicBezTo>
                  <a:cubicBezTo>
                    <a:pt x="0" y="28"/>
                    <a:pt x="27" y="0"/>
                    <a:pt x="61" y="0"/>
                  </a:cubicBezTo>
                  <a:cubicBezTo>
                    <a:pt x="95" y="0"/>
                    <a:pt x="123" y="28"/>
                    <a:pt x="123" y="62"/>
                  </a:cubicBezTo>
                  <a:cubicBezTo>
                    <a:pt x="123" y="96"/>
                    <a:pt x="95" y="123"/>
                    <a:pt x="61" y="123"/>
                  </a:cubicBezTo>
                  <a:close/>
                  <a:moveTo>
                    <a:pt x="61" y="20"/>
                  </a:moveTo>
                  <a:cubicBezTo>
                    <a:pt x="38" y="20"/>
                    <a:pt x="20" y="39"/>
                    <a:pt x="20" y="62"/>
                  </a:cubicBezTo>
                  <a:cubicBezTo>
                    <a:pt x="20" y="85"/>
                    <a:pt x="38" y="103"/>
                    <a:pt x="61" y="103"/>
                  </a:cubicBezTo>
                  <a:cubicBezTo>
                    <a:pt x="84" y="103"/>
                    <a:pt x="103" y="85"/>
                    <a:pt x="103" y="62"/>
                  </a:cubicBezTo>
                  <a:cubicBezTo>
                    <a:pt x="103" y="39"/>
                    <a:pt x="84" y="20"/>
                    <a:pt x="61" y="20"/>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srgbClr val="1D1D1A"/>
                </a:solidFill>
                <a:effectLst/>
                <a:uLnTx/>
                <a:uFillTx/>
                <a:latin typeface="Calibri" panose="020F0502020204030204"/>
                <a:ea typeface="等线" panose="02010600030101010101" pitchFamily="2" charset="-122"/>
                <a:cs typeface="+mn-cs"/>
              </a:endParaRPr>
            </a:p>
          </p:txBody>
        </p:sp>
        <p:sp>
          <p:nvSpPr>
            <p:cNvPr id="157" name="Freeform 180">
              <a:extLst>
                <a:ext uri="{FF2B5EF4-FFF2-40B4-BE49-F238E27FC236}">
                  <a16:creationId xmlns:a16="http://schemas.microsoft.com/office/drawing/2014/main" id="{4F858D0B-7A3E-41A1-B1AA-480E6812A989}"/>
                </a:ext>
              </a:extLst>
            </p:cNvPr>
            <p:cNvSpPr>
              <a:spLocks noEditPoints="1"/>
            </p:cNvSpPr>
            <p:nvPr/>
          </p:nvSpPr>
          <p:spPr bwMode="auto">
            <a:xfrm>
              <a:off x="4518026" y="4633913"/>
              <a:ext cx="68263" cy="68263"/>
            </a:xfrm>
            <a:custGeom>
              <a:avLst/>
              <a:gdLst>
                <a:gd name="T0" fmla="*/ 2147483646 w 44"/>
                <a:gd name="T1" fmla="*/ 2147483646 h 44"/>
                <a:gd name="T2" fmla="*/ 0 w 44"/>
                <a:gd name="T3" fmla="*/ 2147483646 h 44"/>
                <a:gd name="T4" fmla="*/ 2147483646 w 44"/>
                <a:gd name="T5" fmla="*/ 0 h 44"/>
                <a:gd name="T6" fmla="*/ 2147483646 w 44"/>
                <a:gd name="T7" fmla="*/ 2147483646 h 44"/>
                <a:gd name="T8" fmla="*/ 2147483646 w 44"/>
                <a:gd name="T9" fmla="*/ 2147483646 h 44"/>
                <a:gd name="T10" fmla="*/ 2147483646 w 44"/>
                <a:gd name="T11" fmla="*/ 2147483646 h 44"/>
                <a:gd name="T12" fmla="*/ 2147483646 w 44"/>
                <a:gd name="T13" fmla="*/ 2147483646 h 44"/>
                <a:gd name="T14" fmla="*/ 2147483646 w 44"/>
                <a:gd name="T15" fmla="*/ 2147483646 h 44"/>
                <a:gd name="T16" fmla="*/ 2147483646 w 44"/>
                <a:gd name="T17" fmla="*/ 2147483646 h 44"/>
                <a:gd name="T18" fmla="*/ 2147483646 w 44"/>
                <a:gd name="T19" fmla="*/ 2147483646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4" h="44">
                  <a:moveTo>
                    <a:pt x="22" y="44"/>
                  </a:moveTo>
                  <a:cubicBezTo>
                    <a:pt x="10" y="44"/>
                    <a:pt x="0" y="34"/>
                    <a:pt x="0" y="22"/>
                  </a:cubicBezTo>
                  <a:cubicBezTo>
                    <a:pt x="0" y="10"/>
                    <a:pt x="10" y="0"/>
                    <a:pt x="22" y="0"/>
                  </a:cubicBezTo>
                  <a:cubicBezTo>
                    <a:pt x="35" y="0"/>
                    <a:pt x="44" y="10"/>
                    <a:pt x="44" y="22"/>
                  </a:cubicBezTo>
                  <a:cubicBezTo>
                    <a:pt x="44" y="34"/>
                    <a:pt x="35" y="44"/>
                    <a:pt x="22" y="44"/>
                  </a:cubicBezTo>
                  <a:close/>
                  <a:moveTo>
                    <a:pt x="22" y="8"/>
                  </a:moveTo>
                  <a:cubicBezTo>
                    <a:pt x="15" y="8"/>
                    <a:pt x="8" y="14"/>
                    <a:pt x="8" y="22"/>
                  </a:cubicBezTo>
                  <a:cubicBezTo>
                    <a:pt x="8" y="29"/>
                    <a:pt x="15" y="36"/>
                    <a:pt x="22" y="36"/>
                  </a:cubicBezTo>
                  <a:cubicBezTo>
                    <a:pt x="30" y="36"/>
                    <a:pt x="36" y="29"/>
                    <a:pt x="36" y="22"/>
                  </a:cubicBezTo>
                  <a:cubicBezTo>
                    <a:pt x="36" y="14"/>
                    <a:pt x="30" y="8"/>
                    <a:pt x="22" y="8"/>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srgbClr val="1D1D1A"/>
                </a:solidFill>
                <a:effectLst/>
                <a:uLnTx/>
                <a:uFillTx/>
                <a:latin typeface="Calibri" panose="020F0502020204030204"/>
                <a:ea typeface="等线" panose="02010600030101010101" pitchFamily="2" charset="-122"/>
                <a:cs typeface="+mn-cs"/>
              </a:endParaRPr>
            </a:p>
          </p:txBody>
        </p:sp>
        <p:sp>
          <p:nvSpPr>
            <p:cNvPr id="158" name="Rectangle 181">
              <a:extLst>
                <a:ext uri="{FF2B5EF4-FFF2-40B4-BE49-F238E27FC236}">
                  <a16:creationId xmlns:a16="http://schemas.microsoft.com/office/drawing/2014/main" id="{A7D482AE-2DD4-477B-9A36-065FBF4EFC7D}"/>
                </a:ext>
              </a:extLst>
            </p:cNvPr>
            <p:cNvSpPr>
              <a:spLocks noChangeArrowheads="1"/>
            </p:cNvSpPr>
            <p:nvPr/>
          </p:nvSpPr>
          <p:spPr bwMode="auto">
            <a:xfrm>
              <a:off x="4305301" y="4689476"/>
              <a:ext cx="176213" cy="31750"/>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3200" b="0" i="0" u="none" strike="noStrike" kern="1200" cap="none" spc="0" normalizeH="0" baseline="0" noProof="0">
                <a:ln>
                  <a:noFill/>
                </a:ln>
                <a:solidFill>
                  <a:srgbClr val="1D1D1A"/>
                </a:solidFill>
                <a:effectLst/>
                <a:uLnTx/>
                <a:uFillTx/>
                <a:latin typeface="Calibri" panose="020F0502020204030204"/>
                <a:ea typeface="等线" panose="02010600030101010101" pitchFamily="2" charset="-122"/>
                <a:cs typeface="+mn-cs"/>
              </a:endParaRPr>
            </a:p>
          </p:txBody>
        </p:sp>
        <p:sp>
          <p:nvSpPr>
            <p:cNvPr id="159" name="Rectangle 182">
              <a:extLst>
                <a:ext uri="{FF2B5EF4-FFF2-40B4-BE49-F238E27FC236}">
                  <a16:creationId xmlns:a16="http://schemas.microsoft.com/office/drawing/2014/main" id="{B652DAA6-82FF-4EE9-9CE2-97C3170BFD3E}"/>
                </a:ext>
              </a:extLst>
            </p:cNvPr>
            <p:cNvSpPr>
              <a:spLocks noChangeArrowheads="1"/>
            </p:cNvSpPr>
            <p:nvPr/>
          </p:nvSpPr>
          <p:spPr bwMode="auto">
            <a:xfrm>
              <a:off x="4089401" y="4689476"/>
              <a:ext cx="115888" cy="31750"/>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3200" b="0" i="0" u="none" strike="noStrike" kern="1200" cap="none" spc="0" normalizeH="0" baseline="0" noProof="0">
                <a:ln>
                  <a:noFill/>
                </a:ln>
                <a:solidFill>
                  <a:srgbClr val="1D1D1A"/>
                </a:solidFill>
                <a:effectLst/>
                <a:uLnTx/>
                <a:uFillTx/>
                <a:latin typeface="Calibri" panose="020F0502020204030204"/>
                <a:ea typeface="等线" panose="02010600030101010101" pitchFamily="2" charset="-122"/>
                <a:cs typeface="+mn-cs"/>
              </a:endParaRPr>
            </a:p>
          </p:txBody>
        </p:sp>
        <p:sp>
          <p:nvSpPr>
            <p:cNvPr id="160" name="Freeform 183">
              <a:extLst>
                <a:ext uri="{FF2B5EF4-FFF2-40B4-BE49-F238E27FC236}">
                  <a16:creationId xmlns:a16="http://schemas.microsoft.com/office/drawing/2014/main" id="{F15589D6-55DC-46DF-8518-FBDFD107CB6A}"/>
                </a:ext>
              </a:extLst>
            </p:cNvPr>
            <p:cNvSpPr>
              <a:spLocks/>
            </p:cNvSpPr>
            <p:nvPr/>
          </p:nvSpPr>
          <p:spPr bwMode="auto">
            <a:xfrm>
              <a:off x="3883026" y="4365626"/>
              <a:ext cx="850900" cy="354013"/>
            </a:xfrm>
            <a:custGeom>
              <a:avLst/>
              <a:gdLst>
                <a:gd name="T0" fmla="*/ 2147483646 w 546"/>
                <a:gd name="T1" fmla="*/ 2147483646 h 226"/>
                <a:gd name="T2" fmla="*/ 2147483646 w 546"/>
                <a:gd name="T3" fmla="*/ 2147483646 h 226"/>
                <a:gd name="T4" fmla="*/ 2147483646 w 546"/>
                <a:gd name="T5" fmla="*/ 2147483646 h 226"/>
                <a:gd name="T6" fmla="*/ 2147483646 w 546"/>
                <a:gd name="T7" fmla="*/ 2147483646 h 226"/>
                <a:gd name="T8" fmla="*/ 2147483646 w 546"/>
                <a:gd name="T9" fmla="*/ 2147483646 h 226"/>
                <a:gd name="T10" fmla="*/ 2147483646 w 546"/>
                <a:gd name="T11" fmla="*/ 2147483646 h 226"/>
                <a:gd name="T12" fmla="*/ 2147483646 w 546"/>
                <a:gd name="T13" fmla="*/ 2147483646 h 226"/>
                <a:gd name="T14" fmla="*/ 2147483646 w 546"/>
                <a:gd name="T15" fmla="*/ 2147483646 h 226"/>
                <a:gd name="T16" fmla="*/ 2147483646 w 546"/>
                <a:gd name="T17" fmla="*/ 2147483646 h 226"/>
                <a:gd name="T18" fmla="*/ 2147483646 w 546"/>
                <a:gd name="T19" fmla="*/ 2147483646 h 226"/>
                <a:gd name="T20" fmla="*/ 2147483646 w 546"/>
                <a:gd name="T21" fmla="*/ 2147483646 h 226"/>
                <a:gd name="T22" fmla="*/ 2147483646 w 546"/>
                <a:gd name="T23" fmla="*/ 2147483646 h 226"/>
                <a:gd name="T24" fmla="*/ 2147483646 w 546"/>
                <a:gd name="T25" fmla="*/ 2147483646 h 226"/>
                <a:gd name="T26" fmla="*/ 2147483646 w 546"/>
                <a:gd name="T27" fmla="*/ 2147483646 h 226"/>
                <a:gd name="T28" fmla="*/ 2147483646 w 546"/>
                <a:gd name="T29" fmla="*/ 2147483646 h 226"/>
                <a:gd name="T30" fmla="*/ 2147483646 w 546"/>
                <a:gd name="T31" fmla="*/ 2147483646 h 226"/>
                <a:gd name="T32" fmla="*/ 2147483646 w 546"/>
                <a:gd name="T33" fmla="*/ 2147483646 h 226"/>
                <a:gd name="T34" fmla="*/ 2147483646 w 546"/>
                <a:gd name="T35" fmla="*/ 2147483646 h 226"/>
                <a:gd name="T36" fmla="*/ 2147483646 w 546"/>
                <a:gd name="T37" fmla="*/ 2147483646 h 226"/>
                <a:gd name="T38" fmla="*/ 2147483646 w 546"/>
                <a:gd name="T39" fmla="*/ 2147483646 h 226"/>
                <a:gd name="T40" fmla="*/ 2147483646 w 546"/>
                <a:gd name="T41" fmla="*/ 2147483646 h 226"/>
                <a:gd name="T42" fmla="*/ 2147483646 w 546"/>
                <a:gd name="T43" fmla="*/ 2147483646 h 226"/>
                <a:gd name="T44" fmla="*/ 2147483646 w 546"/>
                <a:gd name="T45" fmla="*/ 2147483646 h 226"/>
                <a:gd name="T46" fmla="*/ 2147483646 w 546"/>
                <a:gd name="T47" fmla="*/ 2147483646 h 226"/>
                <a:gd name="T48" fmla="*/ 2147483646 w 546"/>
                <a:gd name="T49" fmla="*/ 2147483646 h 226"/>
                <a:gd name="T50" fmla="*/ 2147483646 w 546"/>
                <a:gd name="T51" fmla="*/ 2147483646 h 226"/>
                <a:gd name="T52" fmla="*/ 2147483646 w 546"/>
                <a:gd name="T53" fmla="*/ 2147483646 h 226"/>
                <a:gd name="T54" fmla="*/ 2147483646 w 546"/>
                <a:gd name="T55" fmla="*/ 2147483646 h 226"/>
                <a:gd name="T56" fmla="*/ 2147483646 w 546"/>
                <a:gd name="T57" fmla="*/ 2147483646 h 226"/>
                <a:gd name="T58" fmla="*/ 2147483646 w 546"/>
                <a:gd name="T59" fmla="*/ 2147483646 h 226"/>
                <a:gd name="T60" fmla="*/ 2147483646 w 546"/>
                <a:gd name="T61" fmla="*/ 2147483646 h 226"/>
                <a:gd name="T62" fmla="*/ 2147483646 w 546"/>
                <a:gd name="T63" fmla="*/ 2147483646 h 226"/>
                <a:gd name="T64" fmla="*/ 2147483646 w 546"/>
                <a:gd name="T65" fmla="*/ 2147483646 h 226"/>
                <a:gd name="T66" fmla="*/ 2147483646 w 546"/>
                <a:gd name="T67" fmla="*/ 2147483646 h 226"/>
                <a:gd name="T68" fmla="*/ 2147483646 w 546"/>
                <a:gd name="T69" fmla="*/ 2147483646 h 22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46" h="226">
                  <a:moveTo>
                    <a:pt x="481" y="226"/>
                  </a:moveTo>
                  <a:cubicBezTo>
                    <a:pt x="475" y="226"/>
                    <a:pt x="475" y="226"/>
                    <a:pt x="475" y="226"/>
                  </a:cubicBezTo>
                  <a:cubicBezTo>
                    <a:pt x="475" y="206"/>
                    <a:pt x="475" y="206"/>
                    <a:pt x="475" y="206"/>
                  </a:cubicBezTo>
                  <a:cubicBezTo>
                    <a:pt x="479" y="206"/>
                    <a:pt x="479" y="206"/>
                    <a:pt x="479" y="206"/>
                  </a:cubicBezTo>
                  <a:cubicBezTo>
                    <a:pt x="514" y="201"/>
                    <a:pt x="514" y="201"/>
                    <a:pt x="514" y="201"/>
                  </a:cubicBezTo>
                  <a:cubicBezTo>
                    <a:pt x="517" y="200"/>
                    <a:pt x="520" y="197"/>
                    <a:pt x="520" y="194"/>
                  </a:cubicBezTo>
                  <a:cubicBezTo>
                    <a:pt x="526" y="161"/>
                    <a:pt x="526" y="155"/>
                    <a:pt x="526" y="154"/>
                  </a:cubicBezTo>
                  <a:cubicBezTo>
                    <a:pt x="526" y="149"/>
                    <a:pt x="518" y="132"/>
                    <a:pt x="514" y="129"/>
                  </a:cubicBezTo>
                  <a:cubicBezTo>
                    <a:pt x="506" y="126"/>
                    <a:pt x="438" y="107"/>
                    <a:pt x="403" y="97"/>
                  </a:cubicBezTo>
                  <a:cubicBezTo>
                    <a:pt x="401" y="96"/>
                    <a:pt x="401" y="96"/>
                    <a:pt x="401" y="96"/>
                  </a:cubicBezTo>
                  <a:cubicBezTo>
                    <a:pt x="400" y="95"/>
                    <a:pt x="400" y="95"/>
                    <a:pt x="400" y="95"/>
                  </a:cubicBezTo>
                  <a:cubicBezTo>
                    <a:pt x="349" y="53"/>
                    <a:pt x="315" y="40"/>
                    <a:pt x="297" y="34"/>
                  </a:cubicBezTo>
                  <a:cubicBezTo>
                    <a:pt x="278" y="27"/>
                    <a:pt x="105" y="23"/>
                    <a:pt x="87" y="36"/>
                  </a:cubicBezTo>
                  <a:cubicBezTo>
                    <a:pt x="61" y="58"/>
                    <a:pt x="47" y="88"/>
                    <a:pt x="42" y="100"/>
                  </a:cubicBezTo>
                  <a:cubicBezTo>
                    <a:pt x="40" y="106"/>
                    <a:pt x="36" y="111"/>
                    <a:pt x="32" y="116"/>
                  </a:cubicBezTo>
                  <a:cubicBezTo>
                    <a:pt x="31" y="117"/>
                    <a:pt x="31" y="117"/>
                    <a:pt x="31" y="117"/>
                  </a:cubicBezTo>
                  <a:cubicBezTo>
                    <a:pt x="24" y="124"/>
                    <a:pt x="21" y="134"/>
                    <a:pt x="22" y="143"/>
                  </a:cubicBezTo>
                  <a:cubicBezTo>
                    <a:pt x="27" y="180"/>
                    <a:pt x="27" y="180"/>
                    <a:pt x="27" y="180"/>
                  </a:cubicBezTo>
                  <a:cubicBezTo>
                    <a:pt x="41" y="197"/>
                    <a:pt x="41" y="197"/>
                    <a:pt x="41" y="197"/>
                  </a:cubicBezTo>
                  <a:cubicBezTo>
                    <a:pt x="36" y="200"/>
                    <a:pt x="36" y="200"/>
                    <a:pt x="36" y="200"/>
                  </a:cubicBezTo>
                  <a:cubicBezTo>
                    <a:pt x="36" y="213"/>
                    <a:pt x="36" y="213"/>
                    <a:pt x="36" y="213"/>
                  </a:cubicBezTo>
                  <a:cubicBezTo>
                    <a:pt x="28" y="213"/>
                    <a:pt x="28" y="213"/>
                    <a:pt x="28" y="213"/>
                  </a:cubicBezTo>
                  <a:cubicBezTo>
                    <a:pt x="8" y="188"/>
                    <a:pt x="8" y="188"/>
                    <a:pt x="8" y="188"/>
                  </a:cubicBezTo>
                  <a:cubicBezTo>
                    <a:pt x="2" y="146"/>
                    <a:pt x="2" y="146"/>
                    <a:pt x="2" y="146"/>
                  </a:cubicBezTo>
                  <a:cubicBezTo>
                    <a:pt x="0" y="131"/>
                    <a:pt x="5" y="115"/>
                    <a:pt x="16" y="104"/>
                  </a:cubicBezTo>
                  <a:cubicBezTo>
                    <a:pt x="17" y="102"/>
                    <a:pt x="17" y="102"/>
                    <a:pt x="17" y="102"/>
                  </a:cubicBezTo>
                  <a:cubicBezTo>
                    <a:pt x="20" y="99"/>
                    <a:pt x="22" y="96"/>
                    <a:pt x="24" y="92"/>
                  </a:cubicBezTo>
                  <a:cubicBezTo>
                    <a:pt x="31" y="76"/>
                    <a:pt x="46" y="45"/>
                    <a:pt x="75" y="21"/>
                  </a:cubicBezTo>
                  <a:cubicBezTo>
                    <a:pt x="99" y="0"/>
                    <a:pt x="284" y="8"/>
                    <a:pt x="304" y="15"/>
                  </a:cubicBezTo>
                  <a:cubicBezTo>
                    <a:pt x="323" y="22"/>
                    <a:pt x="358" y="35"/>
                    <a:pt x="411" y="78"/>
                  </a:cubicBezTo>
                  <a:cubicBezTo>
                    <a:pt x="426" y="82"/>
                    <a:pt x="513" y="108"/>
                    <a:pt x="521" y="110"/>
                  </a:cubicBezTo>
                  <a:cubicBezTo>
                    <a:pt x="536" y="115"/>
                    <a:pt x="546" y="146"/>
                    <a:pt x="546" y="154"/>
                  </a:cubicBezTo>
                  <a:cubicBezTo>
                    <a:pt x="546" y="156"/>
                    <a:pt x="546" y="161"/>
                    <a:pt x="540" y="197"/>
                  </a:cubicBezTo>
                  <a:cubicBezTo>
                    <a:pt x="538" y="209"/>
                    <a:pt x="529" y="218"/>
                    <a:pt x="517" y="220"/>
                  </a:cubicBezTo>
                  <a:lnTo>
                    <a:pt x="481" y="226"/>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srgbClr val="1D1D1A"/>
                </a:solidFill>
                <a:effectLst/>
                <a:uLnTx/>
                <a:uFillTx/>
                <a:latin typeface="Calibri" panose="020F0502020204030204"/>
                <a:ea typeface="等线" panose="02010600030101010101" pitchFamily="2" charset="-122"/>
                <a:cs typeface="+mn-cs"/>
              </a:endParaRPr>
            </a:p>
          </p:txBody>
        </p:sp>
        <p:sp>
          <p:nvSpPr>
            <p:cNvPr id="161" name="Freeform 184">
              <a:extLst>
                <a:ext uri="{FF2B5EF4-FFF2-40B4-BE49-F238E27FC236}">
                  <a16:creationId xmlns:a16="http://schemas.microsoft.com/office/drawing/2014/main" id="{773B2643-AA9A-474F-BC9E-20D9CFEEDEB7}"/>
                </a:ext>
              </a:extLst>
            </p:cNvPr>
            <p:cNvSpPr>
              <a:spLocks/>
            </p:cNvSpPr>
            <p:nvPr/>
          </p:nvSpPr>
          <p:spPr bwMode="auto">
            <a:xfrm>
              <a:off x="4168776" y="4392613"/>
              <a:ext cx="42863" cy="315913"/>
            </a:xfrm>
            <a:custGeom>
              <a:avLst/>
              <a:gdLst>
                <a:gd name="T0" fmla="*/ 2147483646 w 27"/>
                <a:gd name="T1" fmla="*/ 2147483646 h 202"/>
                <a:gd name="T2" fmla="*/ 0 w 27"/>
                <a:gd name="T3" fmla="*/ 2147483646 h 202"/>
                <a:gd name="T4" fmla="*/ 0 w 27"/>
                <a:gd name="T5" fmla="*/ 0 h 202"/>
                <a:gd name="T6" fmla="*/ 2147483646 w 27"/>
                <a:gd name="T7" fmla="*/ 0 h 202"/>
                <a:gd name="T8" fmla="*/ 2147483646 w 27"/>
                <a:gd name="T9" fmla="*/ 2147483646 h 202"/>
                <a:gd name="T10" fmla="*/ 2147483646 w 27"/>
                <a:gd name="T11" fmla="*/ 2147483646 h 202"/>
                <a:gd name="T12" fmla="*/ 2147483646 w 27"/>
                <a:gd name="T13" fmla="*/ 2147483646 h 20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 h="202">
                  <a:moveTo>
                    <a:pt x="15" y="202"/>
                  </a:moveTo>
                  <a:cubicBezTo>
                    <a:pt x="15" y="199"/>
                    <a:pt x="0" y="142"/>
                    <a:pt x="0" y="89"/>
                  </a:cubicBezTo>
                  <a:cubicBezTo>
                    <a:pt x="0" y="0"/>
                    <a:pt x="0" y="0"/>
                    <a:pt x="0" y="0"/>
                  </a:cubicBezTo>
                  <a:cubicBezTo>
                    <a:pt x="12" y="0"/>
                    <a:pt x="12" y="0"/>
                    <a:pt x="12" y="0"/>
                  </a:cubicBezTo>
                  <a:cubicBezTo>
                    <a:pt x="12" y="89"/>
                    <a:pt x="12" y="89"/>
                    <a:pt x="12" y="89"/>
                  </a:cubicBezTo>
                  <a:cubicBezTo>
                    <a:pt x="12" y="140"/>
                    <a:pt x="27" y="198"/>
                    <a:pt x="27" y="199"/>
                  </a:cubicBezTo>
                  <a:lnTo>
                    <a:pt x="15" y="202"/>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srgbClr val="1D1D1A"/>
                </a:solidFill>
                <a:effectLst/>
                <a:uLnTx/>
                <a:uFillTx/>
                <a:latin typeface="Calibri" panose="020F0502020204030204"/>
                <a:ea typeface="等线" panose="02010600030101010101" pitchFamily="2" charset="-122"/>
                <a:cs typeface="+mn-cs"/>
              </a:endParaRPr>
            </a:p>
          </p:txBody>
        </p:sp>
        <p:sp>
          <p:nvSpPr>
            <p:cNvPr id="162" name="Freeform 185">
              <a:extLst>
                <a:ext uri="{FF2B5EF4-FFF2-40B4-BE49-F238E27FC236}">
                  <a16:creationId xmlns:a16="http://schemas.microsoft.com/office/drawing/2014/main" id="{6982D6D8-2162-4007-9306-0F1CE1CC910C}"/>
                </a:ext>
              </a:extLst>
            </p:cNvPr>
            <p:cNvSpPr>
              <a:spLocks/>
            </p:cNvSpPr>
            <p:nvPr/>
          </p:nvSpPr>
          <p:spPr bwMode="auto">
            <a:xfrm>
              <a:off x="4016376" y="4389438"/>
              <a:ext cx="504825" cy="149225"/>
            </a:xfrm>
            <a:custGeom>
              <a:avLst/>
              <a:gdLst>
                <a:gd name="T0" fmla="*/ 2147483646 w 318"/>
                <a:gd name="T1" fmla="*/ 2147483646 h 94"/>
                <a:gd name="T2" fmla="*/ 2147483646 w 318"/>
                <a:gd name="T3" fmla="*/ 2147483646 h 94"/>
                <a:gd name="T4" fmla="*/ 0 w 318"/>
                <a:gd name="T5" fmla="*/ 2147483646 h 94"/>
                <a:gd name="T6" fmla="*/ 2147483646 w 318"/>
                <a:gd name="T7" fmla="*/ 0 h 94"/>
                <a:gd name="T8" fmla="*/ 2147483646 w 318"/>
                <a:gd name="T9" fmla="*/ 2147483646 h 94"/>
                <a:gd name="T10" fmla="*/ 2147483646 w 318"/>
                <a:gd name="T11" fmla="*/ 2147483646 h 94"/>
                <a:gd name="T12" fmla="*/ 2147483646 w 318"/>
                <a:gd name="T13" fmla="*/ 2147483646 h 94"/>
                <a:gd name="T14" fmla="*/ 2147483646 w 318"/>
                <a:gd name="T15" fmla="*/ 2147483646 h 94"/>
                <a:gd name="T16" fmla="*/ 2147483646 w 318"/>
                <a:gd name="T17" fmla="*/ 2147483646 h 94"/>
                <a:gd name="T18" fmla="*/ 2147483646 w 318"/>
                <a:gd name="T19" fmla="*/ 2147483646 h 94"/>
                <a:gd name="T20" fmla="*/ 2147483646 w 318"/>
                <a:gd name="T21" fmla="*/ 2147483646 h 9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18" h="94">
                  <a:moveTo>
                    <a:pt x="280" y="94"/>
                  </a:moveTo>
                  <a:lnTo>
                    <a:pt x="19" y="94"/>
                  </a:lnTo>
                  <a:lnTo>
                    <a:pt x="0" y="72"/>
                  </a:lnTo>
                  <a:lnTo>
                    <a:pt x="44" y="0"/>
                  </a:lnTo>
                  <a:lnTo>
                    <a:pt x="54" y="7"/>
                  </a:lnTo>
                  <a:lnTo>
                    <a:pt x="15" y="71"/>
                  </a:lnTo>
                  <a:lnTo>
                    <a:pt x="24" y="82"/>
                  </a:lnTo>
                  <a:lnTo>
                    <a:pt x="278" y="82"/>
                  </a:lnTo>
                  <a:lnTo>
                    <a:pt x="312" y="65"/>
                  </a:lnTo>
                  <a:lnTo>
                    <a:pt x="318" y="76"/>
                  </a:lnTo>
                  <a:lnTo>
                    <a:pt x="280" y="94"/>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srgbClr val="1D1D1A"/>
                </a:solidFill>
                <a:effectLst/>
                <a:uLnTx/>
                <a:uFillTx/>
                <a:latin typeface="Calibri" panose="020F0502020204030204"/>
                <a:ea typeface="等线" panose="02010600030101010101" pitchFamily="2" charset="-122"/>
                <a:cs typeface="+mn-cs"/>
              </a:endParaRPr>
            </a:p>
          </p:txBody>
        </p:sp>
        <p:sp>
          <p:nvSpPr>
            <p:cNvPr id="163" name="Freeform 186">
              <a:extLst>
                <a:ext uri="{FF2B5EF4-FFF2-40B4-BE49-F238E27FC236}">
                  <a16:creationId xmlns:a16="http://schemas.microsoft.com/office/drawing/2014/main" id="{A105509F-9037-4230-BECE-2116D143C590}"/>
                </a:ext>
              </a:extLst>
            </p:cNvPr>
            <p:cNvSpPr>
              <a:spLocks/>
            </p:cNvSpPr>
            <p:nvPr/>
          </p:nvSpPr>
          <p:spPr bwMode="auto">
            <a:xfrm>
              <a:off x="4394201" y="4527551"/>
              <a:ext cx="47625" cy="180975"/>
            </a:xfrm>
            <a:custGeom>
              <a:avLst/>
              <a:gdLst>
                <a:gd name="T0" fmla="*/ 2147483646 w 31"/>
                <a:gd name="T1" fmla="*/ 2147483646 h 116"/>
                <a:gd name="T2" fmla="*/ 0 w 31"/>
                <a:gd name="T3" fmla="*/ 2147483646 h 116"/>
                <a:gd name="T4" fmla="*/ 2147483646 w 31"/>
                <a:gd name="T5" fmla="*/ 2147483646 h 116"/>
                <a:gd name="T6" fmla="*/ 2147483646 w 31"/>
                <a:gd name="T7" fmla="*/ 0 h 116"/>
                <a:gd name="T8" fmla="*/ 2147483646 w 31"/>
                <a:gd name="T9" fmla="*/ 2147483646 h 1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 h="116">
                  <a:moveTo>
                    <a:pt x="12" y="116"/>
                  </a:moveTo>
                  <a:cubicBezTo>
                    <a:pt x="0" y="112"/>
                    <a:pt x="0" y="112"/>
                    <a:pt x="0" y="112"/>
                  </a:cubicBezTo>
                  <a:cubicBezTo>
                    <a:pt x="19" y="65"/>
                    <a:pt x="11" y="2"/>
                    <a:pt x="11" y="1"/>
                  </a:cubicBezTo>
                  <a:cubicBezTo>
                    <a:pt x="23" y="0"/>
                    <a:pt x="23" y="0"/>
                    <a:pt x="23" y="0"/>
                  </a:cubicBezTo>
                  <a:cubicBezTo>
                    <a:pt x="24" y="3"/>
                    <a:pt x="31" y="67"/>
                    <a:pt x="12" y="116"/>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srgbClr val="1D1D1A"/>
                </a:solidFill>
                <a:effectLst/>
                <a:uLnTx/>
                <a:uFillTx/>
                <a:latin typeface="Calibri" panose="020F0502020204030204"/>
                <a:ea typeface="等线" panose="02010600030101010101" pitchFamily="2" charset="-122"/>
                <a:cs typeface="+mn-cs"/>
              </a:endParaRPr>
            </a:p>
          </p:txBody>
        </p:sp>
        <p:sp>
          <p:nvSpPr>
            <p:cNvPr id="164" name="Rectangle 187">
              <a:extLst>
                <a:ext uri="{FF2B5EF4-FFF2-40B4-BE49-F238E27FC236}">
                  <a16:creationId xmlns:a16="http://schemas.microsoft.com/office/drawing/2014/main" id="{DA0F6F15-2F66-4BB4-9B30-6012B6CB9E36}"/>
                </a:ext>
              </a:extLst>
            </p:cNvPr>
            <p:cNvSpPr>
              <a:spLocks noChangeArrowheads="1"/>
            </p:cNvSpPr>
            <p:nvPr/>
          </p:nvSpPr>
          <p:spPr bwMode="auto">
            <a:xfrm>
              <a:off x="4206876" y="4564063"/>
              <a:ext cx="50800" cy="19050"/>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3200" b="0" i="0" u="none" strike="noStrike" kern="1200" cap="none" spc="0" normalizeH="0" baseline="0" noProof="0">
                <a:ln>
                  <a:noFill/>
                </a:ln>
                <a:solidFill>
                  <a:srgbClr val="1D1D1A"/>
                </a:solidFill>
                <a:effectLst/>
                <a:uLnTx/>
                <a:uFillTx/>
                <a:latin typeface="Calibri" panose="020F0502020204030204"/>
                <a:ea typeface="等线" panose="02010600030101010101" pitchFamily="2" charset="-122"/>
                <a:cs typeface="+mn-cs"/>
              </a:endParaRPr>
            </a:p>
          </p:txBody>
        </p:sp>
        <p:sp>
          <p:nvSpPr>
            <p:cNvPr id="165" name="Rectangle 188">
              <a:extLst>
                <a:ext uri="{FF2B5EF4-FFF2-40B4-BE49-F238E27FC236}">
                  <a16:creationId xmlns:a16="http://schemas.microsoft.com/office/drawing/2014/main" id="{5B1D1597-CD7B-4C66-A58B-51CB728E757F}"/>
                </a:ext>
              </a:extLst>
            </p:cNvPr>
            <p:cNvSpPr>
              <a:spLocks noChangeArrowheads="1"/>
            </p:cNvSpPr>
            <p:nvPr/>
          </p:nvSpPr>
          <p:spPr bwMode="auto">
            <a:xfrm>
              <a:off x="4641851" y="4583113"/>
              <a:ext cx="77788" cy="25400"/>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3200" b="0" i="0" u="none" strike="noStrike" kern="1200" cap="none" spc="0" normalizeH="0" baseline="0" noProof="0">
                <a:ln>
                  <a:noFill/>
                </a:ln>
                <a:solidFill>
                  <a:srgbClr val="1D1D1A"/>
                </a:solidFill>
                <a:effectLst/>
                <a:uLnTx/>
                <a:uFillTx/>
                <a:latin typeface="Calibri" panose="020F0502020204030204"/>
                <a:ea typeface="等线" panose="02010600030101010101" pitchFamily="2" charset="-122"/>
                <a:cs typeface="+mn-cs"/>
              </a:endParaRPr>
            </a:p>
          </p:txBody>
        </p:sp>
        <p:sp>
          <p:nvSpPr>
            <p:cNvPr id="166" name="Freeform 189">
              <a:extLst>
                <a:ext uri="{FF2B5EF4-FFF2-40B4-BE49-F238E27FC236}">
                  <a16:creationId xmlns:a16="http://schemas.microsoft.com/office/drawing/2014/main" id="{FC21513C-D4CB-403D-A9FC-64F999B25E8C}"/>
                </a:ext>
              </a:extLst>
            </p:cNvPr>
            <p:cNvSpPr>
              <a:spLocks/>
            </p:cNvSpPr>
            <p:nvPr/>
          </p:nvSpPr>
          <p:spPr bwMode="auto">
            <a:xfrm>
              <a:off x="3927476" y="4424363"/>
              <a:ext cx="90488" cy="114300"/>
            </a:xfrm>
            <a:custGeom>
              <a:avLst/>
              <a:gdLst>
                <a:gd name="T0" fmla="*/ 2147483646 w 57"/>
                <a:gd name="T1" fmla="*/ 2147483646 h 72"/>
                <a:gd name="T2" fmla="*/ 0 w 57"/>
                <a:gd name="T3" fmla="*/ 2147483646 h 72"/>
                <a:gd name="T4" fmla="*/ 0 w 57"/>
                <a:gd name="T5" fmla="*/ 2147483646 h 72"/>
                <a:gd name="T6" fmla="*/ 2147483646 w 57"/>
                <a:gd name="T7" fmla="*/ 2147483646 h 72"/>
                <a:gd name="T8" fmla="*/ 2147483646 w 57"/>
                <a:gd name="T9" fmla="*/ 2147483646 h 72"/>
                <a:gd name="T10" fmla="*/ 2147483646 w 57"/>
                <a:gd name="T11" fmla="*/ 2147483646 h 72"/>
                <a:gd name="T12" fmla="*/ 2147483646 w 57"/>
                <a:gd name="T13" fmla="*/ 0 h 72"/>
                <a:gd name="T14" fmla="*/ 2147483646 w 57"/>
                <a:gd name="T15" fmla="*/ 2147483646 h 72"/>
                <a:gd name="T16" fmla="*/ 2147483646 w 57"/>
                <a:gd name="T17" fmla="*/ 2147483646 h 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 h="72">
                  <a:moveTo>
                    <a:pt x="29" y="72"/>
                  </a:moveTo>
                  <a:lnTo>
                    <a:pt x="0" y="72"/>
                  </a:lnTo>
                  <a:lnTo>
                    <a:pt x="0" y="60"/>
                  </a:lnTo>
                  <a:lnTo>
                    <a:pt x="22" y="60"/>
                  </a:lnTo>
                  <a:lnTo>
                    <a:pt x="43" y="23"/>
                  </a:lnTo>
                  <a:lnTo>
                    <a:pt x="34" y="5"/>
                  </a:lnTo>
                  <a:lnTo>
                    <a:pt x="45" y="0"/>
                  </a:lnTo>
                  <a:lnTo>
                    <a:pt x="57" y="23"/>
                  </a:lnTo>
                  <a:lnTo>
                    <a:pt x="29" y="72"/>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srgbClr val="1D1D1A"/>
                </a:solidFill>
                <a:effectLst/>
                <a:uLnTx/>
                <a:uFillTx/>
                <a:latin typeface="Calibri" panose="020F0502020204030204"/>
                <a:ea typeface="等线" panose="02010600030101010101" pitchFamily="2" charset="-122"/>
                <a:cs typeface="+mn-cs"/>
              </a:endParaRPr>
            </a:p>
          </p:txBody>
        </p:sp>
        <p:sp>
          <p:nvSpPr>
            <p:cNvPr id="167" name="Oval 190">
              <a:extLst>
                <a:ext uri="{FF2B5EF4-FFF2-40B4-BE49-F238E27FC236}">
                  <a16:creationId xmlns:a16="http://schemas.microsoft.com/office/drawing/2014/main" id="{1BA488EB-2221-4C42-AEA3-44A5A5994AB7}"/>
                </a:ext>
              </a:extLst>
            </p:cNvPr>
            <p:cNvSpPr>
              <a:spLocks noChangeArrowheads="1"/>
            </p:cNvSpPr>
            <p:nvPr/>
          </p:nvSpPr>
          <p:spPr bwMode="auto">
            <a:xfrm>
              <a:off x="4171951" y="4672013"/>
              <a:ext cx="65088" cy="65088"/>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3200" b="0" i="0" u="none" strike="noStrike" kern="1200" cap="none" spc="0" normalizeH="0" baseline="0" noProof="0">
                <a:ln>
                  <a:noFill/>
                </a:ln>
                <a:solidFill>
                  <a:srgbClr val="1D1D1A"/>
                </a:solidFill>
                <a:effectLst/>
                <a:uLnTx/>
                <a:uFillTx/>
                <a:latin typeface="Calibri" panose="020F0502020204030204"/>
                <a:ea typeface="等线" panose="02010600030101010101" pitchFamily="2" charset="-122"/>
                <a:cs typeface="+mn-cs"/>
              </a:endParaRPr>
            </a:p>
          </p:txBody>
        </p:sp>
        <p:sp>
          <p:nvSpPr>
            <p:cNvPr id="168" name="Oval 191">
              <a:extLst>
                <a:ext uri="{FF2B5EF4-FFF2-40B4-BE49-F238E27FC236}">
                  <a16:creationId xmlns:a16="http://schemas.microsoft.com/office/drawing/2014/main" id="{367EB767-01D9-4557-957A-6B5CBBFDC674}"/>
                </a:ext>
              </a:extLst>
            </p:cNvPr>
            <p:cNvSpPr>
              <a:spLocks noChangeArrowheads="1"/>
            </p:cNvSpPr>
            <p:nvPr/>
          </p:nvSpPr>
          <p:spPr bwMode="auto">
            <a:xfrm>
              <a:off x="4271963" y="4672013"/>
              <a:ext cx="66675" cy="65088"/>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3200" b="0" i="0" u="none" strike="noStrike" kern="1200" cap="none" spc="0" normalizeH="0" baseline="0" noProof="0">
                <a:ln>
                  <a:noFill/>
                </a:ln>
                <a:solidFill>
                  <a:srgbClr val="1D1D1A"/>
                </a:solidFill>
                <a:effectLst/>
                <a:uLnTx/>
                <a:uFillTx/>
                <a:latin typeface="Calibri" panose="020F0502020204030204"/>
                <a:ea typeface="等线" panose="02010600030101010101" pitchFamily="2" charset="-122"/>
                <a:cs typeface="+mn-cs"/>
              </a:endParaRPr>
            </a:p>
          </p:txBody>
        </p:sp>
      </p:grpSp>
      <p:sp>
        <p:nvSpPr>
          <p:cNvPr id="182" name="文本框 181">
            <a:extLst>
              <a:ext uri="{FF2B5EF4-FFF2-40B4-BE49-F238E27FC236}">
                <a16:creationId xmlns:a16="http://schemas.microsoft.com/office/drawing/2014/main" id="{8D36E2F8-380A-451E-BA6B-3A1ADCD4DC49}"/>
              </a:ext>
            </a:extLst>
          </p:cNvPr>
          <p:cNvSpPr txBox="1"/>
          <p:nvPr/>
        </p:nvSpPr>
        <p:spPr>
          <a:xfrm>
            <a:off x="544246" y="4436742"/>
            <a:ext cx="1433700" cy="200055"/>
          </a:xfrm>
          <a:prstGeom prst="rect">
            <a:avLst/>
          </a:prstGeom>
          <a:noFill/>
        </p:spPr>
        <p:txBody>
          <a:bodyPr wrap="square">
            <a:spAutoFit/>
          </a:bodyPr>
          <a:lstStyle>
            <a:defPPr>
              <a:defRPr lang="en-US"/>
            </a:defPPr>
            <a:lvl1pPr marL="285750" indent="-285750">
              <a:buFont typeface="Wingdings" panose="05000000000000000000" pitchFamily="2" charset="2"/>
              <a:buChar char="p"/>
              <a:defRPr sz="1200">
                <a:latin typeface="Calibri" panose="020F0502020204030204" pitchFamily="34" charset="0"/>
                <a:ea typeface="Calibri" panose="020F0502020204030204" pitchFamily="34" charset="0"/>
                <a:cs typeface="Calibri" panose="020F0502020204030204" pitchFamily="34" charset="0"/>
              </a:defRPr>
            </a:lvl1pPr>
          </a:lstStyle>
          <a:p>
            <a:pPr marL="0" marR="0" lvl="0" indent="0" algn="ctr" defTabSz="914478" eaLnBrk="1" fontAlgn="auto" latinLnBrk="0" hangingPunct="1">
              <a:lnSpc>
                <a:spcPct val="100000"/>
              </a:lnSpc>
              <a:spcBef>
                <a:spcPts val="0"/>
              </a:spcBef>
              <a:spcAft>
                <a:spcPts val="0"/>
              </a:spcAft>
              <a:buClrTx/>
              <a:buSzTx/>
              <a:buFont typeface="Wingdings" panose="05000000000000000000" pitchFamily="2" charset="2"/>
              <a:buNone/>
              <a:tabLst/>
              <a:defRPr/>
            </a:pPr>
            <a:r>
              <a:rPr kumimoji="0" lang="en-US" altLang="zh-CN" sz="700" b="0" i="0" u="none" strike="noStrike" kern="1200" cap="none" spc="0" normalizeH="0" baseline="0" noProof="0" dirty="0" err="1">
                <a:ln>
                  <a:noFill/>
                </a:ln>
                <a:solidFill>
                  <a:srgbClr val="1D1D1A"/>
                </a:solidFill>
                <a:effectLst/>
                <a:uLnTx/>
                <a:uFillTx/>
                <a:latin typeface="Arial" panose="020B0604020202020204" pitchFamily="34" charset="0"/>
                <a:cs typeface="Arial" panose="020B0604020202020204" pitchFamily="34" charset="0"/>
              </a:rPr>
              <a:t>gNB</a:t>
            </a:r>
            <a:r>
              <a:rPr kumimoji="0" lang="en-US" altLang="zh-CN" sz="700" b="0" i="0" u="none" strike="noStrike" kern="1200" cap="none" spc="0" normalizeH="0" baseline="0" noProof="0" dirty="0">
                <a:ln>
                  <a:noFill/>
                </a:ln>
                <a:solidFill>
                  <a:srgbClr val="1D1D1A"/>
                </a:solidFill>
                <a:effectLst/>
                <a:uLnTx/>
                <a:uFillTx/>
                <a:latin typeface="Arial" panose="020B0604020202020204" pitchFamily="34" charset="0"/>
                <a:cs typeface="Arial" panose="020B0604020202020204" pitchFamily="34" charset="0"/>
              </a:rPr>
              <a:t> based sensing</a:t>
            </a:r>
            <a:endParaRPr kumimoji="0" lang="zh-CN" altLang="en-US" sz="700" b="0" i="0" u="none" strike="noStrike" kern="1200" cap="none" spc="0" normalizeH="0" baseline="0" noProof="0" dirty="0">
              <a:ln>
                <a:noFill/>
              </a:ln>
              <a:solidFill>
                <a:srgbClr val="1D1D1A"/>
              </a:solidFill>
              <a:effectLst/>
              <a:uLnTx/>
              <a:uFillTx/>
              <a:latin typeface="Arial" panose="020B0604020202020204" pitchFamily="34" charset="0"/>
              <a:cs typeface="Arial" panose="020B0604020202020204" pitchFamily="34" charset="0"/>
            </a:endParaRPr>
          </a:p>
        </p:txBody>
      </p:sp>
      <p:sp>
        <p:nvSpPr>
          <p:cNvPr id="183" name="文本框 182">
            <a:extLst>
              <a:ext uri="{FF2B5EF4-FFF2-40B4-BE49-F238E27FC236}">
                <a16:creationId xmlns:a16="http://schemas.microsoft.com/office/drawing/2014/main" id="{80B13F52-398B-4B6B-BA6B-22733391FF5B}"/>
              </a:ext>
            </a:extLst>
          </p:cNvPr>
          <p:cNvSpPr txBox="1"/>
          <p:nvPr/>
        </p:nvSpPr>
        <p:spPr>
          <a:xfrm>
            <a:off x="2487138" y="4442870"/>
            <a:ext cx="1121576" cy="200055"/>
          </a:xfrm>
          <a:prstGeom prst="rect">
            <a:avLst/>
          </a:prstGeom>
          <a:noFill/>
        </p:spPr>
        <p:txBody>
          <a:bodyPr wrap="square">
            <a:spAutoFit/>
          </a:bodyPr>
          <a:lstStyle>
            <a:defPPr>
              <a:defRPr lang="en-US"/>
            </a:defPPr>
            <a:lvl1pPr marL="285750" indent="-285750">
              <a:buFont typeface="Wingdings" panose="05000000000000000000" pitchFamily="2" charset="2"/>
              <a:buChar char="p"/>
              <a:defRPr sz="1200">
                <a:latin typeface="Calibri" panose="020F0502020204030204" pitchFamily="34" charset="0"/>
                <a:ea typeface="Calibri" panose="020F0502020204030204" pitchFamily="34" charset="0"/>
                <a:cs typeface="Calibri" panose="020F0502020204030204" pitchFamily="34" charset="0"/>
              </a:defRPr>
            </a:lvl1pPr>
          </a:lstStyle>
          <a:p>
            <a:pPr marL="0" marR="0" lvl="0" indent="0" algn="ctr" defTabSz="914478" eaLnBrk="1" fontAlgn="auto" latinLnBrk="0" hangingPunct="1">
              <a:lnSpc>
                <a:spcPct val="100000"/>
              </a:lnSpc>
              <a:spcBef>
                <a:spcPts val="0"/>
              </a:spcBef>
              <a:spcAft>
                <a:spcPts val="0"/>
              </a:spcAft>
              <a:buClrTx/>
              <a:buSzTx/>
              <a:buFont typeface="Wingdings" panose="05000000000000000000" pitchFamily="2" charset="2"/>
              <a:buNone/>
              <a:tabLst/>
              <a:defRPr/>
            </a:pPr>
            <a:r>
              <a:rPr kumimoji="0" lang="en-US" altLang="zh-CN" sz="700" b="0" i="0" u="none" strike="noStrike" kern="1200" cap="none" spc="0" normalizeH="0" baseline="0" noProof="0" dirty="0">
                <a:ln>
                  <a:noFill/>
                </a:ln>
                <a:solidFill>
                  <a:srgbClr val="1D1D1A"/>
                </a:solidFill>
                <a:effectLst/>
                <a:uLnTx/>
                <a:uFillTx/>
                <a:latin typeface="Arial" panose="020B0604020202020204" pitchFamily="34" charset="0"/>
                <a:cs typeface="Arial" panose="020B0604020202020204" pitchFamily="34" charset="0"/>
              </a:rPr>
              <a:t>UE based sensing</a:t>
            </a:r>
            <a:endParaRPr kumimoji="0" lang="zh-CN" altLang="en-US" sz="700" b="0" i="0" u="none" strike="noStrike" kern="1200" cap="none" spc="0" normalizeH="0" baseline="0" noProof="0" dirty="0">
              <a:ln>
                <a:noFill/>
              </a:ln>
              <a:solidFill>
                <a:srgbClr val="1D1D1A"/>
              </a:solidFill>
              <a:effectLst/>
              <a:uLnTx/>
              <a:uFillTx/>
              <a:latin typeface="Arial" panose="020B0604020202020204" pitchFamily="34" charset="0"/>
              <a:cs typeface="Arial" panose="020B0604020202020204" pitchFamily="34" charset="0"/>
            </a:endParaRPr>
          </a:p>
        </p:txBody>
      </p:sp>
      <p:pic>
        <p:nvPicPr>
          <p:cNvPr id="194" name="图片 193">
            <a:extLst>
              <a:ext uri="{FF2B5EF4-FFF2-40B4-BE49-F238E27FC236}">
                <a16:creationId xmlns:a16="http://schemas.microsoft.com/office/drawing/2014/main" id="{47E7E61E-5CE7-4324-A041-138108F5648A}"/>
              </a:ext>
            </a:extLst>
          </p:cNvPr>
          <p:cNvPicPr>
            <a:picLocks noChangeAspect="1"/>
          </p:cNvPicPr>
          <p:nvPr/>
        </p:nvPicPr>
        <p:blipFill>
          <a:blip r:embed="rId9"/>
          <a:stretch>
            <a:fillRect/>
          </a:stretch>
        </p:blipFill>
        <p:spPr>
          <a:xfrm>
            <a:off x="3296042" y="4075608"/>
            <a:ext cx="228300" cy="329766"/>
          </a:xfrm>
          <a:prstGeom prst="rect">
            <a:avLst/>
          </a:prstGeom>
        </p:spPr>
      </p:pic>
      <p:sp>
        <p:nvSpPr>
          <p:cNvPr id="196" name="矩形 195">
            <a:extLst>
              <a:ext uri="{FF2B5EF4-FFF2-40B4-BE49-F238E27FC236}">
                <a16:creationId xmlns:a16="http://schemas.microsoft.com/office/drawing/2014/main" id="{3D0024D7-3254-4D09-B015-5B83747F5B67}"/>
              </a:ext>
            </a:extLst>
          </p:cNvPr>
          <p:cNvSpPr/>
          <p:nvPr/>
        </p:nvSpPr>
        <p:spPr>
          <a:xfrm>
            <a:off x="5013999" y="1158718"/>
            <a:ext cx="3866515" cy="3339376"/>
          </a:xfrm>
          <a:prstGeom prst="rect">
            <a:avLst/>
          </a:prstGeom>
          <a:ln>
            <a:noFill/>
          </a:ln>
        </p:spPr>
        <p:txBody>
          <a:bodyPr wrap="square">
            <a:spAutoFit/>
          </a:bodyPr>
          <a:lstStyle/>
          <a:p>
            <a:pPr>
              <a:spcAft>
                <a:spcPts val="600"/>
              </a:spcAft>
            </a:pPr>
            <a:r>
              <a:rPr lang="en-US" altLang="zh-CN" sz="1100" kern="1200" dirty="0">
                <a:solidFill>
                  <a:schemeClr val="tx1">
                    <a:lumMod val="95000"/>
                    <a:lumOff val="5000"/>
                  </a:schemeClr>
                </a:solidFill>
              </a:rPr>
              <a:t>In order to </a:t>
            </a:r>
            <a:r>
              <a:rPr lang="en-US" altLang="zh-CN" sz="1100" dirty="0">
                <a:solidFill>
                  <a:schemeClr val="tx1">
                    <a:lumMod val="95000"/>
                    <a:lumOff val="5000"/>
                  </a:schemeClr>
                </a:solidFill>
                <a:latin typeface="Arial" panose="020B0604020202020204" pitchFamily="34" charset="0"/>
                <a:ea typeface="Calibri" panose="020F0502020204030204" pitchFamily="34" charset="0"/>
                <a:cs typeface="Arial" panose="020B0604020202020204" pitchFamily="34" charset="0"/>
              </a:rPr>
              <a:t>a high-accuracy and wide-area sensing capability, different sensing data collected by 6G system can be utilized by different third parties.</a:t>
            </a:r>
            <a:r>
              <a:rPr kumimoji="1" lang="en-US" altLang="zh-CN" sz="1100" dirty="0">
                <a:solidFill>
                  <a:schemeClr val="tx1">
                    <a:lumMod val="95000"/>
                    <a:lumOff val="5000"/>
                  </a:schemeClr>
                </a:solidFill>
                <a:latin typeface="Arial" panose="020B0604020202020204" pitchFamily="34" charset="0"/>
                <a:cs typeface="Arial" panose="020B0604020202020204" pitchFamily="34" charset="0"/>
              </a:rPr>
              <a:t> </a:t>
            </a:r>
          </a:p>
          <a:p>
            <a:pPr>
              <a:spcAft>
                <a:spcPts val="600"/>
              </a:spcAft>
            </a:pPr>
            <a:endParaRPr kumimoji="1" lang="en-US" altLang="zh-CN" sz="1100" dirty="0">
              <a:solidFill>
                <a:schemeClr val="tx1">
                  <a:lumMod val="95000"/>
                  <a:lumOff val="5000"/>
                </a:schemeClr>
              </a:solidFill>
              <a:latin typeface="Arial" panose="020B0604020202020204" pitchFamily="34" charset="0"/>
              <a:cs typeface="Arial" panose="020B0604020202020204" pitchFamily="34" charset="0"/>
            </a:endParaRPr>
          </a:p>
          <a:p>
            <a:pPr marL="171450" indent="-171450">
              <a:spcAft>
                <a:spcPts val="600"/>
              </a:spcAft>
              <a:buFont typeface="Arial" panose="020B0604020202020204" pitchFamily="34" charset="0"/>
              <a:buChar char="•"/>
            </a:pPr>
            <a:r>
              <a:rPr lang="en-US" altLang="zh-CN" sz="1100" b="1" kern="1200" dirty="0">
                <a:solidFill>
                  <a:schemeClr val="tx1">
                    <a:lumMod val="95000"/>
                    <a:lumOff val="5000"/>
                  </a:schemeClr>
                </a:solidFill>
                <a:latin typeface="Arial" panose="020B0604020202020204" pitchFamily="34" charset="0"/>
                <a:ea typeface="Calibri" panose="020F0502020204030204" pitchFamily="34" charset="0"/>
                <a:cs typeface="Arial" panose="020B0604020202020204" pitchFamily="34" charset="0"/>
              </a:rPr>
              <a:t>Multiple data</a:t>
            </a:r>
            <a:r>
              <a:rPr lang="zh-CN" altLang="en-US" sz="1100" b="1" kern="1200" dirty="0">
                <a:solidFill>
                  <a:schemeClr val="tx1">
                    <a:lumMod val="95000"/>
                    <a:lumOff val="5000"/>
                  </a:schemeClr>
                </a:solidFill>
                <a:latin typeface="Arial" panose="020B0604020202020204" pitchFamily="34" charset="0"/>
                <a:cs typeface="Arial" panose="020B0604020202020204" pitchFamily="34" charset="0"/>
              </a:rPr>
              <a:t> </a:t>
            </a:r>
            <a:r>
              <a:rPr lang="en-US" altLang="zh-CN" sz="1100" b="1" kern="1200" dirty="0">
                <a:solidFill>
                  <a:schemeClr val="tx1">
                    <a:lumMod val="95000"/>
                    <a:lumOff val="5000"/>
                  </a:schemeClr>
                </a:solidFill>
                <a:latin typeface="Arial" panose="020B0604020202020204" pitchFamily="34" charset="0"/>
                <a:ea typeface="Calibri" panose="020F0502020204030204" pitchFamily="34" charset="0"/>
                <a:cs typeface="Arial" panose="020B0604020202020204" pitchFamily="34" charset="0"/>
              </a:rPr>
              <a:t>providers: </a:t>
            </a:r>
          </a:p>
          <a:p>
            <a:pPr marL="720000" lvl="1" indent="-171450">
              <a:spcAft>
                <a:spcPts val="600"/>
              </a:spcAft>
              <a:buFont typeface="Wingdings" panose="05000000000000000000" pitchFamily="2" charset="2"/>
              <a:buChar char="Ø"/>
            </a:pPr>
            <a:r>
              <a:rPr kumimoji="1" lang="en-US" altLang="zh-CN" sz="1100" dirty="0">
                <a:solidFill>
                  <a:schemeClr val="tx1">
                    <a:lumMod val="95000"/>
                    <a:lumOff val="5000"/>
                  </a:schemeClr>
                </a:solidFill>
                <a:latin typeface="Arial" panose="020B0604020202020204" pitchFamily="34" charset="0"/>
                <a:cs typeface="Arial" panose="020B0604020202020204" pitchFamily="34" charset="0"/>
              </a:rPr>
              <a:t>For example, </a:t>
            </a:r>
            <a:r>
              <a:rPr kumimoji="1" lang="en-US" altLang="zh-CN" sz="1100" dirty="0">
                <a:solidFill>
                  <a:schemeClr val="tx1">
                    <a:lumMod val="95000"/>
                    <a:lumOff val="5000"/>
                  </a:schemeClr>
                </a:solidFill>
                <a:latin typeface="Arial" panose="020B0604020202020204" pitchFamily="34" charset="0"/>
                <a:ea typeface="Calibri" panose="020F0502020204030204" pitchFamily="34" charset="0"/>
                <a:cs typeface="Arial" panose="020B0604020202020204" pitchFamily="34" charset="0"/>
              </a:rPr>
              <a:t>d</a:t>
            </a:r>
            <a:r>
              <a:rPr lang="en-US" altLang="zh-CN" sz="1100" dirty="0">
                <a:solidFill>
                  <a:schemeClr val="tx1">
                    <a:lumMod val="95000"/>
                    <a:lumOff val="5000"/>
                  </a:schemeClr>
                </a:solidFill>
                <a:latin typeface="Arial" panose="020B0604020202020204" pitchFamily="34" charset="0"/>
                <a:ea typeface="Calibri" panose="020F0502020204030204" pitchFamily="34" charset="0"/>
                <a:cs typeface="Arial" panose="020B0604020202020204" pitchFamily="34" charset="0"/>
              </a:rPr>
              <a:t>ifferent sensing data collected from Base Stations and UEs can be aggregated and jointly processed for </a:t>
            </a:r>
            <a:r>
              <a:rPr lang="en-US" altLang="zh-CN" sz="1100" kern="1200" dirty="0">
                <a:solidFill>
                  <a:schemeClr val="tx1">
                    <a:lumMod val="95000"/>
                    <a:lumOff val="5000"/>
                  </a:schemeClr>
                </a:solidFill>
                <a:latin typeface="Arial" panose="020B0604020202020204" pitchFamily="34" charset="0"/>
                <a:ea typeface="Calibri" panose="020F0502020204030204" pitchFamily="34" charset="0"/>
                <a:cs typeface="Arial" panose="020B0604020202020204" pitchFamily="34" charset="0"/>
              </a:rPr>
              <a:t>a</a:t>
            </a:r>
            <a:r>
              <a:rPr lang="en-US" altLang="zh-CN" sz="1100" kern="1200" dirty="0">
                <a:solidFill>
                  <a:schemeClr val="tx1">
                    <a:lumMod val="95000"/>
                    <a:lumOff val="5000"/>
                  </a:schemeClr>
                </a:solidFill>
              </a:rPr>
              <a:t>utomatic driving application. </a:t>
            </a:r>
            <a:endParaRPr lang="zh-CN" altLang="en-US" sz="1100" kern="1200" dirty="0">
              <a:solidFill>
                <a:schemeClr val="tx1">
                  <a:lumMod val="95000"/>
                  <a:lumOff val="5000"/>
                </a:schemeClr>
              </a:solidFill>
            </a:endParaRPr>
          </a:p>
          <a:p>
            <a:pPr marL="548550" lvl="1">
              <a:spcAft>
                <a:spcPts val="600"/>
              </a:spcAft>
            </a:pPr>
            <a:endParaRPr kumimoji="1" lang="en-US" altLang="zh-CN" sz="1100" dirty="0">
              <a:solidFill>
                <a:schemeClr val="tx1">
                  <a:lumMod val="95000"/>
                  <a:lumOff val="5000"/>
                </a:schemeClr>
              </a:solidFill>
              <a:latin typeface="Arial" panose="020B0604020202020204" pitchFamily="34" charset="0"/>
              <a:ea typeface="Calibri" panose="020F0502020204030204" pitchFamily="34" charset="0"/>
              <a:cs typeface="Arial" panose="020B0604020202020204" pitchFamily="34" charset="0"/>
            </a:endParaRPr>
          </a:p>
          <a:p>
            <a:pPr marL="171450" indent="-171450">
              <a:spcAft>
                <a:spcPts val="600"/>
              </a:spcAft>
              <a:buFont typeface="Arial" panose="020B0604020202020204" pitchFamily="34" charset="0"/>
              <a:buChar char="•"/>
            </a:pPr>
            <a:r>
              <a:rPr lang="en-US" altLang="zh-CN" sz="1100" b="1" kern="1200" dirty="0">
                <a:solidFill>
                  <a:schemeClr val="tx1">
                    <a:lumMod val="95000"/>
                    <a:lumOff val="5000"/>
                  </a:schemeClr>
                </a:solidFill>
                <a:latin typeface="Arial" panose="020B0604020202020204" pitchFamily="34" charset="0"/>
                <a:ea typeface="Calibri" panose="020F0502020204030204" pitchFamily="34" charset="0"/>
                <a:cs typeface="Arial" panose="020B0604020202020204" pitchFamily="34" charset="0"/>
              </a:rPr>
              <a:t>Multiple data</a:t>
            </a:r>
            <a:r>
              <a:rPr lang="zh-CN" altLang="en-US" sz="1100" b="1" kern="1200" dirty="0">
                <a:solidFill>
                  <a:schemeClr val="tx1">
                    <a:lumMod val="95000"/>
                    <a:lumOff val="5000"/>
                  </a:schemeClr>
                </a:solidFill>
                <a:latin typeface="Arial" panose="020B0604020202020204" pitchFamily="34" charset="0"/>
                <a:cs typeface="Arial" panose="020B0604020202020204" pitchFamily="34" charset="0"/>
              </a:rPr>
              <a:t> </a:t>
            </a:r>
            <a:r>
              <a:rPr lang="en-US" altLang="zh-CN" sz="1100" b="1" kern="1200" dirty="0">
                <a:solidFill>
                  <a:schemeClr val="tx1">
                    <a:lumMod val="95000"/>
                    <a:lumOff val="5000"/>
                  </a:schemeClr>
                </a:solidFill>
                <a:latin typeface="Arial" panose="020B0604020202020204" pitchFamily="34" charset="0"/>
                <a:cs typeface="Arial" panose="020B0604020202020204" pitchFamily="34" charset="0"/>
              </a:rPr>
              <a:t>c</a:t>
            </a:r>
            <a:r>
              <a:rPr lang="en-US" altLang="zh-CN" sz="1100" b="1" kern="1200" dirty="0">
                <a:solidFill>
                  <a:schemeClr val="tx1">
                    <a:lumMod val="95000"/>
                    <a:lumOff val="5000"/>
                  </a:schemeClr>
                </a:solidFill>
                <a:latin typeface="Arial" panose="020B0604020202020204" pitchFamily="34" charset="0"/>
                <a:ea typeface="Calibri" panose="020F0502020204030204" pitchFamily="34" charset="0"/>
                <a:cs typeface="Arial" panose="020B0604020202020204" pitchFamily="34" charset="0"/>
              </a:rPr>
              <a:t>onsumers:</a:t>
            </a:r>
          </a:p>
          <a:p>
            <a:pPr marL="720000" lvl="1" indent="-171450">
              <a:spcAft>
                <a:spcPts val="600"/>
              </a:spcAft>
              <a:buFont typeface="Wingdings" panose="05000000000000000000" pitchFamily="2" charset="2"/>
              <a:buChar char="Ø"/>
            </a:pPr>
            <a:r>
              <a:rPr kumimoji="1" lang="en-US" altLang="zh-CN" sz="1100" dirty="0">
                <a:solidFill>
                  <a:schemeClr val="tx1">
                    <a:lumMod val="95000"/>
                    <a:lumOff val="5000"/>
                  </a:schemeClr>
                </a:solidFill>
                <a:latin typeface="Arial" panose="020B0604020202020204" pitchFamily="34" charset="0"/>
                <a:cs typeface="Arial" panose="020B0604020202020204" pitchFamily="34" charset="0"/>
              </a:rPr>
              <a:t>For example, sensing data collected by </a:t>
            </a:r>
            <a:r>
              <a:rPr lang="en-US" altLang="zh-CN" sz="1100" dirty="0">
                <a:solidFill>
                  <a:schemeClr val="tx1">
                    <a:lumMod val="95000"/>
                    <a:lumOff val="5000"/>
                  </a:schemeClr>
                </a:solidFill>
                <a:latin typeface="Arial" panose="020B0604020202020204" pitchFamily="34" charset="0"/>
                <a:ea typeface="Calibri" panose="020F0502020204030204" pitchFamily="34" charset="0"/>
                <a:cs typeface="Arial" panose="020B0604020202020204" pitchFamily="34" charset="0"/>
              </a:rPr>
              <a:t>6G system can be consumed and independently processed for multiple applications or verticals such as traffic monitoring or intrusion detection.</a:t>
            </a:r>
            <a:endParaRPr lang="zh-CN" altLang="en-US" sz="1100" dirty="0">
              <a:solidFill>
                <a:schemeClr val="tx1">
                  <a:lumMod val="95000"/>
                  <a:lumOff val="5000"/>
                </a:schemeClr>
              </a:solidFill>
              <a:latin typeface="Arial" panose="020B0604020202020204" pitchFamily="34" charset="0"/>
              <a:cs typeface="Arial" panose="020B0604020202020204" pitchFamily="34" charset="0"/>
            </a:endParaRPr>
          </a:p>
          <a:p>
            <a:pPr>
              <a:spcAft>
                <a:spcPts val="600"/>
              </a:spcAft>
            </a:pPr>
            <a:endParaRPr lang="en-US" altLang="zh-CN" sz="1100" b="1" kern="1200" dirty="0">
              <a:solidFill>
                <a:schemeClr val="tx1">
                  <a:lumMod val="95000"/>
                  <a:lumOff val="5000"/>
                </a:schemeClr>
              </a:solidFill>
              <a:latin typeface="Arial" panose="020B0604020202020204" pitchFamily="34" charset="0"/>
              <a:ea typeface="Calibri" panose="020F0502020204030204" pitchFamily="34" charset="0"/>
              <a:cs typeface="Arial" panose="020B0604020202020204" pitchFamily="34" charset="0"/>
            </a:endParaRPr>
          </a:p>
        </p:txBody>
      </p:sp>
      <p:sp>
        <p:nvSpPr>
          <p:cNvPr id="197" name="圆角矩形 185">
            <a:extLst>
              <a:ext uri="{FF2B5EF4-FFF2-40B4-BE49-F238E27FC236}">
                <a16:creationId xmlns:a16="http://schemas.microsoft.com/office/drawing/2014/main" id="{E63159AC-5D96-4B88-9939-CC061534A4A7}"/>
              </a:ext>
            </a:extLst>
          </p:cNvPr>
          <p:cNvSpPr>
            <a:spLocks/>
          </p:cNvSpPr>
          <p:nvPr/>
        </p:nvSpPr>
        <p:spPr bwMode="auto">
          <a:xfrm>
            <a:off x="702805" y="3512943"/>
            <a:ext cx="1422001" cy="266349"/>
          </a:xfrm>
          <a:prstGeom prst="roundRect">
            <a:avLst/>
          </a:prstGeom>
          <a:noFill/>
          <a:ln w="12700" cap="flat" cmpd="sng" algn="ctr">
            <a:noFill/>
            <a:prstDash val="solid"/>
            <a:miter lim="800000"/>
          </a:ln>
          <a:effectLst/>
        </p:spPr>
        <p:txBody>
          <a:bodyPr lIns="68533" tIns="34267" rIns="68533" bIns="34267" anchor="ctr"/>
          <a:lstStyle/>
          <a:p>
            <a:pPr algn="ctr" defTabSz="870346"/>
            <a:r>
              <a:rPr lang="en-US" altLang="zh-CN" sz="700" b="1" dirty="0">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rPr>
              <a:t>3GPP Sensing data</a:t>
            </a:r>
          </a:p>
        </p:txBody>
      </p:sp>
      <p:pic>
        <p:nvPicPr>
          <p:cNvPr id="198" name="图片 197" descr="图片包含 游戏机&#10;&#10;描述已自动生成">
            <a:extLst>
              <a:ext uri="{FF2B5EF4-FFF2-40B4-BE49-F238E27FC236}">
                <a16:creationId xmlns:a16="http://schemas.microsoft.com/office/drawing/2014/main" id="{3A84740B-3A8F-48F5-A777-88BDBBA9B72F}"/>
              </a:ext>
            </a:extLst>
          </p:cNvPr>
          <p:cNvPicPr>
            <a:picLocks noChangeAspect="1"/>
          </p:cNvPicPr>
          <p:nvPr/>
        </p:nvPicPr>
        <p:blipFill>
          <a:blip r:embed="rId10">
            <a:duotone>
              <a:schemeClr val="accent2">
                <a:shade val="45000"/>
                <a:satMod val="135000"/>
              </a:schemeClr>
              <a:prstClr val="white"/>
            </a:duotone>
            <a:extLst>
              <a:ext uri="{BEBA8EAE-BF5A-486C-A8C5-ECC9F3942E4B}">
                <a14:imgProps xmlns:a14="http://schemas.microsoft.com/office/drawing/2010/main">
                  <a14:imgLayer r:embed="rId11">
                    <a14:imgEffect>
                      <a14:sharpenSoften amount="20000"/>
                    </a14:imgEffect>
                    <a14:imgEffect>
                      <a14:brightnessContrast bright="60000" contrast="40000"/>
                    </a14:imgEffect>
                  </a14:imgLayer>
                </a14:imgProps>
              </a:ext>
              <a:ext uri="{28A0092B-C50C-407E-A947-70E740481C1C}">
                <a14:useLocalDpi xmlns:a14="http://schemas.microsoft.com/office/drawing/2010/main" val="0"/>
              </a:ext>
            </a:extLst>
          </a:blip>
          <a:stretch>
            <a:fillRect/>
          </a:stretch>
        </p:blipFill>
        <p:spPr>
          <a:xfrm>
            <a:off x="1268488" y="2486626"/>
            <a:ext cx="2065985" cy="868276"/>
          </a:xfrm>
          <a:prstGeom prst="rect">
            <a:avLst/>
          </a:prstGeom>
        </p:spPr>
      </p:pic>
      <p:sp>
        <p:nvSpPr>
          <p:cNvPr id="2" name="矩形 1">
            <a:extLst>
              <a:ext uri="{FF2B5EF4-FFF2-40B4-BE49-F238E27FC236}">
                <a16:creationId xmlns:a16="http://schemas.microsoft.com/office/drawing/2014/main" id="{ADC9428D-556F-4BBD-BA5B-ADBB9A1977E6}"/>
              </a:ext>
            </a:extLst>
          </p:cNvPr>
          <p:cNvSpPr/>
          <p:nvPr/>
        </p:nvSpPr>
        <p:spPr>
          <a:xfrm>
            <a:off x="1806938" y="2835324"/>
            <a:ext cx="934871" cy="246221"/>
          </a:xfrm>
          <a:prstGeom prst="rect">
            <a:avLst/>
          </a:prstGeom>
        </p:spPr>
        <p:txBody>
          <a:bodyPr wrap="none">
            <a:spAutoFit/>
          </a:bodyPr>
          <a:lstStyle/>
          <a:p>
            <a:pPr algn="ctr" defTabSz="725294"/>
            <a:r>
              <a:rPr lang="en-US" altLang="zh-CN" sz="1000" b="1">
                <a:solidFill>
                  <a:prstClr val="black"/>
                </a:solidFill>
                <a:latin typeface="Arial" panose="020B0604020202020204" pitchFamily="34" charset="0"/>
                <a:ea typeface="微软雅黑" panose="020B0503020204020204" pitchFamily="34" charset="-122"/>
                <a:cs typeface="+mn-ea"/>
                <a:sym typeface="Arial" panose="020B0604020202020204" pitchFamily="34" charset="0"/>
              </a:rPr>
              <a:t>Data service</a:t>
            </a:r>
            <a:endParaRPr lang="en-US" altLang="zh-CN" sz="1000" b="1"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1" name="Freeform 179">
            <a:extLst>
              <a:ext uri="{FF2B5EF4-FFF2-40B4-BE49-F238E27FC236}">
                <a16:creationId xmlns:a16="http://schemas.microsoft.com/office/drawing/2014/main" id="{528110BC-4CE9-42C7-BDD4-CE4B7A744CA9}"/>
              </a:ext>
            </a:extLst>
          </p:cNvPr>
          <p:cNvSpPr>
            <a:spLocks/>
          </p:cNvSpPr>
          <p:nvPr/>
        </p:nvSpPr>
        <p:spPr bwMode="auto">
          <a:xfrm rot="16200000">
            <a:off x="1223193" y="3804310"/>
            <a:ext cx="278164" cy="136078"/>
          </a:xfrm>
          <a:custGeom>
            <a:avLst/>
            <a:gdLst>
              <a:gd name="T0" fmla="*/ 203200 w 1124"/>
              <a:gd name="T1" fmla="*/ 403225 h 507"/>
              <a:gd name="T2" fmla="*/ 0 w 1124"/>
              <a:gd name="T3" fmla="*/ 701675 h 507"/>
              <a:gd name="T4" fmla="*/ 1120775 w 1124"/>
              <a:gd name="T5" fmla="*/ 530225 h 507"/>
              <a:gd name="T6" fmla="*/ 1103312 w 1124"/>
              <a:gd name="T7" fmla="*/ 804862 h 507"/>
              <a:gd name="T8" fmla="*/ 1784350 w 1124"/>
              <a:gd name="T9" fmla="*/ 403225 h 507"/>
              <a:gd name="T10" fmla="*/ 1103312 w 1124"/>
              <a:gd name="T11" fmla="*/ 0 h 507"/>
              <a:gd name="T12" fmla="*/ 1120775 w 1124"/>
              <a:gd name="T13" fmla="*/ 274637 h 507"/>
              <a:gd name="T14" fmla="*/ 0 w 1124"/>
              <a:gd name="T15" fmla="*/ 103187 h 507"/>
              <a:gd name="T16" fmla="*/ 203200 w 1124"/>
              <a:gd name="T17" fmla="*/ 403225 h 50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24"/>
              <a:gd name="T28" fmla="*/ 0 h 507"/>
              <a:gd name="T29" fmla="*/ 1124 w 1124"/>
              <a:gd name="T30" fmla="*/ 507 h 50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24" h="507">
                <a:moveTo>
                  <a:pt x="128" y="254"/>
                </a:moveTo>
                <a:lnTo>
                  <a:pt x="0" y="442"/>
                </a:lnTo>
                <a:lnTo>
                  <a:pt x="706" y="334"/>
                </a:lnTo>
                <a:lnTo>
                  <a:pt x="695" y="507"/>
                </a:lnTo>
                <a:lnTo>
                  <a:pt x="1124" y="254"/>
                </a:lnTo>
                <a:lnTo>
                  <a:pt x="695" y="0"/>
                </a:lnTo>
                <a:lnTo>
                  <a:pt x="706" y="173"/>
                </a:lnTo>
                <a:lnTo>
                  <a:pt x="0" y="65"/>
                </a:lnTo>
                <a:lnTo>
                  <a:pt x="128" y="254"/>
                </a:lnTo>
                <a:close/>
              </a:path>
            </a:pathLst>
          </a:custGeom>
          <a:noFill/>
          <a:ln w="15875">
            <a:solidFill>
              <a:srgbClr val="C8102E"/>
            </a:solidFill>
            <a:headEnd/>
            <a:tailEnd/>
          </a:ln>
          <a:effectLst/>
        </p:spPr>
        <p:txBody>
          <a:bodyPr/>
          <a:lstStyle/>
          <a:p>
            <a:pPr defTabSz="914309"/>
            <a:endParaRPr lang="zh-CN" altLang="en-US" sz="1600" kern="0">
              <a:latin typeface="微软雅黑" panose="020B0503020204020204" pitchFamily="34" charset="-122"/>
              <a:ea typeface="微软雅黑" panose="020B0503020204020204" pitchFamily="34" charset="-122"/>
            </a:endParaRPr>
          </a:p>
        </p:txBody>
      </p:sp>
      <p:sp>
        <p:nvSpPr>
          <p:cNvPr id="202" name="圆角矩形 185">
            <a:extLst>
              <a:ext uri="{FF2B5EF4-FFF2-40B4-BE49-F238E27FC236}">
                <a16:creationId xmlns:a16="http://schemas.microsoft.com/office/drawing/2014/main" id="{1EA073FA-B88C-4293-8168-B5EAC5C1979D}"/>
              </a:ext>
            </a:extLst>
          </p:cNvPr>
          <p:cNvSpPr>
            <a:spLocks/>
          </p:cNvSpPr>
          <p:nvPr/>
        </p:nvSpPr>
        <p:spPr bwMode="auto">
          <a:xfrm>
            <a:off x="2578472" y="3564473"/>
            <a:ext cx="1422001" cy="266349"/>
          </a:xfrm>
          <a:prstGeom prst="roundRect">
            <a:avLst/>
          </a:prstGeom>
          <a:noFill/>
          <a:ln w="12700" cap="flat" cmpd="sng" algn="ctr">
            <a:noFill/>
            <a:prstDash val="solid"/>
            <a:miter lim="800000"/>
          </a:ln>
          <a:effectLst/>
        </p:spPr>
        <p:txBody>
          <a:bodyPr lIns="68533" tIns="34267" rIns="68533" bIns="34267" anchor="ctr"/>
          <a:lstStyle/>
          <a:p>
            <a:pPr algn="ctr" defTabSz="870346"/>
            <a:r>
              <a:rPr lang="en-US" altLang="zh-CN" sz="700" b="1" dirty="0">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rPr>
              <a:t>3GPP Sensing data</a:t>
            </a:r>
          </a:p>
        </p:txBody>
      </p:sp>
      <p:sp>
        <p:nvSpPr>
          <p:cNvPr id="203" name="Freeform 179">
            <a:extLst>
              <a:ext uri="{FF2B5EF4-FFF2-40B4-BE49-F238E27FC236}">
                <a16:creationId xmlns:a16="http://schemas.microsoft.com/office/drawing/2014/main" id="{1DBB0A2A-86E3-49A9-B1C4-468A4D0BC780}"/>
              </a:ext>
            </a:extLst>
          </p:cNvPr>
          <p:cNvSpPr>
            <a:spLocks/>
          </p:cNvSpPr>
          <p:nvPr/>
        </p:nvSpPr>
        <p:spPr bwMode="auto">
          <a:xfrm rot="16200000">
            <a:off x="3218430" y="3832860"/>
            <a:ext cx="278164" cy="136078"/>
          </a:xfrm>
          <a:custGeom>
            <a:avLst/>
            <a:gdLst>
              <a:gd name="T0" fmla="*/ 203200 w 1124"/>
              <a:gd name="T1" fmla="*/ 403225 h 507"/>
              <a:gd name="T2" fmla="*/ 0 w 1124"/>
              <a:gd name="T3" fmla="*/ 701675 h 507"/>
              <a:gd name="T4" fmla="*/ 1120775 w 1124"/>
              <a:gd name="T5" fmla="*/ 530225 h 507"/>
              <a:gd name="T6" fmla="*/ 1103312 w 1124"/>
              <a:gd name="T7" fmla="*/ 804862 h 507"/>
              <a:gd name="T8" fmla="*/ 1784350 w 1124"/>
              <a:gd name="T9" fmla="*/ 403225 h 507"/>
              <a:gd name="T10" fmla="*/ 1103312 w 1124"/>
              <a:gd name="T11" fmla="*/ 0 h 507"/>
              <a:gd name="T12" fmla="*/ 1120775 w 1124"/>
              <a:gd name="T13" fmla="*/ 274637 h 507"/>
              <a:gd name="T14" fmla="*/ 0 w 1124"/>
              <a:gd name="T15" fmla="*/ 103187 h 507"/>
              <a:gd name="T16" fmla="*/ 203200 w 1124"/>
              <a:gd name="T17" fmla="*/ 403225 h 50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24"/>
              <a:gd name="T28" fmla="*/ 0 h 507"/>
              <a:gd name="T29" fmla="*/ 1124 w 1124"/>
              <a:gd name="T30" fmla="*/ 507 h 50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24" h="507">
                <a:moveTo>
                  <a:pt x="128" y="254"/>
                </a:moveTo>
                <a:lnTo>
                  <a:pt x="0" y="442"/>
                </a:lnTo>
                <a:lnTo>
                  <a:pt x="706" y="334"/>
                </a:lnTo>
                <a:lnTo>
                  <a:pt x="695" y="507"/>
                </a:lnTo>
                <a:lnTo>
                  <a:pt x="1124" y="254"/>
                </a:lnTo>
                <a:lnTo>
                  <a:pt x="695" y="0"/>
                </a:lnTo>
                <a:lnTo>
                  <a:pt x="706" y="173"/>
                </a:lnTo>
                <a:lnTo>
                  <a:pt x="0" y="65"/>
                </a:lnTo>
                <a:lnTo>
                  <a:pt x="128" y="254"/>
                </a:lnTo>
                <a:close/>
              </a:path>
            </a:pathLst>
          </a:custGeom>
          <a:noFill/>
          <a:ln w="15875">
            <a:solidFill>
              <a:srgbClr val="C8102E"/>
            </a:solidFill>
            <a:headEnd/>
            <a:tailEnd/>
          </a:ln>
          <a:effectLst/>
        </p:spPr>
        <p:txBody>
          <a:bodyPr/>
          <a:lstStyle/>
          <a:p>
            <a:pPr defTabSz="914309"/>
            <a:endParaRPr lang="zh-CN" altLang="en-US" sz="1600" ker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056589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a:extLst>
              <a:ext uri="{FF2B5EF4-FFF2-40B4-BE49-F238E27FC236}">
                <a16:creationId xmlns:a16="http://schemas.microsoft.com/office/drawing/2014/main" id="{13A1D757-AC42-47ED-A752-46116882FC90}"/>
              </a:ext>
            </a:extLst>
          </p:cNvPr>
          <p:cNvSpPr txBox="1"/>
          <p:nvPr/>
        </p:nvSpPr>
        <p:spPr>
          <a:xfrm>
            <a:off x="303588" y="250955"/>
            <a:ext cx="7329304" cy="461665"/>
          </a:xfrm>
          <a:prstGeom prst="rect">
            <a:avLst/>
          </a:prstGeom>
          <a:noFill/>
        </p:spPr>
        <p:txBody>
          <a:bodyPr wrap="square" rtlCol="0">
            <a:spAutoFit/>
          </a:bodyPr>
          <a:lstStyle>
            <a:defPPr marR="0" lvl="0" algn="l" rtl="0">
              <a:lnSpc>
                <a:spcPct val="100000"/>
              </a:lnSpc>
              <a:spcBef>
                <a:spcPts val="0"/>
              </a:spcBef>
              <a:spcAft>
                <a:spcPts val="0"/>
              </a:spcAft>
              <a:defRPr/>
            </a:defPPr>
            <a:lvl1pPr>
              <a:defRPr sz="2400" b="1">
                <a:solidFill>
                  <a:srgbClr val="FF0000"/>
                </a:solidFill>
                <a:latin typeface="Arial" panose="020B0604020202020204" pitchFamily="34" charset="0"/>
                <a:cs typeface="Arial" panose="020B0604020202020204" pitchFamily="34" charset="0"/>
              </a:defRPr>
            </a:lvl1pPr>
          </a:lstStyle>
          <a:p>
            <a:r>
              <a:rPr lang="en-US" dirty="0"/>
              <a:t>Data service</a:t>
            </a:r>
            <a:endParaRPr lang="en-US" altLang="zh-CN" dirty="0"/>
          </a:p>
        </p:txBody>
      </p:sp>
      <p:sp>
        <p:nvSpPr>
          <p:cNvPr id="4" name="平行四边形 3">
            <a:extLst>
              <a:ext uri="{FF2B5EF4-FFF2-40B4-BE49-F238E27FC236}">
                <a16:creationId xmlns:a16="http://schemas.microsoft.com/office/drawing/2014/main" id="{BDAA0B60-04AC-4D4C-8B50-C0862847F71F}"/>
              </a:ext>
            </a:extLst>
          </p:cNvPr>
          <p:cNvSpPr/>
          <p:nvPr/>
        </p:nvSpPr>
        <p:spPr>
          <a:xfrm>
            <a:off x="757083" y="1111440"/>
            <a:ext cx="7393858" cy="865455"/>
          </a:xfrm>
          <a:prstGeom prst="parallelogram">
            <a:avLst>
              <a:gd name="adj" fmla="val 90842"/>
            </a:avLst>
          </a:prstGeom>
          <a:solidFill>
            <a:srgbClr val="30B5C5">
              <a:lumMod val="20000"/>
              <a:lumOff val="80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buClrTx/>
            </a:pPr>
            <a:endParaRPr lang="zh-CN" altLang="en-US" sz="1800" kern="120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endParaRPr>
          </a:p>
        </p:txBody>
      </p:sp>
      <p:sp>
        <p:nvSpPr>
          <p:cNvPr id="28" name="矩形 27">
            <a:extLst>
              <a:ext uri="{FF2B5EF4-FFF2-40B4-BE49-F238E27FC236}">
                <a16:creationId xmlns:a16="http://schemas.microsoft.com/office/drawing/2014/main" id="{268C95C5-B9CA-44C0-9FD9-1312ECD44E0A}"/>
              </a:ext>
            </a:extLst>
          </p:cNvPr>
          <p:cNvSpPr/>
          <p:nvPr/>
        </p:nvSpPr>
        <p:spPr>
          <a:xfrm>
            <a:off x="1791080" y="2703040"/>
            <a:ext cx="942287" cy="245390"/>
          </a:xfrm>
          <a:prstGeom prst="rect">
            <a:avLst/>
          </a:prstGeom>
          <a:solidFill>
            <a:srgbClr val="30B5C5">
              <a:lumMod val="20000"/>
              <a:lumOff val="80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buClrTx/>
            </a:pPr>
            <a:r>
              <a:rPr lang="en-US" sz="900" kern="1200"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rPr>
              <a:t>AI </a:t>
            </a:r>
            <a:r>
              <a:rPr lang="en-US" sz="900" kern="120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rPr>
              <a:t>data </a:t>
            </a:r>
            <a:endParaRPr lang="en-CA" sz="900" kern="1200"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endParaRPr>
          </a:p>
        </p:txBody>
      </p:sp>
      <p:sp>
        <p:nvSpPr>
          <p:cNvPr id="34" name="矩形 33">
            <a:extLst>
              <a:ext uri="{FF2B5EF4-FFF2-40B4-BE49-F238E27FC236}">
                <a16:creationId xmlns:a16="http://schemas.microsoft.com/office/drawing/2014/main" id="{0BF1B61F-FEBD-4BC1-A317-74226515FDF6}"/>
              </a:ext>
            </a:extLst>
          </p:cNvPr>
          <p:cNvSpPr/>
          <p:nvPr/>
        </p:nvSpPr>
        <p:spPr>
          <a:xfrm>
            <a:off x="2968347" y="2709581"/>
            <a:ext cx="881434" cy="245390"/>
          </a:xfrm>
          <a:prstGeom prst="rect">
            <a:avLst/>
          </a:prstGeom>
          <a:solidFill>
            <a:srgbClr val="30B5C5">
              <a:lumMod val="20000"/>
              <a:lumOff val="80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buClrTx/>
            </a:pPr>
            <a:r>
              <a:rPr lang="en-US" sz="900" kern="1200"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rPr>
              <a:t>Sensing data  </a:t>
            </a:r>
            <a:endParaRPr lang="en-CA" sz="900" kern="1200"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endParaRPr>
          </a:p>
        </p:txBody>
      </p:sp>
      <p:sp>
        <p:nvSpPr>
          <p:cNvPr id="37" name="矩形 36">
            <a:extLst>
              <a:ext uri="{FF2B5EF4-FFF2-40B4-BE49-F238E27FC236}">
                <a16:creationId xmlns:a16="http://schemas.microsoft.com/office/drawing/2014/main" id="{7B7D2E4F-BA09-4481-8521-5E22A6716290}"/>
              </a:ext>
            </a:extLst>
          </p:cNvPr>
          <p:cNvSpPr/>
          <p:nvPr/>
        </p:nvSpPr>
        <p:spPr>
          <a:xfrm>
            <a:off x="3993908" y="2714980"/>
            <a:ext cx="1011129" cy="245390"/>
          </a:xfrm>
          <a:prstGeom prst="rect">
            <a:avLst/>
          </a:prstGeom>
          <a:solidFill>
            <a:srgbClr val="30B5C5">
              <a:lumMod val="20000"/>
              <a:lumOff val="80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buClrTx/>
            </a:pPr>
            <a:r>
              <a:rPr lang="en-US" altLang="zh-CN" sz="900" kern="120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rPr>
              <a:t>Positioning data</a:t>
            </a:r>
            <a:endParaRPr lang="en-CA" sz="900" kern="1200"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endParaRPr>
          </a:p>
        </p:txBody>
      </p:sp>
      <p:sp>
        <p:nvSpPr>
          <p:cNvPr id="38" name="文本框 37">
            <a:extLst>
              <a:ext uri="{FF2B5EF4-FFF2-40B4-BE49-F238E27FC236}">
                <a16:creationId xmlns:a16="http://schemas.microsoft.com/office/drawing/2014/main" id="{BD5F62F3-8CDC-4C8C-8F7F-8F6D001E2EFA}"/>
              </a:ext>
            </a:extLst>
          </p:cNvPr>
          <p:cNvSpPr txBox="1"/>
          <p:nvPr/>
        </p:nvSpPr>
        <p:spPr>
          <a:xfrm>
            <a:off x="7588287" y="2577083"/>
            <a:ext cx="777240" cy="307777"/>
          </a:xfrm>
          <a:prstGeom prst="rect">
            <a:avLst/>
          </a:prstGeom>
          <a:noFill/>
        </p:spPr>
        <p:txBody>
          <a:bodyPr wrap="square" rtlCol="0">
            <a:spAutoFit/>
          </a:bodyPr>
          <a:lstStyle/>
          <a:p>
            <a:r>
              <a:rPr lang="en-US" dirty="0">
                <a:solidFill>
                  <a:schemeClr val="tx1">
                    <a:lumMod val="95000"/>
                    <a:lumOff val="5000"/>
                  </a:schemeClr>
                </a:solidFill>
                <a:latin typeface="Arial" panose="020B0604020202020204" pitchFamily="34" charset="0"/>
                <a:cs typeface="Arial" panose="020B0604020202020204" pitchFamily="34" charset="0"/>
              </a:rPr>
              <a:t>…</a:t>
            </a:r>
            <a:endParaRPr lang="en-CA" dirty="0">
              <a:solidFill>
                <a:schemeClr val="tx1">
                  <a:lumMod val="95000"/>
                  <a:lumOff val="5000"/>
                </a:schemeClr>
              </a:solidFill>
              <a:latin typeface="Arial" panose="020B0604020202020204" pitchFamily="34" charset="0"/>
              <a:cs typeface="Arial" panose="020B0604020202020204" pitchFamily="34" charset="0"/>
            </a:endParaRPr>
          </a:p>
        </p:txBody>
      </p:sp>
      <p:sp>
        <p:nvSpPr>
          <p:cNvPr id="39" name="矩形 38">
            <a:extLst>
              <a:ext uri="{FF2B5EF4-FFF2-40B4-BE49-F238E27FC236}">
                <a16:creationId xmlns:a16="http://schemas.microsoft.com/office/drawing/2014/main" id="{CACA634B-8A24-4C45-9BB9-54F5B9D390F7}"/>
              </a:ext>
            </a:extLst>
          </p:cNvPr>
          <p:cNvSpPr/>
          <p:nvPr/>
        </p:nvSpPr>
        <p:spPr>
          <a:xfrm>
            <a:off x="249529" y="4050928"/>
            <a:ext cx="8644941" cy="762260"/>
          </a:xfrm>
          <a:prstGeom prst="rect">
            <a:avLst/>
          </a:prstGeom>
        </p:spPr>
        <p:txBody>
          <a:bodyPr wrap="square">
            <a:spAutoFit/>
          </a:bodyPr>
          <a:lstStyle/>
          <a:p>
            <a:pPr>
              <a:lnSpc>
                <a:spcPct val="115000"/>
              </a:lnSpc>
              <a:spcAft>
                <a:spcPts val="1000"/>
              </a:spcAft>
            </a:pPr>
            <a:r>
              <a:rPr lang="en-GB" altLang="zh-CN" sz="1000" b="1" dirty="0">
                <a:solidFill>
                  <a:schemeClr val="tx1">
                    <a:lumMod val="95000"/>
                    <a:lumOff val="5000"/>
                  </a:schemeClr>
                </a:solidFill>
                <a:latin typeface="Arial" panose="020B0604020202020204" pitchFamily="34" charset="0"/>
                <a:ea typeface="Times New Roman" panose="02020603050405020304" pitchFamily="18" charset="0"/>
                <a:cs typeface="Arial" panose="020B0604020202020204" pitchFamily="34" charset="0"/>
              </a:rPr>
              <a:t>Data service</a:t>
            </a:r>
            <a:r>
              <a:rPr lang="en-GB" altLang="zh-CN" sz="1000" dirty="0">
                <a:solidFill>
                  <a:schemeClr val="tx1">
                    <a:lumMod val="95000"/>
                    <a:lumOff val="5000"/>
                  </a:schemeClr>
                </a:solidFill>
                <a:latin typeface="Arial" panose="020B0604020202020204" pitchFamily="34" charset="0"/>
                <a:ea typeface="Times New Roman" panose="02020603050405020304" pitchFamily="18" charset="0"/>
                <a:cs typeface="Arial" panose="020B0604020202020204" pitchFamily="34" charset="0"/>
              </a:rPr>
              <a:t>: </a:t>
            </a:r>
            <a:r>
              <a:rPr lang="en-US" altLang="zh-CN" sz="1000" dirty="0">
                <a:solidFill>
                  <a:schemeClr val="tx1">
                    <a:lumMod val="95000"/>
                    <a:lumOff val="5000"/>
                  </a:schemeClr>
                </a:solidFill>
                <a:latin typeface="Arial" panose="020B0604020202020204" pitchFamily="34" charset="0"/>
                <a:ea typeface="Times New Roman" panose="02020603050405020304" pitchFamily="18" charset="0"/>
                <a:cs typeface="Arial" panose="020B0604020202020204" pitchFamily="34" charset="0"/>
              </a:rPr>
              <a:t>a service offering multiple types of data (e.g. AI related data, 3GPP sensing data, positioning data) originated or processed inside the 6G system, which is provided by the 6G system to the data consumer.</a:t>
            </a:r>
          </a:p>
          <a:p>
            <a:pPr>
              <a:lnSpc>
                <a:spcPct val="115000"/>
              </a:lnSpc>
              <a:spcAft>
                <a:spcPts val="1000"/>
              </a:spcAft>
            </a:pPr>
            <a:r>
              <a:rPr lang="en-US" altLang="zh-CN" sz="1000" dirty="0">
                <a:solidFill>
                  <a:schemeClr val="tx1">
                    <a:lumMod val="95000"/>
                    <a:lumOff val="5000"/>
                  </a:schemeClr>
                </a:solidFill>
                <a:latin typeface="Arial" panose="020B0604020202020204" pitchFamily="34" charset="0"/>
                <a:ea typeface="Times New Roman" panose="02020603050405020304" pitchFamily="18" charset="0"/>
                <a:cs typeface="Arial" panose="020B0604020202020204" pitchFamily="34" charset="0"/>
              </a:rPr>
              <a:t>NOTE: the data consumer could be trusted third-party or UE or network function</a:t>
            </a:r>
            <a:endParaRPr lang="en-GB" altLang="zh-CN" sz="1000" dirty="0">
              <a:solidFill>
                <a:schemeClr val="tx1">
                  <a:lumMod val="95000"/>
                  <a:lumOff val="5000"/>
                </a:schemeClr>
              </a:solidFill>
              <a:latin typeface="Arial" panose="020B0604020202020204" pitchFamily="34" charset="0"/>
              <a:ea typeface="Times New Roman" panose="02020603050405020304" pitchFamily="18" charset="0"/>
              <a:cs typeface="Arial" panose="020B0604020202020204" pitchFamily="34" charset="0"/>
            </a:endParaRPr>
          </a:p>
        </p:txBody>
      </p:sp>
      <p:sp>
        <p:nvSpPr>
          <p:cNvPr id="41" name="上下箭头 22">
            <a:extLst>
              <a:ext uri="{FF2B5EF4-FFF2-40B4-BE49-F238E27FC236}">
                <a16:creationId xmlns:a16="http://schemas.microsoft.com/office/drawing/2014/main" id="{4774B9DA-94FA-49B0-AC1D-5390C601E668}"/>
              </a:ext>
            </a:extLst>
          </p:cNvPr>
          <p:cNvSpPr/>
          <p:nvPr/>
        </p:nvSpPr>
        <p:spPr>
          <a:xfrm rot="10800000">
            <a:off x="2164961" y="1870672"/>
            <a:ext cx="240869" cy="859018"/>
          </a:xfrm>
          <a:prstGeom prst="upDownArrow">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chemeClr val="tx1">
                  <a:lumMod val="95000"/>
                  <a:lumOff val="5000"/>
                </a:schemeClr>
              </a:solidFill>
              <a:latin typeface="Arial" panose="020B0604020202020204" pitchFamily="34" charset="0"/>
              <a:cs typeface="Arial" panose="020B0604020202020204" pitchFamily="34" charset="0"/>
            </a:endParaRPr>
          </a:p>
        </p:txBody>
      </p:sp>
      <p:sp>
        <p:nvSpPr>
          <p:cNvPr id="48" name="文本框 47">
            <a:extLst>
              <a:ext uri="{FF2B5EF4-FFF2-40B4-BE49-F238E27FC236}">
                <a16:creationId xmlns:a16="http://schemas.microsoft.com/office/drawing/2014/main" id="{1C8C5E66-BDE9-4DB5-AB03-F260103ABD1A}"/>
              </a:ext>
            </a:extLst>
          </p:cNvPr>
          <p:cNvSpPr txBox="1"/>
          <p:nvPr/>
        </p:nvSpPr>
        <p:spPr>
          <a:xfrm>
            <a:off x="1258473" y="1975985"/>
            <a:ext cx="1087641" cy="200055"/>
          </a:xfrm>
          <a:prstGeom prst="rect">
            <a:avLst/>
          </a:prstGeom>
          <a:noFill/>
        </p:spPr>
        <p:txBody>
          <a:bodyPr wrap="square" rtlCol="0">
            <a:spAutoFit/>
          </a:bodyPr>
          <a:lstStyle/>
          <a:p>
            <a:r>
              <a:rPr lang="en-US" altLang="zh-CN" sz="700" dirty="0">
                <a:solidFill>
                  <a:schemeClr val="tx1">
                    <a:lumMod val="95000"/>
                    <a:lumOff val="5000"/>
                  </a:schemeClr>
                </a:solidFill>
                <a:latin typeface="Arial" panose="020B0604020202020204" pitchFamily="34" charset="0"/>
                <a:cs typeface="Arial" panose="020B0604020202020204" pitchFamily="34" charset="0"/>
              </a:rPr>
              <a:t>Data exchange</a:t>
            </a:r>
            <a:endParaRPr lang="zh-CN" altLang="en-US" sz="700" dirty="0">
              <a:solidFill>
                <a:schemeClr val="tx1">
                  <a:lumMod val="95000"/>
                  <a:lumOff val="5000"/>
                </a:schemeClr>
              </a:solidFill>
              <a:latin typeface="Arial" panose="020B0604020202020204" pitchFamily="34" charset="0"/>
              <a:cs typeface="Arial" panose="020B0604020202020204" pitchFamily="34" charset="0"/>
            </a:endParaRPr>
          </a:p>
        </p:txBody>
      </p:sp>
      <p:sp>
        <p:nvSpPr>
          <p:cNvPr id="49" name="文本框 48">
            <a:extLst>
              <a:ext uri="{FF2B5EF4-FFF2-40B4-BE49-F238E27FC236}">
                <a16:creationId xmlns:a16="http://schemas.microsoft.com/office/drawing/2014/main" id="{6CEE847F-5A80-4C0D-9473-C09B4C480E9C}"/>
              </a:ext>
            </a:extLst>
          </p:cNvPr>
          <p:cNvSpPr txBox="1"/>
          <p:nvPr/>
        </p:nvSpPr>
        <p:spPr>
          <a:xfrm>
            <a:off x="2560796" y="1975985"/>
            <a:ext cx="1087641" cy="200055"/>
          </a:xfrm>
          <a:prstGeom prst="rect">
            <a:avLst/>
          </a:prstGeom>
          <a:noFill/>
        </p:spPr>
        <p:txBody>
          <a:bodyPr wrap="square" rtlCol="0">
            <a:spAutoFit/>
          </a:bodyPr>
          <a:lstStyle/>
          <a:p>
            <a:r>
              <a:rPr lang="en-US" altLang="zh-CN" sz="700" dirty="0">
                <a:solidFill>
                  <a:schemeClr val="tx1">
                    <a:lumMod val="95000"/>
                    <a:lumOff val="5000"/>
                  </a:schemeClr>
                </a:solidFill>
                <a:latin typeface="Arial" panose="020B0604020202020204" pitchFamily="34" charset="0"/>
                <a:cs typeface="Arial" panose="020B0604020202020204" pitchFamily="34" charset="0"/>
              </a:rPr>
              <a:t>Data exchange</a:t>
            </a:r>
            <a:endParaRPr lang="zh-CN" altLang="en-US" sz="700" dirty="0">
              <a:solidFill>
                <a:schemeClr val="tx1">
                  <a:lumMod val="95000"/>
                  <a:lumOff val="5000"/>
                </a:schemeClr>
              </a:solidFill>
              <a:latin typeface="Arial" panose="020B0604020202020204" pitchFamily="34" charset="0"/>
              <a:cs typeface="Arial" panose="020B0604020202020204" pitchFamily="34" charset="0"/>
            </a:endParaRPr>
          </a:p>
        </p:txBody>
      </p:sp>
      <p:sp>
        <p:nvSpPr>
          <p:cNvPr id="50" name="文本框 49">
            <a:extLst>
              <a:ext uri="{FF2B5EF4-FFF2-40B4-BE49-F238E27FC236}">
                <a16:creationId xmlns:a16="http://schemas.microsoft.com/office/drawing/2014/main" id="{338AB743-E6F4-4FC7-AA4F-6CB92AF45E03}"/>
              </a:ext>
            </a:extLst>
          </p:cNvPr>
          <p:cNvSpPr txBox="1"/>
          <p:nvPr/>
        </p:nvSpPr>
        <p:spPr>
          <a:xfrm>
            <a:off x="3609619" y="1975985"/>
            <a:ext cx="1087641" cy="200055"/>
          </a:xfrm>
          <a:prstGeom prst="rect">
            <a:avLst/>
          </a:prstGeom>
          <a:noFill/>
        </p:spPr>
        <p:txBody>
          <a:bodyPr wrap="square" rtlCol="0">
            <a:spAutoFit/>
          </a:bodyPr>
          <a:lstStyle/>
          <a:p>
            <a:r>
              <a:rPr lang="en-US" altLang="zh-CN" sz="700" dirty="0">
                <a:solidFill>
                  <a:schemeClr val="tx1">
                    <a:lumMod val="95000"/>
                    <a:lumOff val="5000"/>
                  </a:schemeClr>
                </a:solidFill>
                <a:latin typeface="Arial" panose="020B0604020202020204" pitchFamily="34" charset="0"/>
                <a:cs typeface="Arial" panose="020B0604020202020204" pitchFamily="34" charset="0"/>
              </a:rPr>
              <a:t>Data exchange</a:t>
            </a:r>
            <a:endParaRPr lang="zh-CN" altLang="en-US" sz="700" dirty="0">
              <a:solidFill>
                <a:schemeClr val="tx1">
                  <a:lumMod val="95000"/>
                  <a:lumOff val="5000"/>
                </a:schemeClr>
              </a:solidFill>
              <a:latin typeface="Arial" panose="020B0604020202020204" pitchFamily="34" charset="0"/>
              <a:cs typeface="Arial" panose="020B0604020202020204" pitchFamily="34" charset="0"/>
            </a:endParaRPr>
          </a:p>
        </p:txBody>
      </p:sp>
      <p:grpSp>
        <p:nvGrpSpPr>
          <p:cNvPr id="11" name="组合 10">
            <a:extLst>
              <a:ext uri="{FF2B5EF4-FFF2-40B4-BE49-F238E27FC236}">
                <a16:creationId xmlns:a16="http://schemas.microsoft.com/office/drawing/2014/main" id="{39C53B8B-BC07-4CD9-B0E4-B2AA9C0DF4CB}"/>
              </a:ext>
            </a:extLst>
          </p:cNvPr>
          <p:cNvGrpSpPr/>
          <p:nvPr/>
        </p:nvGrpSpPr>
        <p:grpSpPr>
          <a:xfrm>
            <a:off x="1247792" y="1520432"/>
            <a:ext cx="6276697" cy="258182"/>
            <a:chOff x="1495703" y="2475509"/>
            <a:chExt cx="2945143" cy="258182"/>
          </a:xfrm>
          <a:solidFill>
            <a:schemeClr val="bg1"/>
          </a:solidFill>
        </p:grpSpPr>
        <p:sp>
          <p:nvSpPr>
            <p:cNvPr id="54" name="流程图: 联系 183">
              <a:extLst>
                <a:ext uri="{FF2B5EF4-FFF2-40B4-BE49-F238E27FC236}">
                  <a16:creationId xmlns:a16="http://schemas.microsoft.com/office/drawing/2014/main" id="{51241EA3-DE1A-47DE-869F-002BFAB8A285}"/>
                </a:ext>
              </a:extLst>
            </p:cNvPr>
            <p:cNvSpPr/>
            <p:nvPr/>
          </p:nvSpPr>
          <p:spPr>
            <a:xfrm>
              <a:off x="1495703" y="2475509"/>
              <a:ext cx="67218" cy="250120"/>
            </a:xfrm>
            <a:prstGeom prst="flowChartConnector">
              <a:avLst/>
            </a:prstGeom>
            <a:grpFill/>
            <a:ln w="25400" cap="flat" cmpd="sng" algn="ctr">
              <a:solidFill>
                <a:schemeClr val="bg1">
                  <a:lumMod val="50000"/>
                </a:schemeClr>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300" b="0" i="0" u="none" strike="noStrike" kern="1200" cap="none" spc="0" normalizeH="0" baseline="0" noProof="0">
                <a:ln>
                  <a:noFill/>
                </a:ln>
                <a:solidFill>
                  <a:srgbClr val="FFFFFF"/>
                </a:solidFill>
                <a:effectLst/>
                <a:uLnTx/>
                <a:uFillTx/>
                <a:latin typeface="FrutigerNext LT Regular"/>
                <a:ea typeface="华文细黑"/>
                <a:cs typeface="+mn-cs"/>
              </a:endParaRPr>
            </a:p>
          </p:txBody>
        </p:sp>
        <p:sp>
          <p:nvSpPr>
            <p:cNvPr id="55" name="流程图: 联系 184">
              <a:extLst>
                <a:ext uri="{FF2B5EF4-FFF2-40B4-BE49-F238E27FC236}">
                  <a16:creationId xmlns:a16="http://schemas.microsoft.com/office/drawing/2014/main" id="{3A85E5F0-807F-4A55-A4F8-93C5350B2A50}"/>
                </a:ext>
              </a:extLst>
            </p:cNvPr>
            <p:cNvSpPr/>
            <p:nvPr/>
          </p:nvSpPr>
          <p:spPr>
            <a:xfrm>
              <a:off x="4373628" y="2483571"/>
              <a:ext cx="67218" cy="250120"/>
            </a:xfrm>
            <a:prstGeom prst="flowChartConnector">
              <a:avLst/>
            </a:prstGeom>
            <a:grpFill/>
            <a:ln w="25400" cap="flat" cmpd="sng" algn="ctr">
              <a:solidFill>
                <a:schemeClr val="bg1">
                  <a:lumMod val="50000"/>
                </a:schemeClr>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300" b="0" i="0" u="none" strike="noStrike" kern="1200" cap="none" spc="0" normalizeH="0" baseline="0" noProof="0">
                <a:ln>
                  <a:noFill/>
                </a:ln>
                <a:solidFill>
                  <a:srgbClr val="FFFFFF"/>
                </a:solidFill>
                <a:effectLst/>
                <a:uLnTx/>
                <a:uFillTx/>
                <a:latin typeface="FrutigerNext LT Regular"/>
                <a:ea typeface="华文细黑"/>
                <a:cs typeface="+mn-cs"/>
              </a:endParaRPr>
            </a:p>
          </p:txBody>
        </p:sp>
        <p:cxnSp>
          <p:nvCxnSpPr>
            <p:cNvPr id="56" name="直接连接符 55">
              <a:extLst>
                <a:ext uri="{FF2B5EF4-FFF2-40B4-BE49-F238E27FC236}">
                  <a16:creationId xmlns:a16="http://schemas.microsoft.com/office/drawing/2014/main" id="{7618C211-4BA4-4E1B-B507-C827D804AD0D}"/>
                </a:ext>
              </a:extLst>
            </p:cNvPr>
            <p:cNvCxnSpPr>
              <a:stCxn id="54" idx="0"/>
              <a:endCxn id="55" idx="0"/>
            </p:cNvCxnSpPr>
            <p:nvPr/>
          </p:nvCxnSpPr>
          <p:spPr>
            <a:xfrm>
              <a:off x="1529312" y="2475509"/>
              <a:ext cx="2877925" cy="8062"/>
            </a:xfrm>
            <a:prstGeom prst="line">
              <a:avLst/>
            </a:prstGeom>
            <a:grpFill/>
            <a:ln w="9525" cap="flat" cmpd="sng" algn="ctr">
              <a:solidFill>
                <a:schemeClr val="bg1">
                  <a:lumMod val="50000"/>
                </a:schemeClr>
              </a:solidFill>
              <a:prstDash val="solid"/>
            </a:ln>
            <a:effectLst/>
          </p:spPr>
        </p:cxnSp>
        <p:cxnSp>
          <p:nvCxnSpPr>
            <p:cNvPr id="57" name="直接连接符 56">
              <a:extLst>
                <a:ext uri="{FF2B5EF4-FFF2-40B4-BE49-F238E27FC236}">
                  <a16:creationId xmlns:a16="http://schemas.microsoft.com/office/drawing/2014/main" id="{C9CE2A1A-CB05-4431-A0D7-7A3B0495D7DA}"/>
                </a:ext>
              </a:extLst>
            </p:cNvPr>
            <p:cNvCxnSpPr>
              <a:cxnSpLocks/>
            </p:cNvCxnSpPr>
            <p:nvPr/>
          </p:nvCxnSpPr>
          <p:spPr>
            <a:xfrm>
              <a:off x="1529312" y="2722476"/>
              <a:ext cx="2877925" cy="8062"/>
            </a:xfrm>
            <a:prstGeom prst="line">
              <a:avLst/>
            </a:prstGeom>
            <a:grpFill/>
            <a:ln w="9525" cap="flat" cmpd="sng" algn="ctr">
              <a:solidFill>
                <a:schemeClr val="bg1">
                  <a:lumMod val="50000"/>
                </a:schemeClr>
              </a:solidFill>
              <a:prstDash val="solid"/>
            </a:ln>
            <a:effectLst/>
          </p:spPr>
        </p:cxnSp>
      </p:grpSp>
      <p:sp>
        <p:nvSpPr>
          <p:cNvPr id="51" name="矩形 50">
            <a:extLst>
              <a:ext uri="{FF2B5EF4-FFF2-40B4-BE49-F238E27FC236}">
                <a16:creationId xmlns:a16="http://schemas.microsoft.com/office/drawing/2014/main" id="{C3B096DD-E64A-41BA-95AB-9D60A747D582}"/>
              </a:ext>
            </a:extLst>
          </p:cNvPr>
          <p:cNvSpPr/>
          <p:nvPr/>
        </p:nvSpPr>
        <p:spPr bwMode="auto">
          <a:xfrm rot="5400000">
            <a:off x="2014418" y="2238716"/>
            <a:ext cx="128587" cy="209715"/>
          </a:xfrm>
          <a:prstGeom prst="rect">
            <a:avLst/>
          </a:prstGeom>
          <a:pattFill prst="divot">
            <a:fgClr>
              <a:prstClr val="black"/>
            </a:fgClr>
            <a:bgClr>
              <a:schemeClr val="accent2">
                <a:lumMod val="40000"/>
                <a:lumOff val="60000"/>
              </a:schemeClr>
            </a:bgClr>
          </a:pattFill>
          <a:ln w="6350" cap="flat" cmpd="sng" algn="ctr">
            <a:solidFill>
              <a:schemeClr val="bg1">
                <a:lumMod val="50000"/>
              </a:schemeClr>
            </a:solidFill>
            <a:prstDash val="solid"/>
            <a:round/>
            <a:headEnd type="none" w="med" len="med"/>
            <a:tailEnd type="none" w="med" len="med"/>
          </a:ln>
          <a:effectLst/>
        </p:spPr>
        <p:txBody>
          <a:bodyPr vert="horz" wrap="square" lIns="79200" tIns="39600" rIns="79200" bIns="39600" numCol="1" rtlCol="0" anchor="t" anchorCtr="0" compatLnSpc="1">
            <a:prstTxWarp prst="textNoShape">
              <a:avLst/>
            </a:prstTxWarp>
            <a:no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a:ln>
                <a:noFill/>
              </a:ln>
              <a:solidFill>
                <a:srgbClr val="000000"/>
              </a:solidFill>
              <a:effectLst/>
              <a:latin typeface="Arial" panose="020B0604020202020204" pitchFamily="34" charset="0"/>
              <a:ea typeface="微软雅黑" panose="020B0503020204020204" pitchFamily="34" charset="-122"/>
              <a:cs typeface="Arial" panose="020B0604020202020204" pitchFamily="34" charset="0"/>
            </a:endParaRPr>
          </a:p>
        </p:txBody>
      </p:sp>
      <p:sp>
        <p:nvSpPr>
          <p:cNvPr id="79" name="矩形 78">
            <a:extLst>
              <a:ext uri="{FF2B5EF4-FFF2-40B4-BE49-F238E27FC236}">
                <a16:creationId xmlns:a16="http://schemas.microsoft.com/office/drawing/2014/main" id="{8AEB0523-23C7-4096-92D0-A9611743DE29}"/>
              </a:ext>
            </a:extLst>
          </p:cNvPr>
          <p:cNvSpPr/>
          <p:nvPr/>
        </p:nvSpPr>
        <p:spPr bwMode="auto">
          <a:xfrm rot="5400000">
            <a:off x="3072781" y="2242013"/>
            <a:ext cx="128587" cy="209715"/>
          </a:xfrm>
          <a:prstGeom prst="rect">
            <a:avLst/>
          </a:prstGeom>
          <a:pattFill prst="dotDmnd">
            <a:fgClr>
              <a:prstClr val="black"/>
            </a:fgClr>
            <a:bgClr>
              <a:srgbClr val="FFB870"/>
            </a:bgClr>
          </a:pattFill>
          <a:ln w="6350" cap="flat" cmpd="sng" algn="ctr">
            <a:solidFill>
              <a:schemeClr val="bg1">
                <a:lumMod val="50000"/>
              </a:schemeClr>
            </a:solidFill>
            <a:prstDash val="solid"/>
            <a:round/>
            <a:headEnd type="none" w="med" len="med"/>
            <a:tailEnd type="none" w="med" len="med"/>
          </a:ln>
          <a:effectLst/>
        </p:spPr>
        <p:txBody>
          <a:bodyPr vert="horz" wrap="square" lIns="79200" tIns="39600" rIns="79200" bIns="39600" numCol="1" rtlCol="0" anchor="t" anchorCtr="0" compatLnSpc="1">
            <a:prstTxWarp prst="textNoShape">
              <a:avLst/>
            </a:prstTxWarp>
            <a:no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a:ln>
                <a:noFill/>
              </a:ln>
              <a:solidFill>
                <a:srgbClr val="000000"/>
              </a:solidFill>
              <a:effectLst/>
              <a:latin typeface="Arial" panose="020B0604020202020204" pitchFamily="34" charset="0"/>
              <a:ea typeface="微软雅黑" panose="020B0503020204020204" pitchFamily="34" charset="-122"/>
              <a:cs typeface="Arial" panose="020B0604020202020204" pitchFamily="34" charset="0"/>
            </a:endParaRPr>
          </a:p>
        </p:txBody>
      </p:sp>
      <p:sp>
        <p:nvSpPr>
          <p:cNvPr id="80" name="矩形 79">
            <a:extLst>
              <a:ext uri="{FF2B5EF4-FFF2-40B4-BE49-F238E27FC236}">
                <a16:creationId xmlns:a16="http://schemas.microsoft.com/office/drawing/2014/main" id="{A9413C11-121C-4EB9-9718-6014017B23E0}"/>
              </a:ext>
            </a:extLst>
          </p:cNvPr>
          <p:cNvSpPr/>
          <p:nvPr/>
        </p:nvSpPr>
        <p:spPr bwMode="auto">
          <a:xfrm rot="5400000">
            <a:off x="4118565" y="2270709"/>
            <a:ext cx="128587" cy="209715"/>
          </a:xfrm>
          <a:prstGeom prst="rect">
            <a:avLst/>
          </a:prstGeom>
          <a:pattFill prst="ltDnDiag">
            <a:fgClr>
              <a:schemeClr val="tx1"/>
            </a:fgClr>
            <a:bgClr>
              <a:srgbClr val="92D050"/>
            </a:bgClr>
          </a:pattFill>
          <a:ln w="6350" cap="flat" cmpd="sng" algn="ctr">
            <a:solidFill>
              <a:schemeClr val="bg1">
                <a:lumMod val="50000"/>
              </a:schemeClr>
            </a:solidFill>
            <a:prstDash val="solid"/>
            <a:round/>
            <a:headEnd type="none" w="med" len="med"/>
            <a:tailEnd type="none" w="med" len="med"/>
          </a:ln>
          <a:effectLst/>
        </p:spPr>
        <p:txBody>
          <a:bodyPr vert="horz" wrap="square" lIns="79200" tIns="39600" rIns="79200" bIns="39600" numCol="1" rtlCol="0" anchor="t" anchorCtr="0" compatLnSpc="1">
            <a:prstTxWarp prst="textNoShape">
              <a:avLst/>
            </a:prstTxWarp>
            <a:no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a:ln>
                <a:noFill/>
              </a:ln>
              <a:solidFill>
                <a:srgbClr val="000000"/>
              </a:solidFill>
              <a:effectLst/>
              <a:latin typeface="Arial" panose="020B0604020202020204" pitchFamily="34" charset="0"/>
              <a:ea typeface="微软雅黑" panose="020B0503020204020204" pitchFamily="34" charset="-122"/>
              <a:cs typeface="Arial" panose="020B0604020202020204" pitchFamily="34" charset="0"/>
            </a:endParaRPr>
          </a:p>
        </p:txBody>
      </p:sp>
      <p:sp>
        <p:nvSpPr>
          <p:cNvPr id="3" name="文本框 2">
            <a:extLst>
              <a:ext uri="{FF2B5EF4-FFF2-40B4-BE49-F238E27FC236}">
                <a16:creationId xmlns:a16="http://schemas.microsoft.com/office/drawing/2014/main" id="{24994D50-68F6-4236-B701-36F1A5BEB487}"/>
              </a:ext>
            </a:extLst>
          </p:cNvPr>
          <p:cNvSpPr txBox="1"/>
          <p:nvPr/>
        </p:nvSpPr>
        <p:spPr>
          <a:xfrm>
            <a:off x="6838234" y="1514116"/>
            <a:ext cx="576469" cy="261610"/>
          </a:xfrm>
          <a:prstGeom prst="rect">
            <a:avLst/>
          </a:prstGeom>
          <a:noFill/>
        </p:spPr>
        <p:txBody>
          <a:bodyPr wrap="square" rtlCol="0">
            <a:spAutoFit/>
          </a:bodyPr>
          <a:lstStyle/>
          <a:p>
            <a:pPr algn="ctr">
              <a:buClrTx/>
            </a:pPr>
            <a:r>
              <a:rPr lang="en-US" altLang="zh-CN" sz="1100" kern="1200"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rPr>
              <a:t>data</a:t>
            </a:r>
            <a:endParaRPr lang="zh-CN" altLang="en-US" sz="1100" kern="1200"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endParaRPr>
          </a:p>
        </p:txBody>
      </p:sp>
      <p:sp>
        <p:nvSpPr>
          <p:cNvPr id="93" name="上下箭头 22">
            <a:extLst>
              <a:ext uri="{FF2B5EF4-FFF2-40B4-BE49-F238E27FC236}">
                <a16:creationId xmlns:a16="http://schemas.microsoft.com/office/drawing/2014/main" id="{CD1BCBFC-9E29-418D-A2CD-9B3E3CBCF471}"/>
              </a:ext>
            </a:extLst>
          </p:cNvPr>
          <p:cNvSpPr/>
          <p:nvPr/>
        </p:nvSpPr>
        <p:spPr>
          <a:xfrm rot="10800000">
            <a:off x="3223447" y="1856183"/>
            <a:ext cx="240869" cy="859018"/>
          </a:xfrm>
          <a:prstGeom prst="upDownArrow">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chemeClr val="tx1">
                  <a:lumMod val="95000"/>
                  <a:lumOff val="5000"/>
                </a:schemeClr>
              </a:solidFill>
              <a:latin typeface="Arial" panose="020B0604020202020204" pitchFamily="34" charset="0"/>
              <a:cs typeface="Arial" panose="020B0604020202020204" pitchFamily="34" charset="0"/>
            </a:endParaRPr>
          </a:p>
        </p:txBody>
      </p:sp>
      <p:sp>
        <p:nvSpPr>
          <p:cNvPr id="94" name="上下箭头 22">
            <a:extLst>
              <a:ext uri="{FF2B5EF4-FFF2-40B4-BE49-F238E27FC236}">
                <a16:creationId xmlns:a16="http://schemas.microsoft.com/office/drawing/2014/main" id="{CB4556C9-1EC6-4CAB-8CC2-EEF8D71041D4}"/>
              </a:ext>
            </a:extLst>
          </p:cNvPr>
          <p:cNvSpPr/>
          <p:nvPr/>
        </p:nvSpPr>
        <p:spPr>
          <a:xfrm rot="10800000">
            <a:off x="4312964" y="1845884"/>
            <a:ext cx="240869" cy="859018"/>
          </a:xfrm>
          <a:prstGeom prst="upDownArrow">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chemeClr val="tx1">
                  <a:lumMod val="95000"/>
                  <a:lumOff val="5000"/>
                </a:schemeClr>
              </a:solidFill>
              <a:latin typeface="Arial" panose="020B0604020202020204" pitchFamily="34" charset="0"/>
              <a:cs typeface="Arial" panose="020B0604020202020204" pitchFamily="34" charset="0"/>
            </a:endParaRPr>
          </a:p>
        </p:txBody>
      </p:sp>
      <p:sp>
        <p:nvSpPr>
          <p:cNvPr id="59" name="矩形 58">
            <a:extLst>
              <a:ext uri="{FF2B5EF4-FFF2-40B4-BE49-F238E27FC236}">
                <a16:creationId xmlns:a16="http://schemas.microsoft.com/office/drawing/2014/main" id="{6A7C30AF-CAA9-403A-A68F-B50776371565}"/>
              </a:ext>
            </a:extLst>
          </p:cNvPr>
          <p:cNvSpPr/>
          <p:nvPr/>
        </p:nvSpPr>
        <p:spPr>
          <a:xfrm>
            <a:off x="3849384" y="513812"/>
            <a:ext cx="1178528" cy="246221"/>
          </a:xfrm>
          <a:prstGeom prst="rect">
            <a:avLst/>
          </a:prstGeom>
        </p:spPr>
        <p:txBody>
          <a:bodyPr wrap="none">
            <a:spAutoFit/>
          </a:bodyPr>
          <a:lstStyle/>
          <a:p>
            <a:pPr algn="ctr"/>
            <a:r>
              <a:rPr lang="en-US" altLang="zh-CN" sz="1000" b="1" kern="1200" dirty="0">
                <a:solidFill>
                  <a:schemeClr val="tx1">
                    <a:lumMod val="95000"/>
                    <a:lumOff val="5000"/>
                  </a:schemeClr>
                </a:solidFill>
                <a:latin typeface="Arial" panose="020B0604020202020204" pitchFamily="34" charset="0"/>
                <a:ea typeface="Calibri" panose="020F0502020204030204" pitchFamily="34" charset="0"/>
                <a:cs typeface="Arial" panose="020B0604020202020204" pitchFamily="34" charset="0"/>
              </a:rPr>
              <a:t>Data</a:t>
            </a:r>
            <a:r>
              <a:rPr lang="zh-CN" altLang="en-US" sz="1000" b="1" kern="1200" dirty="0">
                <a:solidFill>
                  <a:schemeClr val="tx1">
                    <a:lumMod val="95000"/>
                    <a:lumOff val="5000"/>
                  </a:schemeClr>
                </a:solidFill>
                <a:latin typeface="Arial" panose="020B0604020202020204" pitchFamily="34" charset="0"/>
                <a:cs typeface="Arial" panose="020B0604020202020204" pitchFamily="34" charset="0"/>
              </a:rPr>
              <a:t> </a:t>
            </a:r>
            <a:r>
              <a:rPr lang="en-US" altLang="zh-CN" sz="1000" b="1" kern="1200" dirty="0">
                <a:solidFill>
                  <a:schemeClr val="tx1">
                    <a:lumMod val="95000"/>
                    <a:lumOff val="5000"/>
                  </a:schemeClr>
                </a:solidFill>
                <a:latin typeface="Arial" panose="020B0604020202020204" pitchFamily="34" charset="0"/>
                <a:ea typeface="Calibri" panose="020F0502020204030204" pitchFamily="34" charset="0"/>
                <a:cs typeface="Arial" panose="020B0604020202020204" pitchFamily="34" charset="0"/>
              </a:rPr>
              <a:t>consumers</a:t>
            </a:r>
            <a:endParaRPr lang="zh-CN" altLang="en-US" sz="1000" b="1" kern="1200" dirty="0">
              <a:solidFill>
                <a:schemeClr val="tx1">
                  <a:lumMod val="95000"/>
                  <a:lumOff val="5000"/>
                </a:schemeClr>
              </a:solidFill>
              <a:latin typeface="Arial" panose="020B0604020202020204" pitchFamily="34" charset="0"/>
              <a:cs typeface="Arial" panose="020B0604020202020204" pitchFamily="34" charset="0"/>
            </a:endParaRPr>
          </a:p>
        </p:txBody>
      </p:sp>
      <p:sp>
        <p:nvSpPr>
          <p:cNvPr id="62" name="上下箭头 22">
            <a:extLst>
              <a:ext uri="{FF2B5EF4-FFF2-40B4-BE49-F238E27FC236}">
                <a16:creationId xmlns:a16="http://schemas.microsoft.com/office/drawing/2014/main" id="{CC5607F3-C526-4F7F-BE35-A8BF96762D88}"/>
              </a:ext>
            </a:extLst>
          </p:cNvPr>
          <p:cNvSpPr/>
          <p:nvPr/>
        </p:nvSpPr>
        <p:spPr>
          <a:xfrm rot="10800000">
            <a:off x="4273241" y="801073"/>
            <a:ext cx="280592" cy="485502"/>
          </a:xfrm>
          <a:prstGeom prst="upDownArrow">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chemeClr val="tx1">
                  <a:lumMod val="95000"/>
                  <a:lumOff val="5000"/>
                </a:schemeClr>
              </a:solidFill>
              <a:latin typeface="Arial" panose="020B0604020202020204" pitchFamily="34" charset="0"/>
              <a:cs typeface="Arial" panose="020B0604020202020204" pitchFamily="34" charset="0"/>
            </a:endParaRPr>
          </a:p>
        </p:txBody>
      </p:sp>
      <p:sp>
        <p:nvSpPr>
          <p:cNvPr id="64" name="上下箭头 22">
            <a:extLst>
              <a:ext uri="{FF2B5EF4-FFF2-40B4-BE49-F238E27FC236}">
                <a16:creationId xmlns:a16="http://schemas.microsoft.com/office/drawing/2014/main" id="{01927D88-0D2E-4823-A721-02CF17AC8E12}"/>
              </a:ext>
            </a:extLst>
          </p:cNvPr>
          <p:cNvSpPr/>
          <p:nvPr/>
        </p:nvSpPr>
        <p:spPr>
          <a:xfrm rot="10800000">
            <a:off x="5406835" y="1830762"/>
            <a:ext cx="240869" cy="859018"/>
          </a:xfrm>
          <a:prstGeom prst="upDownArrow">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chemeClr val="tx1">
                  <a:lumMod val="95000"/>
                  <a:lumOff val="5000"/>
                </a:schemeClr>
              </a:solidFill>
              <a:latin typeface="Arial" panose="020B0604020202020204" pitchFamily="34" charset="0"/>
              <a:cs typeface="Arial" panose="020B0604020202020204" pitchFamily="34" charset="0"/>
            </a:endParaRPr>
          </a:p>
        </p:txBody>
      </p:sp>
      <p:sp>
        <p:nvSpPr>
          <p:cNvPr id="65" name="矩形 64">
            <a:extLst>
              <a:ext uri="{FF2B5EF4-FFF2-40B4-BE49-F238E27FC236}">
                <a16:creationId xmlns:a16="http://schemas.microsoft.com/office/drawing/2014/main" id="{D946FDC8-150D-4BAA-98A1-15C8863008C2}"/>
              </a:ext>
            </a:extLst>
          </p:cNvPr>
          <p:cNvSpPr/>
          <p:nvPr/>
        </p:nvSpPr>
        <p:spPr>
          <a:xfrm>
            <a:off x="5161842" y="2709581"/>
            <a:ext cx="1093080" cy="245390"/>
          </a:xfrm>
          <a:prstGeom prst="rect">
            <a:avLst/>
          </a:prstGeom>
          <a:solidFill>
            <a:srgbClr val="30B5C5">
              <a:lumMod val="20000"/>
              <a:lumOff val="80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buClrTx/>
            </a:pPr>
            <a:r>
              <a:rPr lang="en-US" altLang="zh-CN" sz="900" kern="1200"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rPr>
              <a:t>Network operation data</a:t>
            </a:r>
            <a:endParaRPr lang="en-CA" sz="900" kern="1200"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endParaRPr>
          </a:p>
        </p:txBody>
      </p:sp>
      <p:sp>
        <p:nvSpPr>
          <p:cNvPr id="66" name="上下箭头 22">
            <a:extLst>
              <a:ext uri="{FF2B5EF4-FFF2-40B4-BE49-F238E27FC236}">
                <a16:creationId xmlns:a16="http://schemas.microsoft.com/office/drawing/2014/main" id="{9B82BAD5-4DC0-4B90-824E-925B53F6FEB6}"/>
              </a:ext>
            </a:extLst>
          </p:cNvPr>
          <p:cNvSpPr/>
          <p:nvPr/>
        </p:nvSpPr>
        <p:spPr>
          <a:xfrm rot="10800000">
            <a:off x="6729418" y="1841981"/>
            <a:ext cx="240869" cy="859018"/>
          </a:xfrm>
          <a:prstGeom prst="upDownArrow">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chemeClr val="tx1">
                  <a:lumMod val="95000"/>
                  <a:lumOff val="5000"/>
                </a:schemeClr>
              </a:solidFill>
              <a:latin typeface="Arial" panose="020B0604020202020204" pitchFamily="34" charset="0"/>
              <a:cs typeface="Arial" panose="020B0604020202020204" pitchFamily="34" charset="0"/>
            </a:endParaRPr>
          </a:p>
        </p:txBody>
      </p:sp>
      <p:sp>
        <p:nvSpPr>
          <p:cNvPr id="67" name="矩形 66">
            <a:extLst>
              <a:ext uri="{FF2B5EF4-FFF2-40B4-BE49-F238E27FC236}">
                <a16:creationId xmlns:a16="http://schemas.microsoft.com/office/drawing/2014/main" id="{6CA270CD-2024-45F3-BCA9-7283468B5FA5}"/>
              </a:ext>
            </a:extLst>
          </p:cNvPr>
          <p:cNvSpPr/>
          <p:nvPr/>
        </p:nvSpPr>
        <p:spPr>
          <a:xfrm>
            <a:off x="6358989" y="2700999"/>
            <a:ext cx="1093080" cy="245390"/>
          </a:xfrm>
          <a:prstGeom prst="rect">
            <a:avLst/>
          </a:prstGeom>
          <a:solidFill>
            <a:srgbClr val="30B5C5">
              <a:lumMod val="20000"/>
              <a:lumOff val="80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buClrTx/>
            </a:pPr>
            <a:r>
              <a:rPr lang="en-US" altLang="zh-CN" sz="900" kern="1200"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rPr>
              <a:t>NF context data</a:t>
            </a:r>
            <a:endParaRPr lang="en-CA" sz="900" kern="1200"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endParaRPr>
          </a:p>
        </p:txBody>
      </p:sp>
      <p:sp>
        <p:nvSpPr>
          <p:cNvPr id="68" name="文本框 67">
            <a:extLst>
              <a:ext uri="{FF2B5EF4-FFF2-40B4-BE49-F238E27FC236}">
                <a16:creationId xmlns:a16="http://schemas.microsoft.com/office/drawing/2014/main" id="{E8975BA3-8730-4CAF-BA8F-948807111023}"/>
              </a:ext>
            </a:extLst>
          </p:cNvPr>
          <p:cNvSpPr txBox="1"/>
          <p:nvPr/>
        </p:nvSpPr>
        <p:spPr>
          <a:xfrm>
            <a:off x="4752737" y="1975985"/>
            <a:ext cx="1087641" cy="200055"/>
          </a:xfrm>
          <a:prstGeom prst="rect">
            <a:avLst/>
          </a:prstGeom>
          <a:noFill/>
        </p:spPr>
        <p:txBody>
          <a:bodyPr wrap="square" rtlCol="0">
            <a:spAutoFit/>
          </a:bodyPr>
          <a:lstStyle/>
          <a:p>
            <a:r>
              <a:rPr lang="en-US" altLang="zh-CN" sz="700" dirty="0">
                <a:solidFill>
                  <a:schemeClr val="tx1">
                    <a:lumMod val="95000"/>
                    <a:lumOff val="5000"/>
                  </a:schemeClr>
                </a:solidFill>
                <a:latin typeface="Arial" panose="020B0604020202020204" pitchFamily="34" charset="0"/>
                <a:cs typeface="Arial" panose="020B0604020202020204" pitchFamily="34" charset="0"/>
              </a:rPr>
              <a:t>Data exchange</a:t>
            </a:r>
            <a:endParaRPr lang="zh-CN" altLang="en-US" sz="700" dirty="0">
              <a:solidFill>
                <a:schemeClr val="tx1">
                  <a:lumMod val="95000"/>
                  <a:lumOff val="5000"/>
                </a:schemeClr>
              </a:solidFill>
              <a:latin typeface="Arial" panose="020B0604020202020204" pitchFamily="34" charset="0"/>
              <a:cs typeface="Arial" panose="020B0604020202020204" pitchFamily="34" charset="0"/>
            </a:endParaRPr>
          </a:p>
        </p:txBody>
      </p:sp>
      <p:sp>
        <p:nvSpPr>
          <p:cNvPr id="69" name="文本框 68">
            <a:extLst>
              <a:ext uri="{FF2B5EF4-FFF2-40B4-BE49-F238E27FC236}">
                <a16:creationId xmlns:a16="http://schemas.microsoft.com/office/drawing/2014/main" id="{6D1CE567-6F26-44FA-B077-E93A0898C608}"/>
              </a:ext>
            </a:extLst>
          </p:cNvPr>
          <p:cNvSpPr txBox="1"/>
          <p:nvPr/>
        </p:nvSpPr>
        <p:spPr>
          <a:xfrm>
            <a:off x="6062394" y="1975985"/>
            <a:ext cx="1087641" cy="200055"/>
          </a:xfrm>
          <a:prstGeom prst="rect">
            <a:avLst/>
          </a:prstGeom>
          <a:noFill/>
        </p:spPr>
        <p:txBody>
          <a:bodyPr wrap="square" rtlCol="0">
            <a:spAutoFit/>
          </a:bodyPr>
          <a:lstStyle/>
          <a:p>
            <a:r>
              <a:rPr lang="en-US" altLang="zh-CN" sz="700" dirty="0">
                <a:solidFill>
                  <a:schemeClr val="tx1">
                    <a:lumMod val="95000"/>
                    <a:lumOff val="5000"/>
                  </a:schemeClr>
                </a:solidFill>
                <a:latin typeface="Arial" panose="020B0604020202020204" pitchFamily="34" charset="0"/>
                <a:cs typeface="Arial" panose="020B0604020202020204" pitchFamily="34" charset="0"/>
              </a:rPr>
              <a:t>Data exchange</a:t>
            </a:r>
            <a:endParaRPr lang="zh-CN" altLang="en-US" sz="700" dirty="0">
              <a:solidFill>
                <a:schemeClr val="tx1">
                  <a:lumMod val="95000"/>
                  <a:lumOff val="5000"/>
                </a:schemeClr>
              </a:solidFill>
              <a:latin typeface="Arial" panose="020B0604020202020204" pitchFamily="34" charset="0"/>
              <a:cs typeface="Arial" panose="020B0604020202020204" pitchFamily="34" charset="0"/>
            </a:endParaRPr>
          </a:p>
        </p:txBody>
      </p:sp>
      <p:sp>
        <p:nvSpPr>
          <p:cNvPr id="70" name="矩形 69">
            <a:extLst>
              <a:ext uri="{FF2B5EF4-FFF2-40B4-BE49-F238E27FC236}">
                <a16:creationId xmlns:a16="http://schemas.microsoft.com/office/drawing/2014/main" id="{AD5E8AAD-1A03-4792-B3A9-5F1FB8A832FC}"/>
              </a:ext>
            </a:extLst>
          </p:cNvPr>
          <p:cNvSpPr/>
          <p:nvPr/>
        </p:nvSpPr>
        <p:spPr bwMode="auto">
          <a:xfrm rot="5400000">
            <a:off x="5200279" y="2259617"/>
            <a:ext cx="128587" cy="209715"/>
          </a:xfrm>
          <a:prstGeom prst="rect">
            <a:avLst/>
          </a:prstGeom>
          <a:solidFill>
            <a:schemeClr val="accent2">
              <a:lumMod val="60000"/>
              <a:lumOff val="40000"/>
            </a:schemeClr>
          </a:solidFill>
          <a:ln w="6350" cap="flat" cmpd="sng" algn="ctr">
            <a:solidFill>
              <a:schemeClr val="bg1">
                <a:lumMod val="50000"/>
              </a:schemeClr>
            </a:solidFill>
            <a:prstDash val="solid"/>
            <a:round/>
            <a:headEnd type="none" w="med" len="med"/>
            <a:tailEnd type="none" w="med" len="med"/>
          </a:ln>
          <a:effectLst/>
        </p:spPr>
        <p:txBody>
          <a:bodyPr vert="horz" wrap="square" lIns="79200" tIns="39600" rIns="79200" bIns="39600" numCol="1" rtlCol="0" anchor="t" anchorCtr="0" compatLnSpc="1">
            <a:prstTxWarp prst="textNoShape">
              <a:avLst/>
            </a:prstTxWarp>
            <a:no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a:ln>
                <a:noFill/>
              </a:ln>
              <a:solidFill>
                <a:srgbClr val="000000"/>
              </a:solidFill>
              <a:effectLst/>
              <a:latin typeface="Arial" panose="020B0604020202020204" pitchFamily="34" charset="0"/>
              <a:ea typeface="微软雅黑" panose="020B0503020204020204" pitchFamily="34" charset="-122"/>
              <a:cs typeface="Arial" panose="020B0604020202020204" pitchFamily="34" charset="0"/>
            </a:endParaRPr>
          </a:p>
        </p:txBody>
      </p:sp>
      <p:sp>
        <p:nvSpPr>
          <p:cNvPr id="71" name="矩形 70">
            <a:extLst>
              <a:ext uri="{FF2B5EF4-FFF2-40B4-BE49-F238E27FC236}">
                <a16:creationId xmlns:a16="http://schemas.microsoft.com/office/drawing/2014/main" id="{524B983B-6AE2-445D-A618-29B72DE9DDDD}"/>
              </a:ext>
            </a:extLst>
          </p:cNvPr>
          <p:cNvSpPr/>
          <p:nvPr/>
        </p:nvSpPr>
        <p:spPr bwMode="auto">
          <a:xfrm rot="5400000">
            <a:off x="6541920" y="2240487"/>
            <a:ext cx="128587" cy="209715"/>
          </a:xfrm>
          <a:prstGeom prst="rect">
            <a:avLst/>
          </a:prstGeom>
          <a:solidFill>
            <a:schemeClr val="accent6">
              <a:lumMod val="75000"/>
            </a:schemeClr>
          </a:solidFill>
          <a:ln w="6350" cap="flat" cmpd="sng" algn="ctr">
            <a:solidFill>
              <a:schemeClr val="bg1">
                <a:lumMod val="50000"/>
              </a:schemeClr>
            </a:solidFill>
            <a:prstDash val="solid"/>
            <a:round/>
            <a:headEnd type="none" w="med" len="med"/>
            <a:tailEnd type="none" w="med" len="med"/>
          </a:ln>
          <a:effectLst/>
        </p:spPr>
        <p:txBody>
          <a:bodyPr vert="horz" wrap="square" lIns="79200" tIns="39600" rIns="79200" bIns="39600" numCol="1" rtlCol="0" anchor="t" anchorCtr="0" compatLnSpc="1">
            <a:prstTxWarp prst="textNoShape">
              <a:avLst/>
            </a:prstTxWarp>
            <a:no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a:ln>
                <a:noFill/>
              </a:ln>
              <a:solidFill>
                <a:srgbClr val="000000"/>
              </a:solidFill>
              <a:effectLst/>
              <a:latin typeface="Arial" panose="020B0604020202020204" pitchFamily="34" charset="0"/>
              <a:ea typeface="微软雅黑" panose="020B0503020204020204" pitchFamily="34" charset="-122"/>
              <a:cs typeface="Arial" panose="020B0604020202020204" pitchFamily="34" charset="0"/>
            </a:endParaRPr>
          </a:p>
        </p:txBody>
      </p:sp>
      <p:grpSp>
        <p:nvGrpSpPr>
          <p:cNvPr id="7" name="组合 6">
            <a:extLst>
              <a:ext uri="{FF2B5EF4-FFF2-40B4-BE49-F238E27FC236}">
                <a16:creationId xmlns:a16="http://schemas.microsoft.com/office/drawing/2014/main" id="{F505A15A-51CA-410C-BCC8-2911451B86E3}"/>
              </a:ext>
            </a:extLst>
          </p:cNvPr>
          <p:cNvGrpSpPr/>
          <p:nvPr/>
        </p:nvGrpSpPr>
        <p:grpSpPr>
          <a:xfrm>
            <a:off x="1581365" y="1579002"/>
            <a:ext cx="1401929" cy="128587"/>
            <a:chOff x="2296695" y="2648100"/>
            <a:chExt cx="1401929" cy="128587"/>
          </a:xfrm>
        </p:grpSpPr>
        <p:sp>
          <p:nvSpPr>
            <p:cNvPr id="81" name="矩形 80">
              <a:extLst>
                <a:ext uri="{FF2B5EF4-FFF2-40B4-BE49-F238E27FC236}">
                  <a16:creationId xmlns:a16="http://schemas.microsoft.com/office/drawing/2014/main" id="{F36FC004-25D7-4E6B-AA9F-A58B3CB66B8C}"/>
                </a:ext>
              </a:extLst>
            </p:cNvPr>
            <p:cNvSpPr/>
            <p:nvPr/>
          </p:nvSpPr>
          <p:spPr bwMode="auto">
            <a:xfrm rot="5400000">
              <a:off x="2337259" y="2607536"/>
              <a:ext cx="128587" cy="209715"/>
            </a:xfrm>
            <a:prstGeom prst="rect">
              <a:avLst/>
            </a:prstGeom>
            <a:pattFill prst="divot">
              <a:fgClr>
                <a:prstClr val="black"/>
              </a:fgClr>
              <a:bgClr>
                <a:schemeClr val="accent2">
                  <a:lumMod val="40000"/>
                  <a:lumOff val="60000"/>
                </a:schemeClr>
              </a:bgClr>
            </a:pattFill>
            <a:ln w="6350" cap="flat" cmpd="sng" algn="ctr">
              <a:solidFill>
                <a:schemeClr val="bg1">
                  <a:lumMod val="50000"/>
                </a:schemeClr>
              </a:solidFill>
              <a:prstDash val="solid"/>
              <a:round/>
              <a:headEnd type="none" w="med" len="med"/>
              <a:tailEnd type="none" w="med" len="med"/>
            </a:ln>
            <a:effectLst/>
          </p:spPr>
          <p:txBody>
            <a:bodyPr vert="horz" wrap="square" lIns="79200" tIns="39600" rIns="79200" bIns="39600" numCol="1" rtlCol="0" anchor="t" anchorCtr="0" compatLnSpc="1">
              <a:prstTxWarp prst="textNoShape">
                <a:avLst/>
              </a:prstTxWarp>
              <a:no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a:ln>
                  <a:noFill/>
                </a:ln>
                <a:solidFill>
                  <a:srgbClr val="000000"/>
                </a:solidFill>
                <a:effectLst/>
                <a:latin typeface="Arial" panose="020B0604020202020204" pitchFamily="34" charset="0"/>
                <a:ea typeface="微软雅黑" panose="020B0503020204020204" pitchFamily="34" charset="-122"/>
                <a:cs typeface="Arial" panose="020B0604020202020204" pitchFamily="34" charset="0"/>
              </a:endParaRPr>
            </a:p>
          </p:txBody>
        </p:sp>
        <p:sp>
          <p:nvSpPr>
            <p:cNvPr id="82" name="矩形 81">
              <a:extLst>
                <a:ext uri="{FF2B5EF4-FFF2-40B4-BE49-F238E27FC236}">
                  <a16:creationId xmlns:a16="http://schemas.microsoft.com/office/drawing/2014/main" id="{3B17A394-1045-4B4D-BCD0-8EFDA61AE5FB}"/>
                </a:ext>
              </a:extLst>
            </p:cNvPr>
            <p:cNvSpPr/>
            <p:nvPr/>
          </p:nvSpPr>
          <p:spPr bwMode="auto">
            <a:xfrm rot="5400000">
              <a:off x="2635312" y="2607536"/>
              <a:ext cx="128587" cy="209715"/>
            </a:xfrm>
            <a:prstGeom prst="rect">
              <a:avLst/>
            </a:prstGeom>
            <a:pattFill prst="dotDmnd">
              <a:fgClr>
                <a:prstClr val="black"/>
              </a:fgClr>
              <a:bgClr>
                <a:srgbClr val="FFB870"/>
              </a:bgClr>
            </a:pattFill>
            <a:ln w="6350" cap="flat" cmpd="sng" algn="ctr">
              <a:solidFill>
                <a:schemeClr val="bg1">
                  <a:lumMod val="50000"/>
                </a:schemeClr>
              </a:solidFill>
              <a:prstDash val="solid"/>
              <a:round/>
              <a:headEnd type="none" w="med" len="med"/>
              <a:tailEnd type="none" w="med" len="med"/>
            </a:ln>
            <a:effectLst/>
          </p:spPr>
          <p:txBody>
            <a:bodyPr vert="horz" wrap="square" lIns="79200" tIns="39600" rIns="79200" bIns="39600" numCol="1" rtlCol="0" anchor="t" anchorCtr="0" compatLnSpc="1">
              <a:prstTxWarp prst="textNoShape">
                <a:avLst/>
              </a:prstTxWarp>
              <a:no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a:ln>
                  <a:noFill/>
                </a:ln>
                <a:solidFill>
                  <a:srgbClr val="000000"/>
                </a:solidFill>
                <a:effectLst/>
                <a:latin typeface="Arial" panose="020B0604020202020204" pitchFamily="34" charset="0"/>
                <a:ea typeface="微软雅黑" panose="020B0503020204020204" pitchFamily="34" charset="-122"/>
                <a:cs typeface="Arial" panose="020B0604020202020204" pitchFamily="34" charset="0"/>
              </a:endParaRPr>
            </a:p>
          </p:txBody>
        </p:sp>
        <p:sp>
          <p:nvSpPr>
            <p:cNvPr id="84" name="矩形 83">
              <a:extLst>
                <a:ext uri="{FF2B5EF4-FFF2-40B4-BE49-F238E27FC236}">
                  <a16:creationId xmlns:a16="http://schemas.microsoft.com/office/drawing/2014/main" id="{C116A07A-A102-4F80-9252-00913A37D121}"/>
                </a:ext>
              </a:extLst>
            </p:cNvPr>
            <p:cNvSpPr/>
            <p:nvPr/>
          </p:nvSpPr>
          <p:spPr bwMode="auto">
            <a:xfrm rot="5400000">
              <a:off x="2933365" y="2607536"/>
              <a:ext cx="128587" cy="209715"/>
            </a:xfrm>
            <a:prstGeom prst="rect">
              <a:avLst/>
            </a:prstGeom>
            <a:pattFill prst="ltDnDiag">
              <a:fgClr>
                <a:schemeClr val="tx1"/>
              </a:fgClr>
              <a:bgClr>
                <a:srgbClr val="92D050"/>
              </a:bgClr>
            </a:pattFill>
            <a:ln w="6350" cap="flat" cmpd="sng" algn="ctr">
              <a:solidFill>
                <a:schemeClr val="bg1">
                  <a:lumMod val="50000"/>
                </a:schemeClr>
              </a:solidFill>
              <a:prstDash val="solid"/>
              <a:round/>
              <a:headEnd type="none" w="med" len="med"/>
              <a:tailEnd type="none" w="med" len="med"/>
            </a:ln>
            <a:effectLst/>
          </p:spPr>
          <p:txBody>
            <a:bodyPr vert="horz" wrap="square" lIns="79200" tIns="39600" rIns="79200" bIns="39600" numCol="1" rtlCol="0" anchor="t" anchorCtr="0" compatLnSpc="1">
              <a:prstTxWarp prst="textNoShape">
                <a:avLst/>
              </a:prstTxWarp>
              <a:no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a:ln>
                  <a:noFill/>
                </a:ln>
                <a:solidFill>
                  <a:srgbClr val="000000"/>
                </a:solidFill>
                <a:effectLst/>
                <a:latin typeface="Arial" panose="020B0604020202020204" pitchFamily="34" charset="0"/>
                <a:ea typeface="微软雅黑" panose="020B0503020204020204" pitchFamily="34" charset="-122"/>
                <a:cs typeface="Arial" panose="020B0604020202020204" pitchFamily="34" charset="0"/>
              </a:endParaRPr>
            </a:p>
          </p:txBody>
        </p:sp>
        <p:sp>
          <p:nvSpPr>
            <p:cNvPr id="72" name="矩形 71">
              <a:extLst>
                <a:ext uri="{FF2B5EF4-FFF2-40B4-BE49-F238E27FC236}">
                  <a16:creationId xmlns:a16="http://schemas.microsoft.com/office/drawing/2014/main" id="{E87E942E-E1AA-416C-B14A-C7C642477AF8}"/>
                </a:ext>
              </a:extLst>
            </p:cNvPr>
            <p:cNvSpPr/>
            <p:nvPr/>
          </p:nvSpPr>
          <p:spPr bwMode="auto">
            <a:xfrm rot="5400000">
              <a:off x="3231418" y="2607536"/>
              <a:ext cx="128587" cy="209715"/>
            </a:xfrm>
            <a:prstGeom prst="rect">
              <a:avLst/>
            </a:prstGeom>
            <a:solidFill>
              <a:schemeClr val="accent2">
                <a:lumMod val="60000"/>
                <a:lumOff val="40000"/>
              </a:schemeClr>
            </a:solidFill>
            <a:ln w="6350" cap="flat" cmpd="sng" algn="ctr">
              <a:solidFill>
                <a:schemeClr val="bg1">
                  <a:lumMod val="50000"/>
                </a:schemeClr>
              </a:solidFill>
              <a:prstDash val="solid"/>
              <a:round/>
              <a:headEnd type="none" w="med" len="med"/>
              <a:tailEnd type="none" w="med" len="med"/>
            </a:ln>
            <a:effectLst/>
          </p:spPr>
          <p:txBody>
            <a:bodyPr vert="horz" wrap="square" lIns="79200" tIns="39600" rIns="79200" bIns="39600" numCol="1" rtlCol="0" anchor="t" anchorCtr="0" compatLnSpc="1">
              <a:prstTxWarp prst="textNoShape">
                <a:avLst/>
              </a:prstTxWarp>
              <a:no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a:ln>
                  <a:noFill/>
                </a:ln>
                <a:solidFill>
                  <a:srgbClr val="000000"/>
                </a:solidFill>
                <a:effectLst/>
                <a:latin typeface="Arial" panose="020B0604020202020204" pitchFamily="34" charset="0"/>
                <a:ea typeface="微软雅黑" panose="020B0503020204020204" pitchFamily="34" charset="-122"/>
                <a:cs typeface="Arial" panose="020B0604020202020204" pitchFamily="34" charset="0"/>
              </a:endParaRPr>
            </a:p>
          </p:txBody>
        </p:sp>
        <p:sp>
          <p:nvSpPr>
            <p:cNvPr id="73" name="矩形 72">
              <a:extLst>
                <a:ext uri="{FF2B5EF4-FFF2-40B4-BE49-F238E27FC236}">
                  <a16:creationId xmlns:a16="http://schemas.microsoft.com/office/drawing/2014/main" id="{5904031B-87E6-4A58-931B-5C838D26C623}"/>
                </a:ext>
              </a:extLst>
            </p:cNvPr>
            <p:cNvSpPr/>
            <p:nvPr/>
          </p:nvSpPr>
          <p:spPr bwMode="auto">
            <a:xfrm rot="5400000">
              <a:off x="3529473" y="2607536"/>
              <a:ext cx="128587" cy="209715"/>
            </a:xfrm>
            <a:prstGeom prst="rect">
              <a:avLst/>
            </a:prstGeom>
            <a:solidFill>
              <a:schemeClr val="accent6">
                <a:lumMod val="75000"/>
              </a:schemeClr>
            </a:solidFill>
            <a:ln w="6350" cap="flat" cmpd="sng" algn="ctr">
              <a:solidFill>
                <a:schemeClr val="bg1">
                  <a:lumMod val="50000"/>
                </a:schemeClr>
              </a:solidFill>
              <a:prstDash val="solid"/>
              <a:round/>
              <a:headEnd type="none" w="med" len="med"/>
              <a:tailEnd type="none" w="med" len="med"/>
            </a:ln>
            <a:effectLst/>
          </p:spPr>
          <p:txBody>
            <a:bodyPr vert="horz" wrap="square" lIns="79200" tIns="39600" rIns="79200" bIns="39600" numCol="1" rtlCol="0" anchor="t" anchorCtr="0" compatLnSpc="1">
              <a:prstTxWarp prst="textNoShape">
                <a:avLst/>
              </a:prstTxWarp>
              <a:no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a:ln>
                  <a:noFill/>
                </a:ln>
                <a:solidFill>
                  <a:srgbClr val="000000"/>
                </a:solidFill>
                <a:effectLst/>
                <a:latin typeface="Arial" panose="020B0604020202020204" pitchFamily="34" charset="0"/>
                <a:ea typeface="微软雅黑" panose="020B0503020204020204" pitchFamily="34" charset="-122"/>
                <a:cs typeface="Arial" panose="020B0604020202020204" pitchFamily="34" charset="0"/>
              </a:endParaRPr>
            </a:p>
          </p:txBody>
        </p:sp>
      </p:grpSp>
      <p:grpSp>
        <p:nvGrpSpPr>
          <p:cNvPr id="74" name="组合 73">
            <a:extLst>
              <a:ext uri="{FF2B5EF4-FFF2-40B4-BE49-F238E27FC236}">
                <a16:creationId xmlns:a16="http://schemas.microsoft.com/office/drawing/2014/main" id="{13E0C83E-EAC8-4515-9212-5E203F9ACAB0}"/>
              </a:ext>
            </a:extLst>
          </p:cNvPr>
          <p:cNvGrpSpPr/>
          <p:nvPr/>
        </p:nvGrpSpPr>
        <p:grpSpPr>
          <a:xfrm>
            <a:off x="3339717" y="1578528"/>
            <a:ext cx="1401929" cy="128587"/>
            <a:chOff x="2296695" y="2648100"/>
            <a:chExt cx="1401929" cy="128587"/>
          </a:xfrm>
        </p:grpSpPr>
        <p:sp>
          <p:nvSpPr>
            <p:cNvPr id="75" name="矩形 74">
              <a:extLst>
                <a:ext uri="{FF2B5EF4-FFF2-40B4-BE49-F238E27FC236}">
                  <a16:creationId xmlns:a16="http://schemas.microsoft.com/office/drawing/2014/main" id="{5398A80D-F0E7-4AC1-B314-C4B7B5507C54}"/>
                </a:ext>
              </a:extLst>
            </p:cNvPr>
            <p:cNvSpPr/>
            <p:nvPr/>
          </p:nvSpPr>
          <p:spPr bwMode="auto">
            <a:xfrm rot="5400000">
              <a:off x="2337259" y="2607536"/>
              <a:ext cx="128587" cy="209715"/>
            </a:xfrm>
            <a:prstGeom prst="rect">
              <a:avLst/>
            </a:prstGeom>
            <a:pattFill prst="divot">
              <a:fgClr>
                <a:prstClr val="black"/>
              </a:fgClr>
              <a:bgClr>
                <a:schemeClr val="accent2">
                  <a:lumMod val="40000"/>
                  <a:lumOff val="60000"/>
                </a:schemeClr>
              </a:bgClr>
            </a:pattFill>
            <a:ln w="6350" cap="flat" cmpd="sng" algn="ctr">
              <a:solidFill>
                <a:schemeClr val="bg1">
                  <a:lumMod val="50000"/>
                </a:schemeClr>
              </a:solidFill>
              <a:prstDash val="solid"/>
              <a:round/>
              <a:headEnd type="none" w="med" len="med"/>
              <a:tailEnd type="none" w="med" len="med"/>
            </a:ln>
            <a:effectLst/>
          </p:spPr>
          <p:txBody>
            <a:bodyPr vert="horz" wrap="square" lIns="79200" tIns="39600" rIns="79200" bIns="39600" numCol="1" rtlCol="0" anchor="t" anchorCtr="0" compatLnSpc="1">
              <a:prstTxWarp prst="textNoShape">
                <a:avLst/>
              </a:prstTxWarp>
              <a:no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a:ln>
                  <a:noFill/>
                </a:ln>
                <a:solidFill>
                  <a:srgbClr val="000000"/>
                </a:solidFill>
                <a:effectLst/>
                <a:latin typeface="Arial" panose="020B0604020202020204" pitchFamily="34" charset="0"/>
                <a:ea typeface="微软雅黑" panose="020B0503020204020204" pitchFamily="34" charset="-122"/>
                <a:cs typeface="Arial" panose="020B0604020202020204" pitchFamily="34" charset="0"/>
              </a:endParaRPr>
            </a:p>
          </p:txBody>
        </p:sp>
        <p:sp>
          <p:nvSpPr>
            <p:cNvPr id="76" name="矩形 75">
              <a:extLst>
                <a:ext uri="{FF2B5EF4-FFF2-40B4-BE49-F238E27FC236}">
                  <a16:creationId xmlns:a16="http://schemas.microsoft.com/office/drawing/2014/main" id="{C1FB7763-558B-49B2-A86E-0F04B21A8915}"/>
                </a:ext>
              </a:extLst>
            </p:cNvPr>
            <p:cNvSpPr/>
            <p:nvPr/>
          </p:nvSpPr>
          <p:spPr bwMode="auto">
            <a:xfrm rot="5400000">
              <a:off x="2635312" y="2607536"/>
              <a:ext cx="128587" cy="209715"/>
            </a:xfrm>
            <a:prstGeom prst="rect">
              <a:avLst/>
            </a:prstGeom>
            <a:pattFill prst="dotDmnd">
              <a:fgClr>
                <a:prstClr val="black"/>
              </a:fgClr>
              <a:bgClr>
                <a:srgbClr val="FFB870"/>
              </a:bgClr>
            </a:pattFill>
            <a:ln w="6350" cap="flat" cmpd="sng" algn="ctr">
              <a:solidFill>
                <a:schemeClr val="bg1">
                  <a:lumMod val="50000"/>
                </a:schemeClr>
              </a:solidFill>
              <a:prstDash val="solid"/>
              <a:round/>
              <a:headEnd type="none" w="med" len="med"/>
              <a:tailEnd type="none" w="med" len="med"/>
            </a:ln>
            <a:effectLst/>
          </p:spPr>
          <p:txBody>
            <a:bodyPr vert="horz" wrap="square" lIns="79200" tIns="39600" rIns="79200" bIns="39600" numCol="1" rtlCol="0" anchor="t" anchorCtr="0" compatLnSpc="1">
              <a:prstTxWarp prst="textNoShape">
                <a:avLst/>
              </a:prstTxWarp>
              <a:no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a:ln>
                  <a:noFill/>
                </a:ln>
                <a:solidFill>
                  <a:srgbClr val="000000"/>
                </a:solidFill>
                <a:effectLst/>
                <a:latin typeface="Arial" panose="020B0604020202020204" pitchFamily="34" charset="0"/>
                <a:ea typeface="微软雅黑" panose="020B0503020204020204" pitchFamily="34" charset="-122"/>
                <a:cs typeface="Arial" panose="020B0604020202020204" pitchFamily="34" charset="0"/>
              </a:endParaRPr>
            </a:p>
          </p:txBody>
        </p:sp>
        <p:sp>
          <p:nvSpPr>
            <p:cNvPr id="77" name="矩形 76">
              <a:extLst>
                <a:ext uri="{FF2B5EF4-FFF2-40B4-BE49-F238E27FC236}">
                  <a16:creationId xmlns:a16="http://schemas.microsoft.com/office/drawing/2014/main" id="{C3652F32-D027-481E-B29A-96ED07A1B8E7}"/>
                </a:ext>
              </a:extLst>
            </p:cNvPr>
            <p:cNvSpPr/>
            <p:nvPr/>
          </p:nvSpPr>
          <p:spPr bwMode="auto">
            <a:xfrm rot="5400000">
              <a:off x="2933365" y="2607536"/>
              <a:ext cx="128587" cy="209715"/>
            </a:xfrm>
            <a:prstGeom prst="rect">
              <a:avLst/>
            </a:prstGeom>
            <a:pattFill prst="ltDnDiag">
              <a:fgClr>
                <a:schemeClr val="tx1"/>
              </a:fgClr>
              <a:bgClr>
                <a:srgbClr val="92D050"/>
              </a:bgClr>
            </a:pattFill>
            <a:ln w="6350" cap="flat" cmpd="sng" algn="ctr">
              <a:solidFill>
                <a:schemeClr val="bg1">
                  <a:lumMod val="50000"/>
                </a:schemeClr>
              </a:solidFill>
              <a:prstDash val="solid"/>
              <a:round/>
              <a:headEnd type="none" w="med" len="med"/>
              <a:tailEnd type="none" w="med" len="med"/>
            </a:ln>
            <a:effectLst/>
          </p:spPr>
          <p:txBody>
            <a:bodyPr vert="horz" wrap="square" lIns="79200" tIns="39600" rIns="79200" bIns="39600" numCol="1" rtlCol="0" anchor="t" anchorCtr="0" compatLnSpc="1">
              <a:prstTxWarp prst="textNoShape">
                <a:avLst/>
              </a:prstTxWarp>
              <a:no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a:ln>
                  <a:noFill/>
                </a:ln>
                <a:solidFill>
                  <a:srgbClr val="000000"/>
                </a:solidFill>
                <a:effectLst/>
                <a:latin typeface="Arial" panose="020B0604020202020204" pitchFamily="34" charset="0"/>
                <a:ea typeface="微软雅黑" panose="020B0503020204020204" pitchFamily="34" charset="-122"/>
                <a:cs typeface="Arial" panose="020B0604020202020204" pitchFamily="34" charset="0"/>
              </a:endParaRPr>
            </a:p>
          </p:txBody>
        </p:sp>
        <p:sp>
          <p:nvSpPr>
            <p:cNvPr id="78" name="矩形 77">
              <a:extLst>
                <a:ext uri="{FF2B5EF4-FFF2-40B4-BE49-F238E27FC236}">
                  <a16:creationId xmlns:a16="http://schemas.microsoft.com/office/drawing/2014/main" id="{716A0E54-7828-4C92-9482-7E92C1E9A90F}"/>
                </a:ext>
              </a:extLst>
            </p:cNvPr>
            <p:cNvSpPr/>
            <p:nvPr/>
          </p:nvSpPr>
          <p:spPr bwMode="auto">
            <a:xfrm rot="5400000">
              <a:off x="3231418" y="2607536"/>
              <a:ext cx="128587" cy="209715"/>
            </a:xfrm>
            <a:prstGeom prst="rect">
              <a:avLst/>
            </a:prstGeom>
            <a:solidFill>
              <a:schemeClr val="accent2">
                <a:lumMod val="60000"/>
                <a:lumOff val="40000"/>
              </a:schemeClr>
            </a:solidFill>
            <a:ln w="6350" cap="flat" cmpd="sng" algn="ctr">
              <a:solidFill>
                <a:schemeClr val="bg1">
                  <a:lumMod val="50000"/>
                </a:schemeClr>
              </a:solidFill>
              <a:prstDash val="solid"/>
              <a:round/>
              <a:headEnd type="none" w="med" len="med"/>
              <a:tailEnd type="none" w="med" len="med"/>
            </a:ln>
            <a:effectLst/>
          </p:spPr>
          <p:txBody>
            <a:bodyPr vert="horz" wrap="square" lIns="79200" tIns="39600" rIns="79200" bIns="39600" numCol="1" rtlCol="0" anchor="t" anchorCtr="0" compatLnSpc="1">
              <a:prstTxWarp prst="textNoShape">
                <a:avLst/>
              </a:prstTxWarp>
              <a:no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a:ln>
                  <a:noFill/>
                </a:ln>
                <a:solidFill>
                  <a:srgbClr val="000000"/>
                </a:solidFill>
                <a:effectLst/>
                <a:latin typeface="Arial" panose="020B0604020202020204" pitchFamily="34" charset="0"/>
                <a:ea typeface="微软雅黑" panose="020B0503020204020204" pitchFamily="34" charset="-122"/>
                <a:cs typeface="Arial" panose="020B0604020202020204" pitchFamily="34" charset="0"/>
              </a:endParaRPr>
            </a:p>
          </p:txBody>
        </p:sp>
        <p:sp>
          <p:nvSpPr>
            <p:cNvPr id="83" name="矩形 82">
              <a:extLst>
                <a:ext uri="{FF2B5EF4-FFF2-40B4-BE49-F238E27FC236}">
                  <a16:creationId xmlns:a16="http://schemas.microsoft.com/office/drawing/2014/main" id="{69BD18BB-7CA8-43D7-B0CE-799C0EAB31AB}"/>
                </a:ext>
              </a:extLst>
            </p:cNvPr>
            <p:cNvSpPr/>
            <p:nvPr/>
          </p:nvSpPr>
          <p:spPr bwMode="auto">
            <a:xfrm rot="5400000">
              <a:off x="3529473" y="2607536"/>
              <a:ext cx="128587" cy="209715"/>
            </a:xfrm>
            <a:prstGeom prst="rect">
              <a:avLst/>
            </a:prstGeom>
            <a:solidFill>
              <a:schemeClr val="accent6">
                <a:lumMod val="75000"/>
              </a:schemeClr>
            </a:solidFill>
            <a:ln w="6350" cap="flat" cmpd="sng" algn="ctr">
              <a:solidFill>
                <a:schemeClr val="bg1">
                  <a:lumMod val="50000"/>
                </a:schemeClr>
              </a:solidFill>
              <a:prstDash val="solid"/>
              <a:round/>
              <a:headEnd type="none" w="med" len="med"/>
              <a:tailEnd type="none" w="med" len="med"/>
            </a:ln>
            <a:effectLst/>
          </p:spPr>
          <p:txBody>
            <a:bodyPr vert="horz" wrap="square" lIns="79200" tIns="39600" rIns="79200" bIns="39600" numCol="1" rtlCol="0" anchor="t" anchorCtr="0" compatLnSpc="1">
              <a:prstTxWarp prst="textNoShape">
                <a:avLst/>
              </a:prstTxWarp>
              <a:no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a:ln>
                  <a:noFill/>
                </a:ln>
                <a:solidFill>
                  <a:srgbClr val="000000"/>
                </a:solidFill>
                <a:effectLst/>
                <a:latin typeface="Arial" panose="020B0604020202020204" pitchFamily="34" charset="0"/>
                <a:ea typeface="微软雅黑" panose="020B0503020204020204" pitchFamily="34" charset="-122"/>
                <a:cs typeface="Arial" panose="020B0604020202020204" pitchFamily="34" charset="0"/>
              </a:endParaRPr>
            </a:p>
          </p:txBody>
        </p:sp>
      </p:grpSp>
      <p:grpSp>
        <p:nvGrpSpPr>
          <p:cNvPr id="95" name="组合 94">
            <a:extLst>
              <a:ext uri="{FF2B5EF4-FFF2-40B4-BE49-F238E27FC236}">
                <a16:creationId xmlns:a16="http://schemas.microsoft.com/office/drawing/2014/main" id="{BA2408A7-0995-4BE5-A4CB-32471C8CF221}"/>
              </a:ext>
            </a:extLst>
          </p:cNvPr>
          <p:cNvGrpSpPr/>
          <p:nvPr/>
        </p:nvGrpSpPr>
        <p:grpSpPr>
          <a:xfrm>
            <a:off x="5099427" y="1573879"/>
            <a:ext cx="1401929" cy="128587"/>
            <a:chOff x="2296695" y="2648100"/>
            <a:chExt cx="1401929" cy="128587"/>
          </a:xfrm>
        </p:grpSpPr>
        <p:sp>
          <p:nvSpPr>
            <p:cNvPr id="96" name="矩形 95">
              <a:extLst>
                <a:ext uri="{FF2B5EF4-FFF2-40B4-BE49-F238E27FC236}">
                  <a16:creationId xmlns:a16="http://schemas.microsoft.com/office/drawing/2014/main" id="{E2D113A2-FBF2-41C1-817E-79E9945DE1CF}"/>
                </a:ext>
              </a:extLst>
            </p:cNvPr>
            <p:cNvSpPr/>
            <p:nvPr/>
          </p:nvSpPr>
          <p:spPr bwMode="auto">
            <a:xfrm rot="5400000">
              <a:off x="2337259" y="2607536"/>
              <a:ext cx="128587" cy="209715"/>
            </a:xfrm>
            <a:prstGeom prst="rect">
              <a:avLst/>
            </a:prstGeom>
            <a:pattFill prst="divot">
              <a:fgClr>
                <a:prstClr val="black"/>
              </a:fgClr>
              <a:bgClr>
                <a:schemeClr val="accent2">
                  <a:lumMod val="40000"/>
                  <a:lumOff val="60000"/>
                </a:schemeClr>
              </a:bgClr>
            </a:pattFill>
            <a:ln w="6350" cap="flat" cmpd="sng" algn="ctr">
              <a:solidFill>
                <a:schemeClr val="bg1">
                  <a:lumMod val="50000"/>
                </a:schemeClr>
              </a:solidFill>
              <a:prstDash val="solid"/>
              <a:round/>
              <a:headEnd type="none" w="med" len="med"/>
              <a:tailEnd type="none" w="med" len="med"/>
            </a:ln>
            <a:effectLst/>
          </p:spPr>
          <p:txBody>
            <a:bodyPr vert="horz" wrap="square" lIns="79200" tIns="39600" rIns="79200" bIns="39600" numCol="1" rtlCol="0" anchor="t" anchorCtr="0" compatLnSpc="1">
              <a:prstTxWarp prst="textNoShape">
                <a:avLst/>
              </a:prstTxWarp>
              <a:no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a:ln>
                  <a:noFill/>
                </a:ln>
                <a:solidFill>
                  <a:srgbClr val="000000"/>
                </a:solidFill>
                <a:effectLst/>
                <a:latin typeface="Arial" panose="020B0604020202020204" pitchFamily="34" charset="0"/>
                <a:ea typeface="微软雅黑" panose="020B0503020204020204" pitchFamily="34" charset="-122"/>
                <a:cs typeface="Arial" panose="020B0604020202020204" pitchFamily="34" charset="0"/>
              </a:endParaRPr>
            </a:p>
          </p:txBody>
        </p:sp>
        <p:sp>
          <p:nvSpPr>
            <p:cNvPr id="97" name="矩形 96">
              <a:extLst>
                <a:ext uri="{FF2B5EF4-FFF2-40B4-BE49-F238E27FC236}">
                  <a16:creationId xmlns:a16="http://schemas.microsoft.com/office/drawing/2014/main" id="{41BFB519-7D6D-4C72-9E42-8831F34CDA3F}"/>
                </a:ext>
              </a:extLst>
            </p:cNvPr>
            <p:cNvSpPr/>
            <p:nvPr/>
          </p:nvSpPr>
          <p:spPr bwMode="auto">
            <a:xfrm rot="5400000">
              <a:off x="2635312" y="2607536"/>
              <a:ext cx="128587" cy="209715"/>
            </a:xfrm>
            <a:prstGeom prst="rect">
              <a:avLst/>
            </a:prstGeom>
            <a:pattFill prst="dotDmnd">
              <a:fgClr>
                <a:prstClr val="black"/>
              </a:fgClr>
              <a:bgClr>
                <a:srgbClr val="FFB870"/>
              </a:bgClr>
            </a:pattFill>
            <a:ln w="6350" cap="flat" cmpd="sng" algn="ctr">
              <a:solidFill>
                <a:schemeClr val="bg1">
                  <a:lumMod val="50000"/>
                </a:schemeClr>
              </a:solidFill>
              <a:prstDash val="solid"/>
              <a:round/>
              <a:headEnd type="none" w="med" len="med"/>
              <a:tailEnd type="none" w="med" len="med"/>
            </a:ln>
            <a:effectLst/>
          </p:spPr>
          <p:txBody>
            <a:bodyPr vert="horz" wrap="square" lIns="79200" tIns="39600" rIns="79200" bIns="39600" numCol="1" rtlCol="0" anchor="t" anchorCtr="0" compatLnSpc="1">
              <a:prstTxWarp prst="textNoShape">
                <a:avLst/>
              </a:prstTxWarp>
              <a:no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a:ln>
                  <a:noFill/>
                </a:ln>
                <a:solidFill>
                  <a:srgbClr val="000000"/>
                </a:solidFill>
                <a:effectLst/>
                <a:latin typeface="Arial" panose="020B0604020202020204" pitchFamily="34" charset="0"/>
                <a:ea typeface="微软雅黑" panose="020B0503020204020204" pitchFamily="34" charset="-122"/>
                <a:cs typeface="Arial" panose="020B0604020202020204" pitchFamily="34" charset="0"/>
              </a:endParaRPr>
            </a:p>
          </p:txBody>
        </p:sp>
        <p:sp>
          <p:nvSpPr>
            <p:cNvPr id="98" name="矩形 97">
              <a:extLst>
                <a:ext uri="{FF2B5EF4-FFF2-40B4-BE49-F238E27FC236}">
                  <a16:creationId xmlns:a16="http://schemas.microsoft.com/office/drawing/2014/main" id="{030A414F-BCA3-4BDF-9ECD-FF52B7A3663E}"/>
                </a:ext>
              </a:extLst>
            </p:cNvPr>
            <p:cNvSpPr/>
            <p:nvPr/>
          </p:nvSpPr>
          <p:spPr bwMode="auto">
            <a:xfrm rot="5400000">
              <a:off x="2933365" y="2607536"/>
              <a:ext cx="128587" cy="209715"/>
            </a:xfrm>
            <a:prstGeom prst="rect">
              <a:avLst/>
            </a:prstGeom>
            <a:pattFill prst="ltDnDiag">
              <a:fgClr>
                <a:schemeClr val="tx1"/>
              </a:fgClr>
              <a:bgClr>
                <a:srgbClr val="92D050"/>
              </a:bgClr>
            </a:pattFill>
            <a:ln w="6350" cap="flat" cmpd="sng" algn="ctr">
              <a:solidFill>
                <a:schemeClr val="bg1">
                  <a:lumMod val="50000"/>
                </a:schemeClr>
              </a:solidFill>
              <a:prstDash val="solid"/>
              <a:round/>
              <a:headEnd type="none" w="med" len="med"/>
              <a:tailEnd type="none" w="med" len="med"/>
            </a:ln>
            <a:effectLst/>
          </p:spPr>
          <p:txBody>
            <a:bodyPr vert="horz" wrap="square" lIns="79200" tIns="39600" rIns="79200" bIns="39600" numCol="1" rtlCol="0" anchor="t" anchorCtr="0" compatLnSpc="1">
              <a:prstTxWarp prst="textNoShape">
                <a:avLst/>
              </a:prstTxWarp>
              <a:no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a:ln>
                  <a:noFill/>
                </a:ln>
                <a:solidFill>
                  <a:srgbClr val="000000"/>
                </a:solidFill>
                <a:effectLst/>
                <a:latin typeface="Arial" panose="020B0604020202020204" pitchFamily="34" charset="0"/>
                <a:ea typeface="微软雅黑" panose="020B0503020204020204" pitchFamily="34" charset="-122"/>
                <a:cs typeface="Arial" panose="020B0604020202020204" pitchFamily="34" charset="0"/>
              </a:endParaRPr>
            </a:p>
          </p:txBody>
        </p:sp>
        <p:sp>
          <p:nvSpPr>
            <p:cNvPr id="99" name="矩形 98">
              <a:extLst>
                <a:ext uri="{FF2B5EF4-FFF2-40B4-BE49-F238E27FC236}">
                  <a16:creationId xmlns:a16="http://schemas.microsoft.com/office/drawing/2014/main" id="{EF68ACFB-7576-408B-87AF-839392EC4F1F}"/>
                </a:ext>
              </a:extLst>
            </p:cNvPr>
            <p:cNvSpPr/>
            <p:nvPr/>
          </p:nvSpPr>
          <p:spPr bwMode="auto">
            <a:xfrm rot="5400000">
              <a:off x="3231418" y="2607536"/>
              <a:ext cx="128587" cy="209715"/>
            </a:xfrm>
            <a:prstGeom prst="rect">
              <a:avLst/>
            </a:prstGeom>
            <a:solidFill>
              <a:schemeClr val="accent2">
                <a:lumMod val="60000"/>
                <a:lumOff val="40000"/>
              </a:schemeClr>
            </a:solidFill>
            <a:ln w="6350" cap="flat" cmpd="sng" algn="ctr">
              <a:solidFill>
                <a:schemeClr val="bg1">
                  <a:lumMod val="50000"/>
                </a:schemeClr>
              </a:solidFill>
              <a:prstDash val="solid"/>
              <a:round/>
              <a:headEnd type="none" w="med" len="med"/>
              <a:tailEnd type="none" w="med" len="med"/>
            </a:ln>
            <a:effectLst/>
          </p:spPr>
          <p:txBody>
            <a:bodyPr vert="horz" wrap="square" lIns="79200" tIns="39600" rIns="79200" bIns="39600" numCol="1" rtlCol="0" anchor="t" anchorCtr="0" compatLnSpc="1">
              <a:prstTxWarp prst="textNoShape">
                <a:avLst/>
              </a:prstTxWarp>
              <a:no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a:ln>
                  <a:noFill/>
                </a:ln>
                <a:solidFill>
                  <a:srgbClr val="000000"/>
                </a:solidFill>
                <a:effectLst/>
                <a:latin typeface="Arial" panose="020B0604020202020204" pitchFamily="34" charset="0"/>
                <a:ea typeface="微软雅黑" panose="020B0503020204020204" pitchFamily="34" charset="-122"/>
                <a:cs typeface="Arial" panose="020B0604020202020204" pitchFamily="34" charset="0"/>
              </a:endParaRPr>
            </a:p>
          </p:txBody>
        </p:sp>
        <p:sp>
          <p:nvSpPr>
            <p:cNvPr id="100" name="矩形 99">
              <a:extLst>
                <a:ext uri="{FF2B5EF4-FFF2-40B4-BE49-F238E27FC236}">
                  <a16:creationId xmlns:a16="http://schemas.microsoft.com/office/drawing/2014/main" id="{2566167F-B951-4336-AC79-073DEF2C7CD9}"/>
                </a:ext>
              </a:extLst>
            </p:cNvPr>
            <p:cNvSpPr/>
            <p:nvPr/>
          </p:nvSpPr>
          <p:spPr bwMode="auto">
            <a:xfrm rot="5400000">
              <a:off x="3529473" y="2607536"/>
              <a:ext cx="128587" cy="209715"/>
            </a:xfrm>
            <a:prstGeom prst="rect">
              <a:avLst/>
            </a:prstGeom>
            <a:solidFill>
              <a:schemeClr val="accent6">
                <a:lumMod val="75000"/>
              </a:schemeClr>
            </a:solidFill>
            <a:ln w="6350" cap="flat" cmpd="sng" algn="ctr">
              <a:solidFill>
                <a:schemeClr val="bg1">
                  <a:lumMod val="50000"/>
                </a:schemeClr>
              </a:solidFill>
              <a:prstDash val="solid"/>
              <a:round/>
              <a:headEnd type="none" w="med" len="med"/>
              <a:tailEnd type="none" w="med" len="med"/>
            </a:ln>
            <a:effectLst/>
          </p:spPr>
          <p:txBody>
            <a:bodyPr vert="horz" wrap="square" lIns="79200" tIns="39600" rIns="79200" bIns="39600" numCol="1" rtlCol="0" anchor="t" anchorCtr="0" compatLnSpc="1">
              <a:prstTxWarp prst="textNoShape">
                <a:avLst/>
              </a:prstTxWarp>
              <a:no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a:ln>
                  <a:noFill/>
                </a:ln>
                <a:solidFill>
                  <a:srgbClr val="000000"/>
                </a:solidFill>
                <a:effectLst/>
                <a:latin typeface="Arial" panose="020B0604020202020204" pitchFamily="34" charset="0"/>
                <a:ea typeface="微软雅黑" panose="020B0503020204020204" pitchFamily="34" charset="-122"/>
                <a:cs typeface="Arial" panose="020B0604020202020204" pitchFamily="34" charset="0"/>
              </a:endParaRPr>
            </a:p>
          </p:txBody>
        </p:sp>
      </p:grpSp>
      <p:sp>
        <p:nvSpPr>
          <p:cNvPr id="101" name="梯形 100">
            <a:extLst>
              <a:ext uri="{FF2B5EF4-FFF2-40B4-BE49-F238E27FC236}">
                <a16:creationId xmlns:a16="http://schemas.microsoft.com/office/drawing/2014/main" id="{CAE50BD2-A4ED-42F7-9BC3-F25FFDF192A4}"/>
              </a:ext>
            </a:extLst>
          </p:cNvPr>
          <p:cNvSpPr/>
          <p:nvPr/>
        </p:nvSpPr>
        <p:spPr>
          <a:xfrm>
            <a:off x="2164960" y="3387858"/>
            <a:ext cx="4393156" cy="411902"/>
          </a:xfrm>
          <a:prstGeom prst="trapezoid">
            <a:avLst>
              <a:gd name="adj" fmla="val 135325"/>
            </a:avLst>
          </a:prstGeom>
          <a:gradFill>
            <a:gsLst>
              <a:gs pos="0">
                <a:srgbClr val="4BF0F0">
                  <a:alpha val="0"/>
                </a:srgbClr>
              </a:gs>
              <a:gs pos="100000">
                <a:srgbClr val="0070C0">
                  <a:alpha val="32000"/>
                </a:srgbClr>
              </a:gs>
            </a:gsLst>
            <a:lin ang="5400000" scaled="0"/>
          </a:gradFill>
          <a:ln w="6350">
            <a:noFill/>
          </a:ln>
        </p:spPr>
        <p:style>
          <a:lnRef idx="2">
            <a:schemeClr val="accent1">
              <a:shade val="50000"/>
            </a:schemeClr>
          </a:lnRef>
          <a:fillRef idx="1">
            <a:schemeClr val="accent1"/>
          </a:fillRef>
          <a:effectRef idx="0">
            <a:schemeClr val="accent1"/>
          </a:effectRef>
          <a:fontRef idx="minor">
            <a:schemeClr val="lt1"/>
          </a:fontRef>
        </p:style>
        <p:txBody>
          <a:bodyPr lIns="182787" tIns="91393" rIns="182787" bIns="91393" anchor="ctr"/>
          <a:lstStyle/>
          <a:p>
            <a:pPr algn="ctr" defTabSz="1218590">
              <a:defRPr/>
            </a:pPr>
            <a:endParaRPr lang="zh-CN" altLang="en-US" sz="20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2" name="矩形 101">
            <a:extLst>
              <a:ext uri="{FF2B5EF4-FFF2-40B4-BE49-F238E27FC236}">
                <a16:creationId xmlns:a16="http://schemas.microsoft.com/office/drawing/2014/main" id="{42CD851D-89B1-4115-831A-EC6354EF9FF0}"/>
              </a:ext>
            </a:extLst>
          </p:cNvPr>
          <p:cNvSpPr/>
          <p:nvPr/>
        </p:nvSpPr>
        <p:spPr>
          <a:xfrm>
            <a:off x="3763966" y="3598046"/>
            <a:ext cx="1198484" cy="246221"/>
          </a:xfrm>
          <a:prstGeom prst="rect">
            <a:avLst/>
          </a:prstGeom>
          <a:ln>
            <a:noFill/>
          </a:ln>
        </p:spPr>
        <p:txBody>
          <a:bodyPr wrap="square">
            <a:spAutoFit/>
          </a:bodyPr>
          <a:lstStyle/>
          <a:p>
            <a:pPr algn="ctr"/>
            <a:r>
              <a:rPr lang="en-US" altLang="zh-CN" sz="1000" b="1" kern="1200" dirty="0">
                <a:solidFill>
                  <a:schemeClr val="tx1">
                    <a:lumMod val="95000"/>
                    <a:lumOff val="5000"/>
                  </a:schemeClr>
                </a:solidFill>
                <a:latin typeface="Arial" panose="020B0604020202020204" pitchFamily="34" charset="0"/>
                <a:ea typeface="Calibri" panose="020F0502020204030204" pitchFamily="34" charset="0"/>
                <a:cs typeface="Arial" panose="020B0604020202020204" pitchFamily="34" charset="0"/>
              </a:rPr>
              <a:t>Data providers</a:t>
            </a:r>
          </a:p>
        </p:txBody>
      </p:sp>
      <p:pic>
        <p:nvPicPr>
          <p:cNvPr id="103" name="图片 102">
            <a:extLst>
              <a:ext uri="{FF2B5EF4-FFF2-40B4-BE49-F238E27FC236}">
                <a16:creationId xmlns:a16="http://schemas.microsoft.com/office/drawing/2014/main" id="{7C8688DA-7AC2-4C84-B601-F50319815A42}"/>
              </a:ext>
            </a:extLst>
          </p:cNvPr>
          <p:cNvPicPr>
            <a:picLocks noChangeAspect="1"/>
          </p:cNvPicPr>
          <p:nvPr/>
        </p:nvPicPr>
        <p:blipFill>
          <a:blip r:embed="rId2"/>
          <a:stretch>
            <a:fillRect/>
          </a:stretch>
        </p:blipFill>
        <p:spPr>
          <a:xfrm>
            <a:off x="4428538" y="3222572"/>
            <a:ext cx="368972" cy="366631"/>
          </a:xfrm>
          <a:prstGeom prst="rect">
            <a:avLst/>
          </a:prstGeom>
        </p:spPr>
      </p:pic>
      <p:grpSp>
        <p:nvGrpSpPr>
          <p:cNvPr id="104" name="组合 21575">
            <a:extLst>
              <a:ext uri="{FF2B5EF4-FFF2-40B4-BE49-F238E27FC236}">
                <a16:creationId xmlns:a16="http://schemas.microsoft.com/office/drawing/2014/main" id="{95C8BAB5-8A68-4E42-93BB-BA024372063E}"/>
              </a:ext>
            </a:extLst>
          </p:cNvPr>
          <p:cNvGrpSpPr>
            <a:grpSpLocks/>
          </p:cNvGrpSpPr>
          <p:nvPr/>
        </p:nvGrpSpPr>
        <p:grpSpPr bwMode="auto">
          <a:xfrm>
            <a:off x="3575682" y="3246581"/>
            <a:ext cx="406384" cy="278164"/>
            <a:chOff x="3883026" y="4365626"/>
            <a:chExt cx="850900" cy="396875"/>
          </a:xfrm>
        </p:grpSpPr>
        <p:sp>
          <p:nvSpPr>
            <p:cNvPr id="105" name="Freeform 177">
              <a:extLst>
                <a:ext uri="{FF2B5EF4-FFF2-40B4-BE49-F238E27FC236}">
                  <a16:creationId xmlns:a16="http://schemas.microsoft.com/office/drawing/2014/main" id="{0D0EBCD5-5A26-46EF-B356-B9BAA5102074}"/>
                </a:ext>
              </a:extLst>
            </p:cNvPr>
            <p:cNvSpPr>
              <a:spLocks noEditPoints="1"/>
            </p:cNvSpPr>
            <p:nvPr/>
          </p:nvSpPr>
          <p:spPr bwMode="auto">
            <a:xfrm>
              <a:off x="3921126" y="4570413"/>
              <a:ext cx="193675" cy="192088"/>
            </a:xfrm>
            <a:custGeom>
              <a:avLst/>
              <a:gdLst>
                <a:gd name="T0" fmla="*/ 2147483646 w 124"/>
                <a:gd name="T1" fmla="*/ 2147483646 h 123"/>
                <a:gd name="T2" fmla="*/ 0 w 124"/>
                <a:gd name="T3" fmla="*/ 2147483646 h 123"/>
                <a:gd name="T4" fmla="*/ 2147483646 w 124"/>
                <a:gd name="T5" fmla="*/ 0 h 123"/>
                <a:gd name="T6" fmla="*/ 2147483646 w 124"/>
                <a:gd name="T7" fmla="*/ 2147483646 h 123"/>
                <a:gd name="T8" fmla="*/ 2147483646 w 124"/>
                <a:gd name="T9" fmla="*/ 2147483646 h 123"/>
                <a:gd name="T10" fmla="*/ 2147483646 w 124"/>
                <a:gd name="T11" fmla="*/ 2147483646 h 123"/>
                <a:gd name="T12" fmla="*/ 2147483646 w 124"/>
                <a:gd name="T13" fmla="*/ 2147483646 h 123"/>
                <a:gd name="T14" fmla="*/ 2147483646 w 124"/>
                <a:gd name="T15" fmla="*/ 2147483646 h 123"/>
                <a:gd name="T16" fmla="*/ 2147483646 w 124"/>
                <a:gd name="T17" fmla="*/ 2147483646 h 123"/>
                <a:gd name="T18" fmla="*/ 2147483646 w 124"/>
                <a:gd name="T19" fmla="*/ 2147483646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4" h="123">
                  <a:moveTo>
                    <a:pt x="62" y="123"/>
                  </a:moveTo>
                  <a:cubicBezTo>
                    <a:pt x="28" y="123"/>
                    <a:pt x="0" y="96"/>
                    <a:pt x="0" y="62"/>
                  </a:cubicBezTo>
                  <a:cubicBezTo>
                    <a:pt x="0" y="28"/>
                    <a:pt x="28" y="0"/>
                    <a:pt x="62" y="0"/>
                  </a:cubicBezTo>
                  <a:cubicBezTo>
                    <a:pt x="96" y="0"/>
                    <a:pt x="124" y="28"/>
                    <a:pt x="124" y="62"/>
                  </a:cubicBezTo>
                  <a:cubicBezTo>
                    <a:pt x="124" y="96"/>
                    <a:pt x="96" y="123"/>
                    <a:pt x="62" y="123"/>
                  </a:cubicBezTo>
                  <a:close/>
                  <a:moveTo>
                    <a:pt x="62" y="20"/>
                  </a:moveTo>
                  <a:cubicBezTo>
                    <a:pt x="39" y="20"/>
                    <a:pt x="20" y="39"/>
                    <a:pt x="20" y="62"/>
                  </a:cubicBezTo>
                  <a:cubicBezTo>
                    <a:pt x="20" y="85"/>
                    <a:pt x="39" y="103"/>
                    <a:pt x="62" y="103"/>
                  </a:cubicBezTo>
                  <a:cubicBezTo>
                    <a:pt x="85" y="103"/>
                    <a:pt x="104" y="85"/>
                    <a:pt x="104" y="62"/>
                  </a:cubicBezTo>
                  <a:cubicBezTo>
                    <a:pt x="104" y="39"/>
                    <a:pt x="85" y="20"/>
                    <a:pt x="62" y="20"/>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srgbClr val="1D1D1A"/>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106" name="Freeform 178">
              <a:extLst>
                <a:ext uri="{FF2B5EF4-FFF2-40B4-BE49-F238E27FC236}">
                  <a16:creationId xmlns:a16="http://schemas.microsoft.com/office/drawing/2014/main" id="{CA3D857B-EB1F-43E7-96FD-086E24F1CB73}"/>
                </a:ext>
              </a:extLst>
            </p:cNvPr>
            <p:cNvSpPr>
              <a:spLocks noEditPoints="1"/>
            </p:cNvSpPr>
            <p:nvPr/>
          </p:nvSpPr>
          <p:spPr bwMode="auto">
            <a:xfrm>
              <a:off x="3983038" y="4633913"/>
              <a:ext cx="69850" cy="68263"/>
            </a:xfrm>
            <a:custGeom>
              <a:avLst/>
              <a:gdLst>
                <a:gd name="T0" fmla="*/ 2147483646 w 44"/>
                <a:gd name="T1" fmla="*/ 2147483646 h 44"/>
                <a:gd name="T2" fmla="*/ 0 w 44"/>
                <a:gd name="T3" fmla="*/ 2147483646 h 44"/>
                <a:gd name="T4" fmla="*/ 2147483646 w 44"/>
                <a:gd name="T5" fmla="*/ 0 h 44"/>
                <a:gd name="T6" fmla="*/ 2147483646 w 44"/>
                <a:gd name="T7" fmla="*/ 2147483646 h 44"/>
                <a:gd name="T8" fmla="*/ 2147483646 w 44"/>
                <a:gd name="T9" fmla="*/ 2147483646 h 44"/>
                <a:gd name="T10" fmla="*/ 2147483646 w 44"/>
                <a:gd name="T11" fmla="*/ 2147483646 h 44"/>
                <a:gd name="T12" fmla="*/ 2147483646 w 44"/>
                <a:gd name="T13" fmla="*/ 2147483646 h 44"/>
                <a:gd name="T14" fmla="*/ 2147483646 w 44"/>
                <a:gd name="T15" fmla="*/ 2147483646 h 44"/>
                <a:gd name="T16" fmla="*/ 2147483646 w 44"/>
                <a:gd name="T17" fmla="*/ 2147483646 h 44"/>
                <a:gd name="T18" fmla="*/ 2147483646 w 44"/>
                <a:gd name="T19" fmla="*/ 2147483646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4" h="44">
                  <a:moveTo>
                    <a:pt x="22" y="44"/>
                  </a:moveTo>
                  <a:cubicBezTo>
                    <a:pt x="10" y="44"/>
                    <a:pt x="0" y="34"/>
                    <a:pt x="0" y="22"/>
                  </a:cubicBezTo>
                  <a:cubicBezTo>
                    <a:pt x="0" y="10"/>
                    <a:pt x="10" y="0"/>
                    <a:pt x="22" y="0"/>
                  </a:cubicBezTo>
                  <a:cubicBezTo>
                    <a:pt x="34" y="0"/>
                    <a:pt x="44" y="10"/>
                    <a:pt x="44" y="22"/>
                  </a:cubicBezTo>
                  <a:cubicBezTo>
                    <a:pt x="44" y="34"/>
                    <a:pt x="34" y="44"/>
                    <a:pt x="22" y="44"/>
                  </a:cubicBezTo>
                  <a:close/>
                  <a:moveTo>
                    <a:pt x="22" y="8"/>
                  </a:moveTo>
                  <a:cubicBezTo>
                    <a:pt x="14" y="8"/>
                    <a:pt x="8" y="14"/>
                    <a:pt x="8" y="22"/>
                  </a:cubicBezTo>
                  <a:cubicBezTo>
                    <a:pt x="8" y="29"/>
                    <a:pt x="14" y="36"/>
                    <a:pt x="22" y="36"/>
                  </a:cubicBezTo>
                  <a:cubicBezTo>
                    <a:pt x="30" y="36"/>
                    <a:pt x="36" y="29"/>
                    <a:pt x="36" y="22"/>
                  </a:cubicBezTo>
                  <a:cubicBezTo>
                    <a:pt x="36" y="14"/>
                    <a:pt x="30" y="8"/>
                    <a:pt x="22" y="8"/>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srgbClr val="1D1D1A"/>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107" name="Freeform 179">
              <a:extLst>
                <a:ext uri="{FF2B5EF4-FFF2-40B4-BE49-F238E27FC236}">
                  <a16:creationId xmlns:a16="http://schemas.microsoft.com/office/drawing/2014/main" id="{B6411887-F449-4823-906C-114A6E584DCB}"/>
                </a:ext>
              </a:extLst>
            </p:cNvPr>
            <p:cNvSpPr>
              <a:spLocks noEditPoints="1"/>
            </p:cNvSpPr>
            <p:nvPr/>
          </p:nvSpPr>
          <p:spPr bwMode="auto">
            <a:xfrm>
              <a:off x="4456113" y="4570413"/>
              <a:ext cx="192088" cy="192088"/>
            </a:xfrm>
            <a:custGeom>
              <a:avLst/>
              <a:gdLst>
                <a:gd name="T0" fmla="*/ 2147483646 w 123"/>
                <a:gd name="T1" fmla="*/ 2147483646 h 123"/>
                <a:gd name="T2" fmla="*/ 0 w 123"/>
                <a:gd name="T3" fmla="*/ 2147483646 h 123"/>
                <a:gd name="T4" fmla="*/ 2147483646 w 123"/>
                <a:gd name="T5" fmla="*/ 0 h 123"/>
                <a:gd name="T6" fmla="*/ 2147483646 w 123"/>
                <a:gd name="T7" fmla="*/ 2147483646 h 123"/>
                <a:gd name="T8" fmla="*/ 2147483646 w 123"/>
                <a:gd name="T9" fmla="*/ 2147483646 h 123"/>
                <a:gd name="T10" fmla="*/ 2147483646 w 123"/>
                <a:gd name="T11" fmla="*/ 2147483646 h 123"/>
                <a:gd name="T12" fmla="*/ 2147483646 w 123"/>
                <a:gd name="T13" fmla="*/ 2147483646 h 123"/>
                <a:gd name="T14" fmla="*/ 2147483646 w 123"/>
                <a:gd name="T15" fmla="*/ 2147483646 h 123"/>
                <a:gd name="T16" fmla="*/ 2147483646 w 123"/>
                <a:gd name="T17" fmla="*/ 2147483646 h 123"/>
                <a:gd name="T18" fmla="*/ 2147483646 w 123"/>
                <a:gd name="T19" fmla="*/ 2147483646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3" h="123">
                  <a:moveTo>
                    <a:pt x="61" y="123"/>
                  </a:moveTo>
                  <a:cubicBezTo>
                    <a:pt x="27" y="123"/>
                    <a:pt x="0" y="96"/>
                    <a:pt x="0" y="62"/>
                  </a:cubicBezTo>
                  <a:cubicBezTo>
                    <a:pt x="0" y="28"/>
                    <a:pt x="27" y="0"/>
                    <a:pt x="61" y="0"/>
                  </a:cubicBezTo>
                  <a:cubicBezTo>
                    <a:pt x="95" y="0"/>
                    <a:pt x="123" y="28"/>
                    <a:pt x="123" y="62"/>
                  </a:cubicBezTo>
                  <a:cubicBezTo>
                    <a:pt x="123" y="96"/>
                    <a:pt x="95" y="123"/>
                    <a:pt x="61" y="123"/>
                  </a:cubicBezTo>
                  <a:close/>
                  <a:moveTo>
                    <a:pt x="61" y="20"/>
                  </a:moveTo>
                  <a:cubicBezTo>
                    <a:pt x="38" y="20"/>
                    <a:pt x="20" y="39"/>
                    <a:pt x="20" y="62"/>
                  </a:cubicBezTo>
                  <a:cubicBezTo>
                    <a:pt x="20" y="85"/>
                    <a:pt x="38" y="103"/>
                    <a:pt x="61" y="103"/>
                  </a:cubicBezTo>
                  <a:cubicBezTo>
                    <a:pt x="84" y="103"/>
                    <a:pt x="103" y="85"/>
                    <a:pt x="103" y="62"/>
                  </a:cubicBezTo>
                  <a:cubicBezTo>
                    <a:pt x="103" y="39"/>
                    <a:pt x="84" y="20"/>
                    <a:pt x="61" y="20"/>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srgbClr val="1D1D1A"/>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108" name="Freeform 180">
              <a:extLst>
                <a:ext uri="{FF2B5EF4-FFF2-40B4-BE49-F238E27FC236}">
                  <a16:creationId xmlns:a16="http://schemas.microsoft.com/office/drawing/2014/main" id="{8BB4F80D-928A-417D-BF3D-916889B18D09}"/>
                </a:ext>
              </a:extLst>
            </p:cNvPr>
            <p:cNvSpPr>
              <a:spLocks noEditPoints="1"/>
            </p:cNvSpPr>
            <p:nvPr/>
          </p:nvSpPr>
          <p:spPr bwMode="auto">
            <a:xfrm>
              <a:off x="4518026" y="4633913"/>
              <a:ext cx="68263" cy="68263"/>
            </a:xfrm>
            <a:custGeom>
              <a:avLst/>
              <a:gdLst>
                <a:gd name="T0" fmla="*/ 2147483646 w 44"/>
                <a:gd name="T1" fmla="*/ 2147483646 h 44"/>
                <a:gd name="T2" fmla="*/ 0 w 44"/>
                <a:gd name="T3" fmla="*/ 2147483646 h 44"/>
                <a:gd name="T4" fmla="*/ 2147483646 w 44"/>
                <a:gd name="T5" fmla="*/ 0 h 44"/>
                <a:gd name="T6" fmla="*/ 2147483646 w 44"/>
                <a:gd name="T7" fmla="*/ 2147483646 h 44"/>
                <a:gd name="T8" fmla="*/ 2147483646 w 44"/>
                <a:gd name="T9" fmla="*/ 2147483646 h 44"/>
                <a:gd name="T10" fmla="*/ 2147483646 w 44"/>
                <a:gd name="T11" fmla="*/ 2147483646 h 44"/>
                <a:gd name="T12" fmla="*/ 2147483646 w 44"/>
                <a:gd name="T13" fmla="*/ 2147483646 h 44"/>
                <a:gd name="T14" fmla="*/ 2147483646 w 44"/>
                <a:gd name="T15" fmla="*/ 2147483646 h 44"/>
                <a:gd name="T16" fmla="*/ 2147483646 w 44"/>
                <a:gd name="T17" fmla="*/ 2147483646 h 44"/>
                <a:gd name="T18" fmla="*/ 2147483646 w 44"/>
                <a:gd name="T19" fmla="*/ 2147483646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4" h="44">
                  <a:moveTo>
                    <a:pt x="22" y="44"/>
                  </a:moveTo>
                  <a:cubicBezTo>
                    <a:pt x="10" y="44"/>
                    <a:pt x="0" y="34"/>
                    <a:pt x="0" y="22"/>
                  </a:cubicBezTo>
                  <a:cubicBezTo>
                    <a:pt x="0" y="10"/>
                    <a:pt x="10" y="0"/>
                    <a:pt x="22" y="0"/>
                  </a:cubicBezTo>
                  <a:cubicBezTo>
                    <a:pt x="35" y="0"/>
                    <a:pt x="44" y="10"/>
                    <a:pt x="44" y="22"/>
                  </a:cubicBezTo>
                  <a:cubicBezTo>
                    <a:pt x="44" y="34"/>
                    <a:pt x="35" y="44"/>
                    <a:pt x="22" y="44"/>
                  </a:cubicBezTo>
                  <a:close/>
                  <a:moveTo>
                    <a:pt x="22" y="8"/>
                  </a:moveTo>
                  <a:cubicBezTo>
                    <a:pt x="15" y="8"/>
                    <a:pt x="8" y="14"/>
                    <a:pt x="8" y="22"/>
                  </a:cubicBezTo>
                  <a:cubicBezTo>
                    <a:pt x="8" y="29"/>
                    <a:pt x="15" y="36"/>
                    <a:pt x="22" y="36"/>
                  </a:cubicBezTo>
                  <a:cubicBezTo>
                    <a:pt x="30" y="36"/>
                    <a:pt x="36" y="29"/>
                    <a:pt x="36" y="22"/>
                  </a:cubicBezTo>
                  <a:cubicBezTo>
                    <a:pt x="36" y="14"/>
                    <a:pt x="30" y="8"/>
                    <a:pt x="22" y="8"/>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srgbClr val="1D1D1A"/>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109" name="Rectangle 181">
              <a:extLst>
                <a:ext uri="{FF2B5EF4-FFF2-40B4-BE49-F238E27FC236}">
                  <a16:creationId xmlns:a16="http://schemas.microsoft.com/office/drawing/2014/main" id="{4671EE51-5871-4614-A2A7-4D68FBA27FBB}"/>
                </a:ext>
              </a:extLst>
            </p:cNvPr>
            <p:cNvSpPr>
              <a:spLocks noChangeArrowheads="1"/>
            </p:cNvSpPr>
            <p:nvPr/>
          </p:nvSpPr>
          <p:spPr bwMode="auto">
            <a:xfrm>
              <a:off x="4305301" y="4689476"/>
              <a:ext cx="176213" cy="31750"/>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3200" b="0" i="0" u="none" strike="noStrike" kern="1200" cap="none" spc="0" normalizeH="0" baseline="0" noProof="0">
                <a:ln>
                  <a:noFill/>
                </a:ln>
                <a:solidFill>
                  <a:srgbClr val="1D1D1A"/>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110" name="Rectangle 182">
              <a:extLst>
                <a:ext uri="{FF2B5EF4-FFF2-40B4-BE49-F238E27FC236}">
                  <a16:creationId xmlns:a16="http://schemas.microsoft.com/office/drawing/2014/main" id="{912431B7-87DD-4354-A5AC-AE8060E918D4}"/>
                </a:ext>
              </a:extLst>
            </p:cNvPr>
            <p:cNvSpPr>
              <a:spLocks noChangeArrowheads="1"/>
            </p:cNvSpPr>
            <p:nvPr/>
          </p:nvSpPr>
          <p:spPr bwMode="auto">
            <a:xfrm>
              <a:off x="4089401" y="4689476"/>
              <a:ext cx="115888" cy="31750"/>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3200" b="0" i="0" u="none" strike="noStrike" kern="1200" cap="none" spc="0" normalizeH="0" baseline="0" noProof="0">
                <a:ln>
                  <a:noFill/>
                </a:ln>
                <a:solidFill>
                  <a:srgbClr val="1D1D1A"/>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111" name="Freeform 183">
              <a:extLst>
                <a:ext uri="{FF2B5EF4-FFF2-40B4-BE49-F238E27FC236}">
                  <a16:creationId xmlns:a16="http://schemas.microsoft.com/office/drawing/2014/main" id="{DCAB8C68-BAE0-4766-9DC6-3CBFA7074F40}"/>
                </a:ext>
              </a:extLst>
            </p:cNvPr>
            <p:cNvSpPr>
              <a:spLocks/>
            </p:cNvSpPr>
            <p:nvPr/>
          </p:nvSpPr>
          <p:spPr bwMode="auto">
            <a:xfrm>
              <a:off x="3883026" y="4365626"/>
              <a:ext cx="850900" cy="354013"/>
            </a:xfrm>
            <a:custGeom>
              <a:avLst/>
              <a:gdLst>
                <a:gd name="T0" fmla="*/ 2147483646 w 546"/>
                <a:gd name="T1" fmla="*/ 2147483646 h 226"/>
                <a:gd name="T2" fmla="*/ 2147483646 w 546"/>
                <a:gd name="T3" fmla="*/ 2147483646 h 226"/>
                <a:gd name="T4" fmla="*/ 2147483646 w 546"/>
                <a:gd name="T5" fmla="*/ 2147483646 h 226"/>
                <a:gd name="T6" fmla="*/ 2147483646 w 546"/>
                <a:gd name="T7" fmla="*/ 2147483646 h 226"/>
                <a:gd name="T8" fmla="*/ 2147483646 w 546"/>
                <a:gd name="T9" fmla="*/ 2147483646 h 226"/>
                <a:gd name="T10" fmla="*/ 2147483646 w 546"/>
                <a:gd name="T11" fmla="*/ 2147483646 h 226"/>
                <a:gd name="T12" fmla="*/ 2147483646 w 546"/>
                <a:gd name="T13" fmla="*/ 2147483646 h 226"/>
                <a:gd name="T14" fmla="*/ 2147483646 w 546"/>
                <a:gd name="T15" fmla="*/ 2147483646 h 226"/>
                <a:gd name="T16" fmla="*/ 2147483646 w 546"/>
                <a:gd name="T17" fmla="*/ 2147483646 h 226"/>
                <a:gd name="T18" fmla="*/ 2147483646 w 546"/>
                <a:gd name="T19" fmla="*/ 2147483646 h 226"/>
                <a:gd name="T20" fmla="*/ 2147483646 w 546"/>
                <a:gd name="T21" fmla="*/ 2147483646 h 226"/>
                <a:gd name="T22" fmla="*/ 2147483646 w 546"/>
                <a:gd name="T23" fmla="*/ 2147483646 h 226"/>
                <a:gd name="T24" fmla="*/ 2147483646 w 546"/>
                <a:gd name="T25" fmla="*/ 2147483646 h 226"/>
                <a:gd name="T26" fmla="*/ 2147483646 w 546"/>
                <a:gd name="T27" fmla="*/ 2147483646 h 226"/>
                <a:gd name="T28" fmla="*/ 2147483646 w 546"/>
                <a:gd name="T29" fmla="*/ 2147483646 h 226"/>
                <a:gd name="T30" fmla="*/ 2147483646 w 546"/>
                <a:gd name="T31" fmla="*/ 2147483646 h 226"/>
                <a:gd name="T32" fmla="*/ 2147483646 w 546"/>
                <a:gd name="T33" fmla="*/ 2147483646 h 226"/>
                <a:gd name="T34" fmla="*/ 2147483646 w 546"/>
                <a:gd name="T35" fmla="*/ 2147483646 h 226"/>
                <a:gd name="T36" fmla="*/ 2147483646 w 546"/>
                <a:gd name="T37" fmla="*/ 2147483646 h 226"/>
                <a:gd name="T38" fmla="*/ 2147483646 w 546"/>
                <a:gd name="T39" fmla="*/ 2147483646 h 226"/>
                <a:gd name="T40" fmla="*/ 2147483646 w 546"/>
                <a:gd name="T41" fmla="*/ 2147483646 h 226"/>
                <a:gd name="T42" fmla="*/ 2147483646 w 546"/>
                <a:gd name="T43" fmla="*/ 2147483646 h 226"/>
                <a:gd name="T44" fmla="*/ 2147483646 w 546"/>
                <a:gd name="T45" fmla="*/ 2147483646 h 226"/>
                <a:gd name="T46" fmla="*/ 2147483646 w 546"/>
                <a:gd name="T47" fmla="*/ 2147483646 h 226"/>
                <a:gd name="T48" fmla="*/ 2147483646 w 546"/>
                <a:gd name="T49" fmla="*/ 2147483646 h 226"/>
                <a:gd name="T50" fmla="*/ 2147483646 w 546"/>
                <a:gd name="T51" fmla="*/ 2147483646 h 226"/>
                <a:gd name="T52" fmla="*/ 2147483646 w 546"/>
                <a:gd name="T53" fmla="*/ 2147483646 h 226"/>
                <a:gd name="T54" fmla="*/ 2147483646 w 546"/>
                <a:gd name="T55" fmla="*/ 2147483646 h 226"/>
                <a:gd name="T56" fmla="*/ 2147483646 w 546"/>
                <a:gd name="T57" fmla="*/ 2147483646 h 226"/>
                <a:gd name="T58" fmla="*/ 2147483646 w 546"/>
                <a:gd name="T59" fmla="*/ 2147483646 h 226"/>
                <a:gd name="T60" fmla="*/ 2147483646 w 546"/>
                <a:gd name="T61" fmla="*/ 2147483646 h 226"/>
                <a:gd name="T62" fmla="*/ 2147483646 w 546"/>
                <a:gd name="T63" fmla="*/ 2147483646 h 226"/>
                <a:gd name="T64" fmla="*/ 2147483646 w 546"/>
                <a:gd name="T65" fmla="*/ 2147483646 h 226"/>
                <a:gd name="T66" fmla="*/ 2147483646 w 546"/>
                <a:gd name="T67" fmla="*/ 2147483646 h 226"/>
                <a:gd name="T68" fmla="*/ 2147483646 w 546"/>
                <a:gd name="T69" fmla="*/ 2147483646 h 22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46" h="226">
                  <a:moveTo>
                    <a:pt x="481" y="226"/>
                  </a:moveTo>
                  <a:cubicBezTo>
                    <a:pt x="475" y="226"/>
                    <a:pt x="475" y="226"/>
                    <a:pt x="475" y="226"/>
                  </a:cubicBezTo>
                  <a:cubicBezTo>
                    <a:pt x="475" y="206"/>
                    <a:pt x="475" y="206"/>
                    <a:pt x="475" y="206"/>
                  </a:cubicBezTo>
                  <a:cubicBezTo>
                    <a:pt x="479" y="206"/>
                    <a:pt x="479" y="206"/>
                    <a:pt x="479" y="206"/>
                  </a:cubicBezTo>
                  <a:cubicBezTo>
                    <a:pt x="514" y="201"/>
                    <a:pt x="514" y="201"/>
                    <a:pt x="514" y="201"/>
                  </a:cubicBezTo>
                  <a:cubicBezTo>
                    <a:pt x="517" y="200"/>
                    <a:pt x="520" y="197"/>
                    <a:pt x="520" y="194"/>
                  </a:cubicBezTo>
                  <a:cubicBezTo>
                    <a:pt x="526" y="161"/>
                    <a:pt x="526" y="155"/>
                    <a:pt x="526" y="154"/>
                  </a:cubicBezTo>
                  <a:cubicBezTo>
                    <a:pt x="526" y="149"/>
                    <a:pt x="518" y="132"/>
                    <a:pt x="514" y="129"/>
                  </a:cubicBezTo>
                  <a:cubicBezTo>
                    <a:pt x="506" y="126"/>
                    <a:pt x="438" y="107"/>
                    <a:pt x="403" y="97"/>
                  </a:cubicBezTo>
                  <a:cubicBezTo>
                    <a:pt x="401" y="96"/>
                    <a:pt x="401" y="96"/>
                    <a:pt x="401" y="96"/>
                  </a:cubicBezTo>
                  <a:cubicBezTo>
                    <a:pt x="400" y="95"/>
                    <a:pt x="400" y="95"/>
                    <a:pt x="400" y="95"/>
                  </a:cubicBezTo>
                  <a:cubicBezTo>
                    <a:pt x="349" y="53"/>
                    <a:pt x="315" y="40"/>
                    <a:pt x="297" y="34"/>
                  </a:cubicBezTo>
                  <a:cubicBezTo>
                    <a:pt x="278" y="27"/>
                    <a:pt x="105" y="23"/>
                    <a:pt x="87" y="36"/>
                  </a:cubicBezTo>
                  <a:cubicBezTo>
                    <a:pt x="61" y="58"/>
                    <a:pt x="47" y="88"/>
                    <a:pt x="42" y="100"/>
                  </a:cubicBezTo>
                  <a:cubicBezTo>
                    <a:pt x="40" y="106"/>
                    <a:pt x="36" y="111"/>
                    <a:pt x="32" y="116"/>
                  </a:cubicBezTo>
                  <a:cubicBezTo>
                    <a:pt x="31" y="117"/>
                    <a:pt x="31" y="117"/>
                    <a:pt x="31" y="117"/>
                  </a:cubicBezTo>
                  <a:cubicBezTo>
                    <a:pt x="24" y="124"/>
                    <a:pt x="21" y="134"/>
                    <a:pt x="22" y="143"/>
                  </a:cubicBezTo>
                  <a:cubicBezTo>
                    <a:pt x="27" y="180"/>
                    <a:pt x="27" y="180"/>
                    <a:pt x="27" y="180"/>
                  </a:cubicBezTo>
                  <a:cubicBezTo>
                    <a:pt x="41" y="197"/>
                    <a:pt x="41" y="197"/>
                    <a:pt x="41" y="197"/>
                  </a:cubicBezTo>
                  <a:cubicBezTo>
                    <a:pt x="36" y="200"/>
                    <a:pt x="36" y="200"/>
                    <a:pt x="36" y="200"/>
                  </a:cubicBezTo>
                  <a:cubicBezTo>
                    <a:pt x="36" y="213"/>
                    <a:pt x="36" y="213"/>
                    <a:pt x="36" y="213"/>
                  </a:cubicBezTo>
                  <a:cubicBezTo>
                    <a:pt x="28" y="213"/>
                    <a:pt x="28" y="213"/>
                    <a:pt x="28" y="213"/>
                  </a:cubicBezTo>
                  <a:cubicBezTo>
                    <a:pt x="8" y="188"/>
                    <a:pt x="8" y="188"/>
                    <a:pt x="8" y="188"/>
                  </a:cubicBezTo>
                  <a:cubicBezTo>
                    <a:pt x="2" y="146"/>
                    <a:pt x="2" y="146"/>
                    <a:pt x="2" y="146"/>
                  </a:cubicBezTo>
                  <a:cubicBezTo>
                    <a:pt x="0" y="131"/>
                    <a:pt x="5" y="115"/>
                    <a:pt x="16" y="104"/>
                  </a:cubicBezTo>
                  <a:cubicBezTo>
                    <a:pt x="17" y="102"/>
                    <a:pt x="17" y="102"/>
                    <a:pt x="17" y="102"/>
                  </a:cubicBezTo>
                  <a:cubicBezTo>
                    <a:pt x="20" y="99"/>
                    <a:pt x="22" y="96"/>
                    <a:pt x="24" y="92"/>
                  </a:cubicBezTo>
                  <a:cubicBezTo>
                    <a:pt x="31" y="76"/>
                    <a:pt x="46" y="45"/>
                    <a:pt x="75" y="21"/>
                  </a:cubicBezTo>
                  <a:cubicBezTo>
                    <a:pt x="99" y="0"/>
                    <a:pt x="284" y="8"/>
                    <a:pt x="304" y="15"/>
                  </a:cubicBezTo>
                  <a:cubicBezTo>
                    <a:pt x="323" y="22"/>
                    <a:pt x="358" y="35"/>
                    <a:pt x="411" y="78"/>
                  </a:cubicBezTo>
                  <a:cubicBezTo>
                    <a:pt x="426" y="82"/>
                    <a:pt x="513" y="108"/>
                    <a:pt x="521" y="110"/>
                  </a:cubicBezTo>
                  <a:cubicBezTo>
                    <a:pt x="536" y="115"/>
                    <a:pt x="546" y="146"/>
                    <a:pt x="546" y="154"/>
                  </a:cubicBezTo>
                  <a:cubicBezTo>
                    <a:pt x="546" y="156"/>
                    <a:pt x="546" y="161"/>
                    <a:pt x="540" y="197"/>
                  </a:cubicBezTo>
                  <a:cubicBezTo>
                    <a:pt x="538" y="209"/>
                    <a:pt x="529" y="218"/>
                    <a:pt x="517" y="220"/>
                  </a:cubicBezTo>
                  <a:lnTo>
                    <a:pt x="481" y="226"/>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srgbClr val="1D1D1A"/>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112" name="Freeform 184">
              <a:extLst>
                <a:ext uri="{FF2B5EF4-FFF2-40B4-BE49-F238E27FC236}">
                  <a16:creationId xmlns:a16="http://schemas.microsoft.com/office/drawing/2014/main" id="{CCF5C794-8D0D-4728-BF35-5CC73E2E526E}"/>
                </a:ext>
              </a:extLst>
            </p:cNvPr>
            <p:cNvSpPr>
              <a:spLocks/>
            </p:cNvSpPr>
            <p:nvPr/>
          </p:nvSpPr>
          <p:spPr bwMode="auto">
            <a:xfrm>
              <a:off x="4168776" y="4392613"/>
              <a:ext cx="42863" cy="315913"/>
            </a:xfrm>
            <a:custGeom>
              <a:avLst/>
              <a:gdLst>
                <a:gd name="T0" fmla="*/ 2147483646 w 27"/>
                <a:gd name="T1" fmla="*/ 2147483646 h 202"/>
                <a:gd name="T2" fmla="*/ 0 w 27"/>
                <a:gd name="T3" fmla="*/ 2147483646 h 202"/>
                <a:gd name="T4" fmla="*/ 0 w 27"/>
                <a:gd name="T5" fmla="*/ 0 h 202"/>
                <a:gd name="T6" fmla="*/ 2147483646 w 27"/>
                <a:gd name="T7" fmla="*/ 0 h 202"/>
                <a:gd name="T8" fmla="*/ 2147483646 w 27"/>
                <a:gd name="T9" fmla="*/ 2147483646 h 202"/>
                <a:gd name="T10" fmla="*/ 2147483646 w 27"/>
                <a:gd name="T11" fmla="*/ 2147483646 h 202"/>
                <a:gd name="T12" fmla="*/ 2147483646 w 27"/>
                <a:gd name="T13" fmla="*/ 2147483646 h 20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 h="202">
                  <a:moveTo>
                    <a:pt x="15" y="202"/>
                  </a:moveTo>
                  <a:cubicBezTo>
                    <a:pt x="15" y="199"/>
                    <a:pt x="0" y="142"/>
                    <a:pt x="0" y="89"/>
                  </a:cubicBezTo>
                  <a:cubicBezTo>
                    <a:pt x="0" y="0"/>
                    <a:pt x="0" y="0"/>
                    <a:pt x="0" y="0"/>
                  </a:cubicBezTo>
                  <a:cubicBezTo>
                    <a:pt x="12" y="0"/>
                    <a:pt x="12" y="0"/>
                    <a:pt x="12" y="0"/>
                  </a:cubicBezTo>
                  <a:cubicBezTo>
                    <a:pt x="12" y="89"/>
                    <a:pt x="12" y="89"/>
                    <a:pt x="12" y="89"/>
                  </a:cubicBezTo>
                  <a:cubicBezTo>
                    <a:pt x="12" y="140"/>
                    <a:pt x="27" y="198"/>
                    <a:pt x="27" y="199"/>
                  </a:cubicBezTo>
                  <a:lnTo>
                    <a:pt x="15" y="202"/>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srgbClr val="1D1D1A"/>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113" name="Freeform 185">
              <a:extLst>
                <a:ext uri="{FF2B5EF4-FFF2-40B4-BE49-F238E27FC236}">
                  <a16:creationId xmlns:a16="http://schemas.microsoft.com/office/drawing/2014/main" id="{0261C34F-981F-4FB5-9B18-6729DF0BFF3B}"/>
                </a:ext>
              </a:extLst>
            </p:cNvPr>
            <p:cNvSpPr>
              <a:spLocks/>
            </p:cNvSpPr>
            <p:nvPr/>
          </p:nvSpPr>
          <p:spPr bwMode="auto">
            <a:xfrm>
              <a:off x="4016376" y="4389438"/>
              <a:ext cx="504825" cy="149225"/>
            </a:xfrm>
            <a:custGeom>
              <a:avLst/>
              <a:gdLst>
                <a:gd name="T0" fmla="*/ 2147483646 w 318"/>
                <a:gd name="T1" fmla="*/ 2147483646 h 94"/>
                <a:gd name="T2" fmla="*/ 2147483646 w 318"/>
                <a:gd name="T3" fmla="*/ 2147483646 h 94"/>
                <a:gd name="T4" fmla="*/ 0 w 318"/>
                <a:gd name="T5" fmla="*/ 2147483646 h 94"/>
                <a:gd name="T6" fmla="*/ 2147483646 w 318"/>
                <a:gd name="T7" fmla="*/ 0 h 94"/>
                <a:gd name="T8" fmla="*/ 2147483646 w 318"/>
                <a:gd name="T9" fmla="*/ 2147483646 h 94"/>
                <a:gd name="T10" fmla="*/ 2147483646 w 318"/>
                <a:gd name="T11" fmla="*/ 2147483646 h 94"/>
                <a:gd name="T12" fmla="*/ 2147483646 w 318"/>
                <a:gd name="T13" fmla="*/ 2147483646 h 94"/>
                <a:gd name="T14" fmla="*/ 2147483646 w 318"/>
                <a:gd name="T15" fmla="*/ 2147483646 h 94"/>
                <a:gd name="T16" fmla="*/ 2147483646 w 318"/>
                <a:gd name="T17" fmla="*/ 2147483646 h 94"/>
                <a:gd name="T18" fmla="*/ 2147483646 w 318"/>
                <a:gd name="T19" fmla="*/ 2147483646 h 94"/>
                <a:gd name="T20" fmla="*/ 2147483646 w 318"/>
                <a:gd name="T21" fmla="*/ 2147483646 h 9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18" h="94">
                  <a:moveTo>
                    <a:pt x="280" y="94"/>
                  </a:moveTo>
                  <a:lnTo>
                    <a:pt x="19" y="94"/>
                  </a:lnTo>
                  <a:lnTo>
                    <a:pt x="0" y="72"/>
                  </a:lnTo>
                  <a:lnTo>
                    <a:pt x="44" y="0"/>
                  </a:lnTo>
                  <a:lnTo>
                    <a:pt x="54" y="7"/>
                  </a:lnTo>
                  <a:lnTo>
                    <a:pt x="15" y="71"/>
                  </a:lnTo>
                  <a:lnTo>
                    <a:pt x="24" y="82"/>
                  </a:lnTo>
                  <a:lnTo>
                    <a:pt x="278" y="82"/>
                  </a:lnTo>
                  <a:lnTo>
                    <a:pt x="312" y="65"/>
                  </a:lnTo>
                  <a:lnTo>
                    <a:pt x="318" y="76"/>
                  </a:lnTo>
                  <a:lnTo>
                    <a:pt x="280" y="94"/>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srgbClr val="1D1D1A"/>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114" name="Freeform 186">
              <a:extLst>
                <a:ext uri="{FF2B5EF4-FFF2-40B4-BE49-F238E27FC236}">
                  <a16:creationId xmlns:a16="http://schemas.microsoft.com/office/drawing/2014/main" id="{7E5B6DC5-7DF1-4EC9-A110-4ED71019D0A4}"/>
                </a:ext>
              </a:extLst>
            </p:cNvPr>
            <p:cNvSpPr>
              <a:spLocks/>
            </p:cNvSpPr>
            <p:nvPr/>
          </p:nvSpPr>
          <p:spPr bwMode="auto">
            <a:xfrm>
              <a:off x="4394201" y="4527551"/>
              <a:ext cx="47625" cy="180975"/>
            </a:xfrm>
            <a:custGeom>
              <a:avLst/>
              <a:gdLst>
                <a:gd name="T0" fmla="*/ 2147483646 w 31"/>
                <a:gd name="T1" fmla="*/ 2147483646 h 116"/>
                <a:gd name="T2" fmla="*/ 0 w 31"/>
                <a:gd name="T3" fmla="*/ 2147483646 h 116"/>
                <a:gd name="T4" fmla="*/ 2147483646 w 31"/>
                <a:gd name="T5" fmla="*/ 2147483646 h 116"/>
                <a:gd name="T6" fmla="*/ 2147483646 w 31"/>
                <a:gd name="T7" fmla="*/ 0 h 116"/>
                <a:gd name="T8" fmla="*/ 2147483646 w 31"/>
                <a:gd name="T9" fmla="*/ 2147483646 h 1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 h="116">
                  <a:moveTo>
                    <a:pt x="12" y="116"/>
                  </a:moveTo>
                  <a:cubicBezTo>
                    <a:pt x="0" y="112"/>
                    <a:pt x="0" y="112"/>
                    <a:pt x="0" y="112"/>
                  </a:cubicBezTo>
                  <a:cubicBezTo>
                    <a:pt x="19" y="65"/>
                    <a:pt x="11" y="2"/>
                    <a:pt x="11" y="1"/>
                  </a:cubicBezTo>
                  <a:cubicBezTo>
                    <a:pt x="23" y="0"/>
                    <a:pt x="23" y="0"/>
                    <a:pt x="23" y="0"/>
                  </a:cubicBezTo>
                  <a:cubicBezTo>
                    <a:pt x="24" y="3"/>
                    <a:pt x="31" y="67"/>
                    <a:pt x="12" y="116"/>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srgbClr val="1D1D1A"/>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115" name="Rectangle 187">
              <a:extLst>
                <a:ext uri="{FF2B5EF4-FFF2-40B4-BE49-F238E27FC236}">
                  <a16:creationId xmlns:a16="http://schemas.microsoft.com/office/drawing/2014/main" id="{642E87AC-2CCA-4A4D-89B0-74CACA652BF8}"/>
                </a:ext>
              </a:extLst>
            </p:cNvPr>
            <p:cNvSpPr>
              <a:spLocks noChangeArrowheads="1"/>
            </p:cNvSpPr>
            <p:nvPr/>
          </p:nvSpPr>
          <p:spPr bwMode="auto">
            <a:xfrm>
              <a:off x="4206876" y="4564063"/>
              <a:ext cx="50800" cy="19050"/>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3200" b="0" i="0" u="none" strike="noStrike" kern="1200" cap="none" spc="0" normalizeH="0" baseline="0" noProof="0">
                <a:ln>
                  <a:noFill/>
                </a:ln>
                <a:solidFill>
                  <a:srgbClr val="1D1D1A"/>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116" name="Rectangle 188">
              <a:extLst>
                <a:ext uri="{FF2B5EF4-FFF2-40B4-BE49-F238E27FC236}">
                  <a16:creationId xmlns:a16="http://schemas.microsoft.com/office/drawing/2014/main" id="{9D77FED6-3242-444E-A2C7-990ED68C4E2F}"/>
                </a:ext>
              </a:extLst>
            </p:cNvPr>
            <p:cNvSpPr>
              <a:spLocks noChangeArrowheads="1"/>
            </p:cNvSpPr>
            <p:nvPr/>
          </p:nvSpPr>
          <p:spPr bwMode="auto">
            <a:xfrm>
              <a:off x="4641851" y="4583113"/>
              <a:ext cx="77788" cy="25400"/>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3200" b="0" i="0" u="none" strike="noStrike" kern="1200" cap="none" spc="0" normalizeH="0" baseline="0" noProof="0">
                <a:ln>
                  <a:noFill/>
                </a:ln>
                <a:solidFill>
                  <a:srgbClr val="1D1D1A"/>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117" name="Freeform 189">
              <a:extLst>
                <a:ext uri="{FF2B5EF4-FFF2-40B4-BE49-F238E27FC236}">
                  <a16:creationId xmlns:a16="http://schemas.microsoft.com/office/drawing/2014/main" id="{79D38174-B424-49A6-8F87-3FBA473152FE}"/>
                </a:ext>
              </a:extLst>
            </p:cNvPr>
            <p:cNvSpPr>
              <a:spLocks/>
            </p:cNvSpPr>
            <p:nvPr/>
          </p:nvSpPr>
          <p:spPr bwMode="auto">
            <a:xfrm>
              <a:off x="3927476" y="4424363"/>
              <a:ext cx="90488" cy="114300"/>
            </a:xfrm>
            <a:custGeom>
              <a:avLst/>
              <a:gdLst>
                <a:gd name="T0" fmla="*/ 2147483646 w 57"/>
                <a:gd name="T1" fmla="*/ 2147483646 h 72"/>
                <a:gd name="T2" fmla="*/ 0 w 57"/>
                <a:gd name="T3" fmla="*/ 2147483646 h 72"/>
                <a:gd name="T4" fmla="*/ 0 w 57"/>
                <a:gd name="T5" fmla="*/ 2147483646 h 72"/>
                <a:gd name="T6" fmla="*/ 2147483646 w 57"/>
                <a:gd name="T7" fmla="*/ 2147483646 h 72"/>
                <a:gd name="T8" fmla="*/ 2147483646 w 57"/>
                <a:gd name="T9" fmla="*/ 2147483646 h 72"/>
                <a:gd name="T10" fmla="*/ 2147483646 w 57"/>
                <a:gd name="T11" fmla="*/ 2147483646 h 72"/>
                <a:gd name="T12" fmla="*/ 2147483646 w 57"/>
                <a:gd name="T13" fmla="*/ 0 h 72"/>
                <a:gd name="T14" fmla="*/ 2147483646 w 57"/>
                <a:gd name="T15" fmla="*/ 2147483646 h 72"/>
                <a:gd name="T16" fmla="*/ 2147483646 w 57"/>
                <a:gd name="T17" fmla="*/ 2147483646 h 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 h="72">
                  <a:moveTo>
                    <a:pt x="29" y="72"/>
                  </a:moveTo>
                  <a:lnTo>
                    <a:pt x="0" y="72"/>
                  </a:lnTo>
                  <a:lnTo>
                    <a:pt x="0" y="60"/>
                  </a:lnTo>
                  <a:lnTo>
                    <a:pt x="22" y="60"/>
                  </a:lnTo>
                  <a:lnTo>
                    <a:pt x="43" y="23"/>
                  </a:lnTo>
                  <a:lnTo>
                    <a:pt x="34" y="5"/>
                  </a:lnTo>
                  <a:lnTo>
                    <a:pt x="45" y="0"/>
                  </a:lnTo>
                  <a:lnTo>
                    <a:pt x="57" y="23"/>
                  </a:lnTo>
                  <a:lnTo>
                    <a:pt x="29" y="72"/>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srgbClr val="1D1D1A"/>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118" name="Oval 190">
              <a:extLst>
                <a:ext uri="{FF2B5EF4-FFF2-40B4-BE49-F238E27FC236}">
                  <a16:creationId xmlns:a16="http://schemas.microsoft.com/office/drawing/2014/main" id="{0E8B59DF-0604-4926-8062-FCCC3EEEFC93}"/>
                </a:ext>
              </a:extLst>
            </p:cNvPr>
            <p:cNvSpPr>
              <a:spLocks noChangeArrowheads="1"/>
            </p:cNvSpPr>
            <p:nvPr/>
          </p:nvSpPr>
          <p:spPr bwMode="auto">
            <a:xfrm>
              <a:off x="4171951" y="4672013"/>
              <a:ext cx="65088" cy="65088"/>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3200" b="0" i="0" u="none" strike="noStrike" kern="1200" cap="none" spc="0" normalizeH="0" baseline="0" noProof="0">
                <a:ln>
                  <a:noFill/>
                </a:ln>
                <a:solidFill>
                  <a:srgbClr val="1D1D1A"/>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119" name="Oval 191">
              <a:extLst>
                <a:ext uri="{FF2B5EF4-FFF2-40B4-BE49-F238E27FC236}">
                  <a16:creationId xmlns:a16="http://schemas.microsoft.com/office/drawing/2014/main" id="{7F16166B-551A-43C2-A4F9-C802FBD5D18D}"/>
                </a:ext>
              </a:extLst>
            </p:cNvPr>
            <p:cNvSpPr>
              <a:spLocks noChangeArrowheads="1"/>
            </p:cNvSpPr>
            <p:nvPr/>
          </p:nvSpPr>
          <p:spPr bwMode="auto">
            <a:xfrm>
              <a:off x="4271963" y="4672013"/>
              <a:ext cx="66675" cy="65088"/>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3200" b="0" i="0" u="none" strike="noStrike" kern="1200" cap="none" spc="0" normalizeH="0" baseline="0" noProof="0">
                <a:ln>
                  <a:noFill/>
                </a:ln>
                <a:solidFill>
                  <a:srgbClr val="1D1D1A"/>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grpSp>
        <p:nvGrpSpPr>
          <p:cNvPr id="120" name="组合 119">
            <a:extLst>
              <a:ext uri="{FF2B5EF4-FFF2-40B4-BE49-F238E27FC236}">
                <a16:creationId xmlns:a16="http://schemas.microsoft.com/office/drawing/2014/main" id="{C23E9E44-7D44-48FB-8ACD-D3294BC45FF2}"/>
              </a:ext>
            </a:extLst>
          </p:cNvPr>
          <p:cNvGrpSpPr/>
          <p:nvPr/>
        </p:nvGrpSpPr>
        <p:grpSpPr>
          <a:xfrm>
            <a:off x="2831774" y="3186212"/>
            <a:ext cx="356436" cy="417229"/>
            <a:chOff x="14548" y="11990"/>
            <a:chExt cx="1690" cy="1753"/>
          </a:xfrm>
        </p:grpSpPr>
        <p:sp>
          <p:nvSpPr>
            <p:cNvPr id="121" name="任意多边形 321">
              <a:extLst>
                <a:ext uri="{FF2B5EF4-FFF2-40B4-BE49-F238E27FC236}">
                  <a16:creationId xmlns:a16="http://schemas.microsoft.com/office/drawing/2014/main" id="{8DDB1AB1-D9D9-4B8A-ADD4-872371A22D8C}"/>
                </a:ext>
              </a:extLst>
            </p:cNvPr>
            <p:cNvSpPr/>
            <p:nvPr/>
          </p:nvSpPr>
          <p:spPr>
            <a:xfrm>
              <a:off x="14548" y="12390"/>
              <a:ext cx="167" cy="168"/>
            </a:xfrm>
            <a:custGeom>
              <a:avLst/>
              <a:gdLst/>
              <a:ahLst/>
              <a:cxnLst/>
              <a:rect l="0" t="0" r="0" b="0"/>
              <a:pathLst>
                <a:path w="297" h="297">
                  <a:moveTo>
                    <a:pt x="296" y="148"/>
                  </a:moveTo>
                  <a:cubicBezTo>
                    <a:pt x="296" y="175"/>
                    <a:pt x="290" y="198"/>
                    <a:pt x="276" y="222"/>
                  </a:cubicBezTo>
                  <a:cubicBezTo>
                    <a:pt x="262" y="245"/>
                    <a:pt x="245" y="262"/>
                    <a:pt x="222" y="276"/>
                  </a:cubicBezTo>
                  <a:cubicBezTo>
                    <a:pt x="198" y="289"/>
                    <a:pt x="175" y="296"/>
                    <a:pt x="148" y="296"/>
                  </a:cubicBezTo>
                  <a:cubicBezTo>
                    <a:pt x="121" y="296"/>
                    <a:pt x="98" y="289"/>
                    <a:pt x="74" y="276"/>
                  </a:cubicBezTo>
                  <a:cubicBezTo>
                    <a:pt x="50" y="262"/>
                    <a:pt x="34" y="245"/>
                    <a:pt x="20" y="222"/>
                  </a:cubicBezTo>
                  <a:cubicBezTo>
                    <a:pt x="6" y="198"/>
                    <a:pt x="0" y="175"/>
                    <a:pt x="0" y="148"/>
                  </a:cubicBezTo>
                  <a:cubicBezTo>
                    <a:pt x="0" y="121"/>
                    <a:pt x="6" y="97"/>
                    <a:pt x="20" y="74"/>
                  </a:cubicBezTo>
                  <a:cubicBezTo>
                    <a:pt x="34" y="50"/>
                    <a:pt x="50" y="33"/>
                    <a:pt x="74" y="20"/>
                  </a:cubicBezTo>
                  <a:cubicBezTo>
                    <a:pt x="98" y="6"/>
                    <a:pt x="121" y="0"/>
                    <a:pt x="148" y="0"/>
                  </a:cubicBezTo>
                  <a:cubicBezTo>
                    <a:pt x="175" y="0"/>
                    <a:pt x="198" y="6"/>
                    <a:pt x="222" y="20"/>
                  </a:cubicBezTo>
                  <a:cubicBezTo>
                    <a:pt x="245" y="33"/>
                    <a:pt x="262" y="50"/>
                    <a:pt x="276" y="74"/>
                  </a:cubicBezTo>
                  <a:cubicBezTo>
                    <a:pt x="290" y="97"/>
                    <a:pt x="296" y="121"/>
                    <a:pt x="296" y="148"/>
                  </a:cubicBezTo>
                </a:path>
              </a:pathLst>
            </a:custGeom>
            <a:solidFill>
              <a:srgbClr val="595757"/>
            </a:solidFill>
            <a:ln w="9525">
              <a:noFill/>
            </a:ln>
          </p:spPr>
          <p:txBody>
            <a:bodyPr/>
            <a:lstStyle/>
            <a:p>
              <a:endParaRPr lang="zh-CN" altLang="en-US"/>
            </a:p>
          </p:txBody>
        </p:sp>
        <p:sp>
          <p:nvSpPr>
            <p:cNvPr id="122" name="任意多边形 322">
              <a:extLst>
                <a:ext uri="{FF2B5EF4-FFF2-40B4-BE49-F238E27FC236}">
                  <a16:creationId xmlns:a16="http://schemas.microsoft.com/office/drawing/2014/main" id="{8F8F764D-55E5-40C5-A9C9-3A2F7DD8327D}"/>
                </a:ext>
              </a:extLst>
            </p:cNvPr>
            <p:cNvSpPr/>
            <p:nvPr/>
          </p:nvSpPr>
          <p:spPr>
            <a:xfrm>
              <a:off x="14880" y="11990"/>
              <a:ext cx="168" cy="168"/>
            </a:xfrm>
            <a:custGeom>
              <a:avLst/>
              <a:gdLst/>
              <a:ahLst/>
              <a:cxnLst/>
              <a:rect l="0" t="0" r="0" b="0"/>
              <a:pathLst>
                <a:path w="296" h="296">
                  <a:moveTo>
                    <a:pt x="295" y="147"/>
                  </a:moveTo>
                  <a:cubicBezTo>
                    <a:pt x="295" y="175"/>
                    <a:pt x="288" y="197"/>
                    <a:pt x="275" y="221"/>
                  </a:cubicBezTo>
                  <a:cubicBezTo>
                    <a:pt x="261" y="244"/>
                    <a:pt x="244" y="261"/>
                    <a:pt x="221" y="275"/>
                  </a:cubicBezTo>
                  <a:cubicBezTo>
                    <a:pt x="197" y="288"/>
                    <a:pt x="174" y="295"/>
                    <a:pt x="147" y="295"/>
                  </a:cubicBezTo>
                  <a:cubicBezTo>
                    <a:pt x="119" y="295"/>
                    <a:pt x="97" y="288"/>
                    <a:pt x="74" y="275"/>
                  </a:cubicBezTo>
                  <a:cubicBezTo>
                    <a:pt x="50" y="261"/>
                    <a:pt x="32" y="244"/>
                    <a:pt x="19" y="221"/>
                  </a:cubicBezTo>
                  <a:cubicBezTo>
                    <a:pt x="5" y="197"/>
                    <a:pt x="0" y="174"/>
                    <a:pt x="0" y="147"/>
                  </a:cubicBezTo>
                  <a:cubicBezTo>
                    <a:pt x="0" y="119"/>
                    <a:pt x="5" y="96"/>
                    <a:pt x="19" y="73"/>
                  </a:cubicBezTo>
                  <a:cubicBezTo>
                    <a:pt x="32" y="49"/>
                    <a:pt x="50" y="32"/>
                    <a:pt x="74" y="19"/>
                  </a:cubicBezTo>
                  <a:cubicBezTo>
                    <a:pt x="97" y="5"/>
                    <a:pt x="120" y="0"/>
                    <a:pt x="147" y="0"/>
                  </a:cubicBezTo>
                  <a:cubicBezTo>
                    <a:pt x="175" y="0"/>
                    <a:pt x="197" y="5"/>
                    <a:pt x="221" y="19"/>
                  </a:cubicBezTo>
                  <a:cubicBezTo>
                    <a:pt x="244" y="32"/>
                    <a:pt x="261" y="49"/>
                    <a:pt x="275" y="73"/>
                  </a:cubicBezTo>
                  <a:cubicBezTo>
                    <a:pt x="288" y="96"/>
                    <a:pt x="295" y="120"/>
                    <a:pt x="295" y="147"/>
                  </a:cubicBezTo>
                </a:path>
              </a:pathLst>
            </a:custGeom>
            <a:solidFill>
              <a:srgbClr val="595757"/>
            </a:solidFill>
            <a:ln w="9525">
              <a:noFill/>
            </a:ln>
          </p:spPr>
          <p:txBody>
            <a:bodyPr/>
            <a:lstStyle/>
            <a:p>
              <a:endParaRPr lang="zh-CN" altLang="en-US"/>
            </a:p>
          </p:txBody>
        </p:sp>
        <p:sp>
          <p:nvSpPr>
            <p:cNvPr id="123" name="任意多边形 323">
              <a:extLst>
                <a:ext uri="{FF2B5EF4-FFF2-40B4-BE49-F238E27FC236}">
                  <a16:creationId xmlns:a16="http://schemas.microsoft.com/office/drawing/2014/main" id="{AA9CD4B1-2ABC-406C-9012-DE0DBD7F2E67}"/>
                </a:ext>
              </a:extLst>
            </p:cNvPr>
            <p:cNvSpPr/>
            <p:nvPr/>
          </p:nvSpPr>
          <p:spPr>
            <a:xfrm>
              <a:off x="15305" y="11995"/>
              <a:ext cx="168" cy="168"/>
            </a:xfrm>
            <a:custGeom>
              <a:avLst/>
              <a:gdLst/>
              <a:ahLst/>
              <a:cxnLst/>
              <a:rect l="0" t="0" r="0" b="0"/>
              <a:pathLst>
                <a:path w="297" h="296">
                  <a:moveTo>
                    <a:pt x="296" y="148"/>
                  </a:moveTo>
                  <a:cubicBezTo>
                    <a:pt x="296" y="175"/>
                    <a:pt x="290" y="198"/>
                    <a:pt x="276" y="222"/>
                  </a:cubicBezTo>
                  <a:cubicBezTo>
                    <a:pt x="262" y="245"/>
                    <a:pt x="246" y="262"/>
                    <a:pt x="222" y="276"/>
                  </a:cubicBezTo>
                  <a:cubicBezTo>
                    <a:pt x="198" y="289"/>
                    <a:pt x="175" y="295"/>
                    <a:pt x="148" y="295"/>
                  </a:cubicBezTo>
                  <a:cubicBezTo>
                    <a:pt x="121" y="295"/>
                    <a:pt x="97" y="289"/>
                    <a:pt x="74" y="276"/>
                  </a:cubicBezTo>
                  <a:cubicBezTo>
                    <a:pt x="50" y="262"/>
                    <a:pt x="34" y="245"/>
                    <a:pt x="20" y="222"/>
                  </a:cubicBezTo>
                  <a:cubicBezTo>
                    <a:pt x="6" y="198"/>
                    <a:pt x="0" y="175"/>
                    <a:pt x="0" y="148"/>
                  </a:cubicBezTo>
                  <a:cubicBezTo>
                    <a:pt x="0" y="120"/>
                    <a:pt x="6" y="97"/>
                    <a:pt x="20" y="74"/>
                  </a:cubicBezTo>
                  <a:cubicBezTo>
                    <a:pt x="34" y="50"/>
                    <a:pt x="50" y="33"/>
                    <a:pt x="74" y="20"/>
                  </a:cubicBezTo>
                  <a:cubicBezTo>
                    <a:pt x="97" y="6"/>
                    <a:pt x="121" y="0"/>
                    <a:pt x="148" y="0"/>
                  </a:cubicBezTo>
                  <a:cubicBezTo>
                    <a:pt x="175" y="0"/>
                    <a:pt x="198" y="6"/>
                    <a:pt x="222" y="20"/>
                  </a:cubicBezTo>
                  <a:cubicBezTo>
                    <a:pt x="246" y="33"/>
                    <a:pt x="262" y="50"/>
                    <a:pt x="276" y="74"/>
                  </a:cubicBezTo>
                  <a:cubicBezTo>
                    <a:pt x="290" y="97"/>
                    <a:pt x="296" y="120"/>
                    <a:pt x="296" y="148"/>
                  </a:cubicBezTo>
                </a:path>
              </a:pathLst>
            </a:custGeom>
            <a:solidFill>
              <a:srgbClr val="595757"/>
            </a:solidFill>
            <a:ln w="9525">
              <a:noFill/>
            </a:ln>
          </p:spPr>
          <p:txBody>
            <a:bodyPr/>
            <a:lstStyle/>
            <a:p>
              <a:endParaRPr lang="zh-CN" altLang="en-US"/>
            </a:p>
          </p:txBody>
        </p:sp>
        <p:sp>
          <p:nvSpPr>
            <p:cNvPr id="124" name="任意多边形 324">
              <a:extLst>
                <a:ext uri="{FF2B5EF4-FFF2-40B4-BE49-F238E27FC236}">
                  <a16:creationId xmlns:a16="http://schemas.microsoft.com/office/drawing/2014/main" id="{34037218-5EF0-4690-977C-9399AB41CAD4}"/>
                </a:ext>
              </a:extLst>
            </p:cNvPr>
            <p:cNvSpPr/>
            <p:nvPr/>
          </p:nvSpPr>
          <p:spPr>
            <a:xfrm>
              <a:off x="15738" y="11990"/>
              <a:ext cx="167" cy="168"/>
            </a:xfrm>
            <a:custGeom>
              <a:avLst/>
              <a:gdLst/>
              <a:ahLst/>
              <a:cxnLst/>
              <a:rect l="0" t="0" r="0" b="0"/>
              <a:pathLst>
                <a:path w="297" h="296">
                  <a:moveTo>
                    <a:pt x="296" y="147"/>
                  </a:moveTo>
                  <a:cubicBezTo>
                    <a:pt x="296" y="175"/>
                    <a:pt x="289" y="197"/>
                    <a:pt x="276" y="221"/>
                  </a:cubicBezTo>
                  <a:cubicBezTo>
                    <a:pt x="262" y="244"/>
                    <a:pt x="245" y="261"/>
                    <a:pt x="222" y="275"/>
                  </a:cubicBezTo>
                  <a:cubicBezTo>
                    <a:pt x="198" y="288"/>
                    <a:pt x="175" y="295"/>
                    <a:pt x="148" y="295"/>
                  </a:cubicBezTo>
                  <a:cubicBezTo>
                    <a:pt x="121" y="295"/>
                    <a:pt x="97" y="288"/>
                    <a:pt x="74" y="275"/>
                  </a:cubicBezTo>
                  <a:cubicBezTo>
                    <a:pt x="50" y="261"/>
                    <a:pt x="33" y="244"/>
                    <a:pt x="20" y="221"/>
                  </a:cubicBezTo>
                  <a:cubicBezTo>
                    <a:pt x="6" y="197"/>
                    <a:pt x="0" y="174"/>
                    <a:pt x="0" y="147"/>
                  </a:cubicBezTo>
                  <a:cubicBezTo>
                    <a:pt x="0" y="119"/>
                    <a:pt x="6" y="96"/>
                    <a:pt x="20" y="73"/>
                  </a:cubicBezTo>
                  <a:cubicBezTo>
                    <a:pt x="33" y="49"/>
                    <a:pt x="50" y="32"/>
                    <a:pt x="74" y="19"/>
                  </a:cubicBezTo>
                  <a:cubicBezTo>
                    <a:pt x="97" y="5"/>
                    <a:pt x="121" y="0"/>
                    <a:pt x="148" y="0"/>
                  </a:cubicBezTo>
                  <a:cubicBezTo>
                    <a:pt x="175" y="0"/>
                    <a:pt x="198" y="5"/>
                    <a:pt x="222" y="19"/>
                  </a:cubicBezTo>
                  <a:cubicBezTo>
                    <a:pt x="245" y="32"/>
                    <a:pt x="262" y="49"/>
                    <a:pt x="276" y="73"/>
                  </a:cubicBezTo>
                  <a:cubicBezTo>
                    <a:pt x="289" y="96"/>
                    <a:pt x="296" y="120"/>
                    <a:pt x="296" y="147"/>
                  </a:cubicBezTo>
                </a:path>
              </a:pathLst>
            </a:custGeom>
            <a:solidFill>
              <a:srgbClr val="595757"/>
            </a:solidFill>
            <a:ln w="9525">
              <a:noFill/>
            </a:ln>
          </p:spPr>
          <p:txBody>
            <a:bodyPr/>
            <a:lstStyle/>
            <a:p>
              <a:endParaRPr lang="zh-CN" altLang="en-US"/>
            </a:p>
          </p:txBody>
        </p:sp>
        <p:sp>
          <p:nvSpPr>
            <p:cNvPr id="125" name="任意多边形 325">
              <a:extLst>
                <a:ext uri="{FF2B5EF4-FFF2-40B4-BE49-F238E27FC236}">
                  <a16:creationId xmlns:a16="http://schemas.microsoft.com/office/drawing/2014/main" id="{BB754B19-C479-4282-8E7A-FC2507C304AD}"/>
                </a:ext>
              </a:extLst>
            </p:cNvPr>
            <p:cNvSpPr/>
            <p:nvPr/>
          </p:nvSpPr>
          <p:spPr>
            <a:xfrm>
              <a:off x="16070" y="12390"/>
              <a:ext cx="168" cy="168"/>
            </a:xfrm>
            <a:custGeom>
              <a:avLst/>
              <a:gdLst/>
              <a:ahLst/>
              <a:cxnLst/>
              <a:rect l="0" t="0" r="0" b="0"/>
              <a:pathLst>
                <a:path w="297" h="297">
                  <a:moveTo>
                    <a:pt x="296" y="148"/>
                  </a:moveTo>
                  <a:cubicBezTo>
                    <a:pt x="296" y="175"/>
                    <a:pt x="290" y="198"/>
                    <a:pt x="276" y="222"/>
                  </a:cubicBezTo>
                  <a:cubicBezTo>
                    <a:pt x="262" y="245"/>
                    <a:pt x="246" y="262"/>
                    <a:pt x="222" y="276"/>
                  </a:cubicBezTo>
                  <a:cubicBezTo>
                    <a:pt x="198" y="289"/>
                    <a:pt x="175" y="296"/>
                    <a:pt x="148" y="296"/>
                  </a:cubicBezTo>
                  <a:cubicBezTo>
                    <a:pt x="121" y="296"/>
                    <a:pt x="97" y="289"/>
                    <a:pt x="74" y="276"/>
                  </a:cubicBezTo>
                  <a:cubicBezTo>
                    <a:pt x="50" y="262"/>
                    <a:pt x="34" y="245"/>
                    <a:pt x="20" y="222"/>
                  </a:cubicBezTo>
                  <a:cubicBezTo>
                    <a:pt x="6" y="198"/>
                    <a:pt x="0" y="175"/>
                    <a:pt x="0" y="148"/>
                  </a:cubicBezTo>
                  <a:cubicBezTo>
                    <a:pt x="0" y="121"/>
                    <a:pt x="6" y="97"/>
                    <a:pt x="20" y="74"/>
                  </a:cubicBezTo>
                  <a:cubicBezTo>
                    <a:pt x="34" y="50"/>
                    <a:pt x="50" y="33"/>
                    <a:pt x="74" y="20"/>
                  </a:cubicBezTo>
                  <a:cubicBezTo>
                    <a:pt x="97" y="6"/>
                    <a:pt x="121" y="0"/>
                    <a:pt x="148" y="0"/>
                  </a:cubicBezTo>
                  <a:cubicBezTo>
                    <a:pt x="175" y="0"/>
                    <a:pt x="198" y="6"/>
                    <a:pt x="222" y="20"/>
                  </a:cubicBezTo>
                  <a:cubicBezTo>
                    <a:pt x="246" y="33"/>
                    <a:pt x="262" y="50"/>
                    <a:pt x="276" y="74"/>
                  </a:cubicBezTo>
                  <a:cubicBezTo>
                    <a:pt x="290" y="97"/>
                    <a:pt x="296" y="121"/>
                    <a:pt x="296" y="148"/>
                  </a:cubicBezTo>
                </a:path>
              </a:pathLst>
            </a:custGeom>
            <a:solidFill>
              <a:srgbClr val="595757"/>
            </a:solidFill>
            <a:ln w="9525">
              <a:noFill/>
            </a:ln>
          </p:spPr>
          <p:txBody>
            <a:bodyPr/>
            <a:lstStyle/>
            <a:p>
              <a:endParaRPr lang="zh-CN" altLang="en-US"/>
            </a:p>
          </p:txBody>
        </p:sp>
        <p:sp>
          <p:nvSpPr>
            <p:cNvPr id="126" name="任意多边形 326">
              <a:extLst>
                <a:ext uri="{FF2B5EF4-FFF2-40B4-BE49-F238E27FC236}">
                  <a16:creationId xmlns:a16="http://schemas.microsoft.com/office/drawing/2014/main" id="{A5530699-3D28-4DF5-B465-1287A9CFFB49}"/>
                </a:ext>
              </a:extLst>
            </p:cNvPr>
            <p:cNvSpPr/>
            <p:nvPr/>
          </p:nvSpPr>
          <p:spPr>
            <a:xfrm>
              <a:off x="14583" y="13043"/>
              <a:ext cx="505" cy="447"/>
            </a:xfrm>
            <a:custGeom>
              <a:avLst/>
              <a:gdLst/>
              <a:ahLst/>
              <a:cxnLst/>
              <a:rect l="0" t="0" r="0" b="0"/>
              <a:pathLst>
                <a:path w="891" h="791">
                  <a:moveTo>
                    <a:pt x="593" y="790"/>
                  </a:moveTo>
                  <a:lnTo>
                    <a:pt x="370" y="790"/>
                  </a:lnTo>
                  <a:cubicBezTo>
                    <a:pt x="167" y="790"/>
                    <a:pt x="0" y="625"/>
                    <a:pt x="0" y="421"/>
                  </a:cubicBezTo>
                  <a:cubicBezTo>
                    <a:pt x="0" y="217"/>
                    <a:pt x="164" y="52"/>
                    <a:pt x="367" y="51"/>
                  </a:cubicBezTo>
                  <a:cubicBezTo>
                    <a:pt x="424" y="43"/>
                    <a:pt x="817" y="0"/>
                    <a:pt x="883" y="205"/>
                  </a:cubicBezTo>
                  <a:cubicBezTo>
                    <a:pt x="890" y="225"/>
                    <a:pt x="878" y="247"/>
                    <a:pt x="858" y="254"/>
                  </a:cubicBezTo>
                  <a:cubicBezTo>
                    <a:pt x="838" y="260"/>
                    <a:pt x="816" y="249"/>
                    <a:pt x="809" y="229"/>
                  </a:cubicBezTo>
                  <a:cubicBezTo>
                    <a:pt x="770" y="104"/>
                    <a:pt x="476" y="114"/>
                    <a:pt x="375" y="129"/>
                  </a:cubicBezTo>
                  <a:lnTo>
                    <a:pt x="370" y="129"/>
                  </a:lnTo>
                  <a:cubicBezTo>
                    <a:pt x="209" y="129"/>
                    <a:pt x="78" y="260"/>
                    <a:pt x="78" y="421"/>
                  </a:cubicBezTo>
                  <a:cubicBezTo>
                    <a:pt x="78" y="582"/>
                    <a:pt x="209" y="712"/>
                    <a:pt x="370" y="712"/>
                  </a:cubicBezTo>
                  <a:lnTo>
                    <a:pt x="593" y="712"/>
                  </a:lnTo>
                  <a:cubicBezTo>
                    <a:pt x="614" y="712"/>
                    <a:pt x="631" y="729"/>
                    <a:pt x="631" y="750"/>
                  </a:cubicBezTo>
                  <a:cubicBezTo>
                    <a:pt x="631" y="773"/>
                    <a:pt x="614" y="790"/>
                    <a:pt x="593" y="790"/>
                  </a:cubicBezTo>
                </a:path>
              </a:pathLst>
            </a:custGeom>
            <a:solidFill>
              <a:srgbClr val="595757"/>
            </a:solidFill>
            <a:ln w="9525">
              <a:noFill/>
            </a:ln>
          </p:spPr>
          <p:txBody>
            <a:bodyPr/>
            <a:lstStyle/>
            <a:p>
              <a:endParaRPr lang="zh-CN" altLang="en-US"/>
            </a:p>
          </p:txBody>
        </p:sp>
        <p:sp>
          <p:nvSpPr>
            <p:cNvPr id="127" name="任意多边形 327">
              <a:extLst>
                <a:ext uri="{FF2B5EF4-FFF2-40B4-BE49-F238E27FC236}">
                  <a16:creationId xmlns:a16="http://schemas.microsoft.com/office/drawing/2014/main" id="{34A023A6-EBA4-4CEC-9C62-97235326C12A}"/>
                </a:ext>
              </a:extLst>
            </p:cNvPr>
            <p:cNvSpPr/>
            <p:nvPr/>
          </p:nvSpPr>
          <p:spPr>
            <a:xfrm>
              <a:off x="15700" y="13090"/>
              <a:ext cx="480" cy="403"/>
            </a:xfrm>
            <a:custGeom>
              <a:avLst/>
              <a:gdLst/>
              <a:ahLst/>
              <a:cxnLst/>
              <a:rect l="0" t="0" r="0" b="0"/>
              <a:pathLst>
                <a:path w="847" h="708">
                  <a:moveTo>
                    <a:pt x="495" y="707"/>
                  </a:moveTo>
                  <a:lnTo>
                    <a:pt x="284" y="707"/>
                  </a:lnTo>
                  <a:cubicBezTo>
                    <a:pt x="263" y="707"/>
                    <a:pt x="246" y="690"/>
                    <a:pt x="246" y="669"/>
                  </a:cubicBezTo>
                  <a:cubicBezTo>
                    <a:pt x="246" y="648"/>
                    <a:pt x="263" y="631"/>
                    <a:pt x="284" y="631"/>
                  </a:cubicBezTo>
                  <a:lnTo>
                    <a:pt x="495" y="631"/>
                  </a:lnTo>
                  <a:cubicBezTo>
                    <a:pt x="647" y="631"/>
                    <a:pt x="770" y="509"/>
                    <a:pt x="770" y="360"/>
                  </a:cubicBezTo>
                  <a:cubicBezTo>
                    <a:pt x="770" y="211"/>
                    <a:pt x="647" y="89"/>
                    <a:pt x="495" y="89"/>
                  </a:cubicBezTo>
                  <a:lnTo>
                    <a:pt x="490" y="89"/>
                  </a:lnTo>
                  <a:cubicBezTo>
                    <a:pt x="396" y="76"/>
                    <a:pt x="118" y="67"/>
                    <a:pt x="81" y="182"/>
                  </a:cubicBezTo>
                  <a:cubicBezTo>
                    <a:pt x="74" y="202"/>
                    <a:pt x="53" y="214"/>
                    <a:pt x="32" y="207"/>
                  </a:cubicBezTo>
                  <a:cubicBezTo>
                    <a:pt x="12" y="200"/>
                    <a:pt x="0" y="179"/>
                    <a:pt x="7" y="158"/>
                  </a:cubicBezTo>
                  <a:cubicBezTo>
                    <a:pt x="36" y="70"/>
                    <a:pt x="130" y="20"/>
                    <a:pt x="287" y="8"/>
                  </a:cubicBezTo>
                  <a:cubicBezTo>
                    <a:pt x="387" y="0"/>
                    <a:pt x="479" y="10"/>
                    <a:pt x="497" y="13"/>
                  </a:cubicBezTo>
                  <a:cubicBezTo>
                    <a:pt x="689" y="14"/>
                    <a:pt x="845" y="170"/>
                    <a:pt x="845" y="361"/>
                  </a:cubicBezTo>
                  <a:cubicBezTo>
                    <a:pt x="846" y="551"/>
                    <a:pt x="689" y="707"/>
                    <a:pt x="495" y="707"/>
                  </a:cubicBezTo>
                </a:path>
              </a:pathLst>
            </a:custGeom>
            <a:solidFill>
              <a:srgbClr val="595757"/>
            </a:solidFill>
            <a:ln w="9525">
              <a:noFill/>
            </a:ln>
          </p:spPr>
          <p:txBody>
            <a:bodyPr/>
            <a:lstStyle/>
            <a:p>
              <a:endParaRPr lang="zh-CN" altLang="en-US"/>
            </a:p>
          </p:txBody>
        </p:sp>
        <p:sp>
          <p:nvSpPr>
            <p:cNvPr id="128" name="任意多边形 328">
              <a:extLst>
                <a:ext uri="{FF2B5EF4-FFF2-40B4-BE49-F238E27FC236}">
                  <a16:creationId xmlns:a16="http://schemas.microsoft.com/office/drawing/2014/main" id="{D51618D6-8033-4E26-813C-6E9B05B956AA}"/>
                </a:ext>
              </a:extLst>
            </p:cNvPr>
            <p:cNvSpPr/>
            <p:nvPr/>
          </p:nvSpPr>
          <p:spPr>
            <a:xfrm>
              <a:off x="14668" y="12880"/>
              <a:ext cx="440" cy="233"/>
            </a:xfrm>
            <a:custGeom>
              <a:avLst/>
              <a:gdLst/>
              <a:ahLst/>
              <a:cxnLst/>
              <a:rect l="0" t="0" r="0" b="0"/>
              <a:pathLst>
                <a:path w="778" h="412">
                  <a:moveTo>
                    <a:pt x="38" y="411"/>
                  </a:moveTo>
                  <a:cubicBezTo>
                    <a:pt x="17" y="411"/>
                    <a:pt x="0" y="394"/>
                    <a:pt x="0" y="372"/>
                  </a:cubicBezTo>
                  <a:cubicBezTo>
                    <a:pt x="0" y="167"/>
                    <a:pt x="184" y="0"/>
                    <a:pt x="410" y="0"/>
                  </a:cubicBezTo>
                  <a:cubicBezTo>
                    <a:pt x="555" y="0"/>
                    <a:pt x="691" y="72"/>
                    <a:pt x="765" y="185"/>
                  </a:cubicBezTo>
                  <a:cubicBezTo>
                    <a:pt x="777" y="203"/>
                    <a:pt x="772" y="227"/>
                    <a:pt x="753" y="238"/>
                  </a:cubicBezTo>
                  <a:cubicBezTo>
                    <a:pt x="735" y="250"/>
                    <a:pt x="711" y="244"/>
                    <a:pt x="700" y="226"/>
                  </a:cubicBezTo>
                  <a:cubicBezTo>
                    <a:pt x="641" y="134"/>
                    <a:pt x="530" y="77"/>
                    <a:pt x="411" y="77"/>
                  </a:cubicBezTo>
                  <a:cubicBezTo>
                    <a:pt x="228" y="77"/>
                    <a:pt x="79" y="209"/>
                    <a:pt x="79" y="372"/>
                  </a:cubicBezTo>
                  <a:cubicBezTo>
                    <a:pt x="76" y="394"/>
                    <a:pt x="59" y="411"/>
                    <a:pt x="38" y="411"/>
                  </a:cubicBezTo>
                </a:path>
              </a:pathLst>
            </a:custGeom>
            <a:solidFill>
              <a:srgbClr val="595757"/>
            </a:solidFill>
            <a:ln w="9525">
              <a:noFill/>
            </a:ln>
          </p:spPr>
          <p:txBody>
            <a:bodyPr/>
            <a:lstStyle/>
            <a:p>
              <a:endParaRPr lang="zh-CN" altLang="en-US"/>
            </a:p>
          </p:txBody>
        </p:sp>
        <p:sp>
          <p:nvSpPr>
            <p:cNvPr id="129" name="任意多边形 329">
              <a:extLst>
                <a:ext uri="{FF2B5EF4-FFF2-40B4-BE49-F238E27FC236}">
                  <a16:creationId xmlns:a16="http://schemas.microsoft.com/office/drawing/2014/main" id="{409E7EFA-1D95-4B95-8076-D942CA05EEA9}"/>
                </a:ext>
              </a:extLst>
            </p:cNvPr>
            <p:cNvSpPr/>
            <p:nvPr/>
          </p:nvSpPr>
          <p:spPr>
            <a:xfrm>
              <a:off x="15915" y="12880"/>
              <a:ext cx="235" cy="318"/>
            </a:xfrm>
            <a:custGeom>
              <a:avLst/>
              <a:gdLst/>
              <a:ahLst/>
              <a:cxnLst/>
              <a:rect l="0" t="0" r="0" b="0"/>
              <a:pathLst>
                <a:path w="413" h="559">
                  <a:moveTo>
                    <a:pt x="364" y="558"/>
                  </a:moveTo>
                  <a:lnTo>
                    <a:pt x="363" y="558"/>
                  </a:lnTo>
                  <a:cubicBezTo>
                    <a:pt x="342" y="556"/>
                    <a:pt x="324" y="539"/>
                    <a:pt x="326" y="518"/>
                  </a:cubicBezTo>
                  <a:cubicBezTo>
                    <a:pt x="336" y="250"/>
                    <a:pt x="175" y="113"/>
                    <a:pt x="33" y="79"/>
                  </a:cubicBezTo>
                  <a:cubicBezTo>
                    <a:pt x="12" y="73"/>
                    <a:pt x="0" y="52"/>
                    <a:pt x="5" y="33"/>
                  </a:cubicBezTo>
                  <a:cubicBezTo>
                    <a:pt x="10" y="11"/>
                    <a:pt x="31" y="0"/>
                    <a:pt x="51" y="5"/>
                  </a:cubicBezTo>
                  <a:cubicBezTo>
                    <a:pt x="306" y="68"/>
                    <a:pt x="412" y="311"/>
                    <a:pt x="404" y="523"/>
                  </a:cubicBezTo>
                  <a:cubicBezTo>
                    <a:pt x="401" y="542"/>
                    <a:pt x="384" y="558"/>
                    <a:pt x="364" y="558"/>
                  </a:cubicBezTo>
                </a:path>
              </a:pathLst>
            </a:custGeom>
            <a:solidFill>
              <a:srgbClr val="595757"/>
            </a:solidFill>
            <a:ln w="9525">
              <a:noFill/>
            </a:ln>
          </p:spPr>
          <p:txBody>
            <a:bodyPr/>
            <a:lstStyle/>
            <a:p>
              <a:endParaRPr lang="zh-CN" altLang="en-US"/>
            </a:p>
          </p:txBody>
        </p:sp>
        <p:sp>
          <p:nvSpPr>
            <p:cNvPr id="130" name="任意多边形 330">
              <a:extLst>
                <a:ext uri="{FF2B5EF4-FFF2-40B4-BE49-F238E27FC236}">
                  <a16:creationId xmlns:a16="http://schemas.microsoft.com/office/drawing/2014/main" id="{786BC020-557C-4B0E-BA58-9C0044C8EBFB}"/>
                </a:ext>
              </a:extLst>
            </p:cNvPr>
            <p:cNvSpPr/>
            <p:nvPr/>
          </p:nvSpPr>
          <p:spPr>
            <a:xfrm>
              <a:off x="14863" y="12645"/>
              <a:ext cx="535" cy="248"/>
            </a:xfrm>
            <a:custGeom>
              <a:avLst/>
              <a:gdLst/>
              <a:ahLst/>
              <a:cxnLst/>
              <a:rect l="0" t="0" r="0" b="0"/>
              <a:pathLst>
                <a:path w="945" h="437">
                  <a:moveTo>
                    <a:pt x="41" y="436"/>
                  </a:moveTo>
                  <a:cubicBezTo>
                    <a:pt x="40" y="436"/>
                    <a:pt x="39" y="436"/>
                    <a:pt x="36" y="436"/>
                  </a:cubicBezTo>
                  <a:cubicBezTo>
                    <a:pt x="15" y="434"/>
                    <a:pt x="0" y="414"/>
                    <a:pt x="3" y="393"/>
                  </a:cubicBezTo>
                  <a:cubicBezTo>
                    <a:pt x="17" y="275"/>
                    <a:pt x="83" y="171"/>
                    <a:pt x="186" y="100"/>
                  </a:cubicBezTo>
                  <a:cubicBezTo>
                    <a:pt x="288" y="30"/>
                    <a:pt x="415" y="0"/>
                    <a:pt x="544" y="17"/>
                  </a:cubicBezTo>
                  <a:cubicBezTo>
                    <a:pt x="716" y="39"/>
                    <a:pt x="865" y="142"/>
                    <a:pt x="935" y="287"/>
                  </a:cubicBezTo>
                  <a:cubicBezTo>
                    <a:pt x="944" y="307"/>
                    <a:pt x="936" y="329"/>
                    <a:pt x="916" y="339"/>
                  </a:cubicBezTo>
                  <a:cubicBezTo>
                    <a:pt x="896" y="348"/>
                    <a:pt x="874" y="340"/>
                    <a:pt x="865" y="320"/>
                  </a:cubicBezTo>
                  <a:cubicBezTo>
                    <a:pt x="807" y="199"/>
                    <a:pt x="680" y="112"/>
                    <a:pt x="533" y="92"/>
                  </a:cubicBezTo>
                  <a:cubicBezTo>
                    <a:pt x="424" y="77"/>
                    <a:pt x="316" y="103"/>
                    <a:pt x="230" y="162"/>
                  </a:cubicBezTo>
                  <a:cubicBezTo>
                    <a:pt x="145" y="220"/>
                    <a:pt x="91" y="306"/>
                    <a:pt x="80" y="401"/>
                  </a:cubicBezTo>
                  <a:cubicBezTo>
                    <a:pt x="78" y="423"/>
                    <a:pt x="61" y="436"/>
                    <a:pt x="41" y="436"/>
                  </a:cubicBezTo>
                </a:path>
              </a:pathLst>
            </a:custGeom>
            <a:solidFill>
              <a:srgbClr val="595757"/>
            </a:solidFill>
            <a:ln w="9525">
              <a:noFill/>
            </a:ln>
          </p:spPr>
          <p:txBody>
            <a:bodyPr/>
            <a:lstStyle/>
            <a:p>
              <a:endParaRPr lang="zh-CN" altLang="en-US"/>
            </a:p>
          </p:txBody>
        </p:sp>
        <p:sp>
          <p:nvSpPr>
            <p:cNvPr id="131" name="任意多边形 331">
              <a:extLst>
                <a:ext uri="{FF2B5EF4-FFF2-40B4-BE49-F238E27FC236}">
                  <a16:creationId xmlns:a16="http://schemas.microsoft.com/office/drawing/2014/main" id="{49B95501-37EE-4E35-AA86-CDA480B8FA70}"/>
                </a:ext>
              </a:extLst>
            </p:cNvPr>
            <p:cNvSpPr/>
            <p:nvPr/>
          </p:nvSpPr>
          <p:spPr>
            <a:xfrm>
              <a:off x="15450" y="12598"/>
              <a:ext cx="290" cy="180"/>
            </a:xfrm>
            <a:custGeom>
              <a:avLst/>
              <a:gdLst/>
              <a:ahLst/>
              <a:cxnLst/>
              <a:rect l="0" t="0" r="0" b="0"/>
              <a:pathLst>
                <a:path w="512" h="318">
                  <a:moveTo>
                    <a:pt x="466" y="317"/>
                  </a:moveTo>
                  <a:cubicBezTo>
                    <a:pt x="452" y="317"/>
                    <a:pt x="438" y="309"/>
                    <a:pt x="432" y="296"/>
                  </a:cubicBezTo>
                  <a:cubicBezTo>
                    <a:pt x="346" y="128"/>
                    <a:pt x="238" y="85"/>
                    <a:pt x="56" y="145"/>
                  </a:cubicBezTo>
                  <a:cubicBezTo>
                    <a:pt x="36" y="152"/>
                    <a:pt x="13" y="141"/>
                    <a:pt x="7" y="120"/>
                  </a:cubicBezTo>
                  <a:cubicBezTo>
                    <a:pt x="0" y="100"/>
                    <a:pt x="11" y="78"/>
                    <a:pt x="32" y="71"/>
                  </a:cubicBezTo>
                  <a:cubicBezTo>
                    <a:pt x="250" y="0"/>
                    <a:pt x="399" y="59"/>
                    <a:pt x="502" y="261"/>
                  </a:cubicBezTo>
                  <a:cubicBezTo>
                    <a:pt x="511" y="280"/>
                    <a:pt x="504" y="304"/>
                    <a:pt x="485" y="313"/>
                  </a:cubicBezTo>
                  <a:cubicBezTo>
                    <a:pt x="478" y="315"/>
                    <a:pt x="473" y="317"/>
                    <a:pt x="466" y="317"/>
                  </a:cubicBezTo>
                </a:path>
              </a:pathLst>
            </a:custGeom>
            <a:solidFill>
              <a:srgbClr val="595757"/>
            </a:solidFill>
            <a:ln w="9525">
              <a:noFill/>
            </a:ln>
          </p:spPr>
          <p:txBody>
            <a:bodyPr/>
            <a:lstStyle/>
            <a:p>
              <a:endParaRPr lang="zh-CN" altLang="en-US"/>
            </a:p>
          </p:txBody>
        </p:sp>
        <p:sp>
          <p:nvSpPr>
            <p:cNvPr id="132" name="任意多边形 332">
              <a:extLst>
                <a:ext uri="{FF2B5EF4-FFF2-40B4-BE49-F238E27FC236}">
                  <a16:creationId xmlns:a16="http://schemas.microsoft.com/office/drawing/2014/main" id="{C29CF5C8-5501-426B-9D4C-E4CB54D4569E}"/>
                </a:ext>
              </a:extLst>
            </p:cNvPr>
            <p:cNvSpPr/>
            <p:nvPr/>
          </p:nvSpPr>
          <p:spPr>
            <a:xfrm>
              <a:off x="15188" y="12583"/>
              <a:ext cx="317" cy="115"/>
            </a:xfrm>
            <a:custGeom>
              <a:avLst/>
              <a:gdLst/>
              <a:ahLst/>
              <a:cxnLst/>
              <a:rect l="0" t="0" r="0" b="0"/>
              <a:pathLst>
                <a:path w="560" h="203">
                  <a:moveTo>
                    <a:pt x="44" y="202"/>
                  </a:moveTo>
                  <a:cubicBezTo>
                    <a:pt x="36" y="202"/>
                    <a:pt x="28" y="200"/>
                    <a:pt x="22" y="194"/>
                  </a:cubicBezTo>
                  <a:cubicBezTo>
                    <a:pt x="4" y="181"/>
                    <a:pt x="0" y="157"/>
                    <a:pt x="14" y="140"/>
                  </a:cubicBezTo>
                  <a:cubicBezTo>
                    <a:pt x="72" y="60"/>
                    <a:pt x="159" y="14"/>
                    <a:pt x="256" y="7"/>
                  </a:cubicBezTo>
                  <a:cubicBezTo>
                    <a:pt x="363" y="0"/>
                    <a:pt x="470" y="45"/>
                    <a:pt x="544" y="124"/>
                  </a:cubicBezTo>
                  <a:cubicBezTo>
                    <a:pt x="559" y="140"/>
                    <a:pt x="556" y="164"/>
                    <a:pt x="541" y="179"/>
                  </a:cubicBezTo>
                  <a:cubicBezTo>
                    <a:pt x="525" y="193"/>
                    <a:pt x="502" y="192"/>
                    <a:pt x="487" y="176"/>
                  </a:cubicBezTo>
                  <a:cubicBezTo>
                    <a:pt x="429" y="113"/>
                    <a:pt x="345" y="78"/>
                    <a:pt x="260" y="84"/>
                  </a:cubicBezTo>
                  <a:cubicBezTo>
                    <a:pt x="186" y="87"/>
                    <a:pt x="121" y="123"/>
                    <a:pt x="76" y="185"/>
                  </a:cubicBezTo>
                  <a:cubicBezTo>
                    <a:pt x="68" y="197"/>
                    <a:pt x="56" y="202"/>
                    <a:pt x="44" y="202"/>
                  </a:cubicBezTo>
                </a:path>
              </a:pathLst>
            </a:custGeom>
            <a:solidFill>
              <a:srgbClr val="595757"/>
            </a:solidFill>
            <a:ln w="9525">
              <a:noFill/>
            </a:ln>
          </p:spPr>
          <p:txBody>
            <a:bodyPr/>
            <a:lstStyle/>
            <a:p>
              <a:endParaRPr lang="zh-CN" altLang="en-US"/>
            </a:p>
          </p:txBody>
        </p:sp>
        <p:sp>
          <p:nvSpPr>
            <p:cNvPr id="133" name="任意多边形 333">
              <a:extLst>
                <a:ext uri="{FF2B5EF4-FFF2-40B4-BE49-F238E27FC236}">
                  <a16:creationId xmlns:a16="http://schemas.microsoft.com/office/drawing/2014/main" id="{26698BC8-F95E-4769-9429-5B1940F58E3D}"/>
                </a:ext>
              </a:extLst>
            </p:cNvPr>
            <p:cNvSpPr/>
            <p:nvPr/>
          </p:nvSpPr>
          <p:spPr>
            <a:xfrm>
              <a:off x="15063" y="13055"/>
              <a:ext cx="687" cy="688"/>
            </a:xfrm>
            <a:custGeom>
              <a:avLst/>
              <a:gdLst/>
              <a:ahLst/>
              <a:cxnLst/>
              <a:rect l="0" t="0" r="0" b="0"/>
              <a:pathLst>
                <a:path w="1214" h="1214">
                  <a:moveTo>
                    <a:pt x="717" y="0"/>
                  </a:moveTo>
                  <a:cubicBezTo>
                    <a:pt x="737" y="0"/>
                    <a:pt x="758" y="11"/>
                    <a:pt x="758" y="30"/>
                  </a:cubicBezTo>
                  <a:lnTo>
                    <a:pt x="788" y="152"/>
                  </a:lnTo>
                  <a:lnTo>
                    <a:pt x="799" y="162"/>
                  </a:lnTo>
                  <a:lnTo>
                    <a:pt x="899" y="92"/>
                  </a:lnTo>
                  <a:cubicBezTo>
                    <a:pt x="919" y="82"/>
                    <a:pt x="940" y="92"/>
                    <a:pt x="949" y="103"/>
                  </a:cubicBezTo>
                  <a:lnTo>
                    <a:pt x="1110" y="264"/>
                  </a:lnTo>
                  <a:cubicBezTo>
                    <a:pt x="1121" y="275"/>
                    <a:pt x="1130" y="305"/>
                    <a:pt x="1121" y="314"/>
                  </a:cubicBezTo>
                  <a:lnTo>
                    <a:pt x="1051" y="414"/>
                  </a:lnTo>
                  <a:lnTo>
                    <a:pt x="1061" y="425"/>
                  </a:lnTo>
                  <a:lnTo>
                    <a:pt x="1183" y="455"/>
                  </a:lnTo>
                  <a:cubicBezTo>
                    <a:pt x="1203" y="455"/>
                    <a:pt x="1213" y="475"/>
                    <a:pt x="1213" y="496"/>
                  </a:cubicBezTo>
                  <a:lnTo>
                    <a:pt x="1213" y="718"/>
                  </a:lnTo>
                  <a:cubicBezTo>
                    <a:pt x="1213" y="738"/>
                    <a:pt x="1203" y="759"/>
                    <a:pt x="1183" y="759"/>
                  </a:cubicBezTo>
                  <a:lnTo>
                    <a:pt x="1061" y="789"/>
                  </a:lnTo>
                  <a:lnTo>
                    <a:pt x="1051" y="800"/>
                  </a:lnTo>
                  <a:lnTo>
                    <a:pt x="1121" y="900"/>
                  </a:lnTo>
                  <a:cubicBezTo>
                    <a:pt x="1131" y="920"/>
                    <a:pt x="1131" y="941"/>
                    <a:pt x="1110" y="950"/>
                  </a:cubicBezTo>
                  <a:lnTo>
                    <a:pt x="949" y="1110"/>
                  </a:lnTo>
                  <a:cubicBezTo>
                    <a:pt x="939" y="1121"/>
                    <a:pt x="908" y="1130"/>
                    <a:pt x="899" y="1121"/>
                  </a:cubicBezTo>
                  <a:lnTo>
                    <a:pt x="799" y="1052"/>
                  </a:lnTo>
                  <a:lnTo>
                    <a:pt x="788" y="1062"/>
                  </a:lnTo>
                  <a:lnTo>
                    <a:pt x="758" y="1183"/>
                  </a:lnTo>
                  <a:cubicBezTo>
                    <a:pt x="758" y="1193"/>
                    <a:pt x="738" y="1213"/>
                    <a:pt x="717" y="1213"/>
                  </a:cubicBezTo>
                  <a:lnTo>
                    <a:pt x="495" y="1213"/>
                  </a:lnTo>
                  <a:cubicBezTo>
                    <a:pt x="475" y="1213"/>
                    <a:pt x="454" y="1203"/>
                    <a:pt x="454" y="1183"/>
                  </a:cubicBezTo>
                  <a:lnTo>
                    <a:pt x="424" y="1062"/>
                  </a:lnTo>
                  <a:lnTo>
                    <a:pt x="413" y="1052"/>
                  </a:lnTo>
                  <a:lnTo>
                    <a:pt x="313" y="1121"/>
                  </a:lnTo>
                  <a:cubicBezTo>
                    <a:pt x="293" y="1131"/>
                    <a:pt x="272" y="1131"/>
                    <a:pt x="263" y="1110"/>
                  </a:cubicBezTo>
                  <a:lnTo>
                    <a:pt x="102" y="950"/>
                  </a:lnTo>
                  <a:cubicBezTo>
                    <a:pt x="82" y="940"/>
                    <a:pt x="82" y="920"/>
                    <a:pt x="91" y="900"/>
                  </a:cubicBezTo>
                  <a:lnTo>
                    <a:pt x="161" y="800"/>
                  </a:lnTo>
                  <a:lnTo>
                    <a:pt x="161" y="780"/>
                  </a:lnTo>
                  <a:lnTo>
                    <a:pt x="31" y="760"/>
                  </a:lnTo>
                  <a:cubicBezTo>
                    <a:pt x="11" y="760"/>
                    <a:pt x="0" y="740"/>
                    <a:pt x="0" y="719"/>
                  </a:cubicBezTo>
                  <a:lnTo>
                    <a:pt x="0" y="498"/>
                  </a:lnTo>
                  <a:cubicBezTo>
                    <a:pt x="0" y="478"/>
                    <a:pt x="11" y="457"/>
                    <a:pt x="31" y="457"/>
                  </a:cubicBezTo>
                  <a:lnTo>
                    <a:pt x="152" y="426"/>
                  </a:lnTo>
                  <a:lnTo>
                    <a:pt x="163" y="416"/>
                  </a:lnTo>
                  <a:lnTo>
                    <a:pt x="93" y="315"/>
                  </a:lnTo>
                  <a:cubicBezTo>
                    <a:pt x="82" y="296"/>
                    <a:pt x="82" y="275"/>
                    <a:pt x="103" y="265"/>
                  </a:cubicBezTo>
                  <a:lnTo>
                    <a:pt x="255" y="104"/>
                  </a:lnTo>
                  <a:cubicBezTo>
                    <a:pt x="266" y="94"/>
                    <a:pt x="296" y="85"/>
                    <a:pt x="305" y="94"/>
                  </a:cubicBezTo>
                  <a:lnTo>
                    <a:pt x="405" y="164"/>
                  </a:lnTo>
                  <a:lnTo>
                    <a:pt x="416" y="153"/>
                  </a:lnTo>
                  <a:lnTo>
                    <a:pt x="446" y="32"/>
                  </a:lnTo>
                  <a:cubicBezTo>
                    <a:pt x="457" y="12"/>
                    <a:pt x="477" y="1"/>
                    <a:pt x="497" y="1"/>
                  </a:cubicBezTo>
                  <a:lnTo>
                    <a:pt x="717" y="1"/>
                  </a:lnTo>
                  <a:lnTo>
                    <a:pt x="717" y="0"/>
                  </a:lnTo>
                  <a:close/>
                  <a:moveTo>
                    <a:pt x="676" y="81"/>
                  </a:moveTo>
                  <a:lnTo>
                    <a:pt x="524" y="81"/>
                  </a:lnTo>
                  <a:lnTo>
                    <a:pt x="504" y="191"/>
                  </a:lnTo>
                  <a:cubicBezTo>
                    <a:pt x="504" y="202"/>
                    <a:pt x="494" y="222"/>
                    <a:pt x="474" y="222"/>
                  </a:cubicBezTo>
                  <a:lnTo>
                    <a:pt x="424" y="252"/>
                  </a:lnTo>
                  <a:cubicBezTo>
                    <a:pt x="413" y="263"/>
                    <a:pt x="394" y="252"/>
                    <a:pt x="383" y="252"/>
                  </a:cubicBezTo>
                  <a:lnTo>
                    <a:pt x="292" y="182"/>
                  </a:lnTo>
                  <a:lnTo>
                    <a:pt x="192" y="282"/>
                  </a:lnTo>
                  <a:lnTo>
                    <a:pt x="252" y="374"/>
                  </a:lnTo>
                  <a:cubicBezTo>
                    <a:pt x="263" y="384"/>
                    <a:pt x="263" y="404"/>
                    <a:pt x="252" y="414"/>
                  </a:cubicBezTo>
                  <a:lnTo>
                    <a:pt x="233" y="475"/>
                  </a:lnTo>
                  <a:cubicBezTo>
                    <a:pt x="222" y="495"/>
                    <a:pt x="213" y="505"/>
                    <a:pt x="202" y="505"/>
                  </a:cubicBezTo>
                  <a:lnTo>
                    <a:pt x="81" y="525"/>
                  </a:lnTo>
                  <a:lnTo>
                    <a:pt x="81" y="677"/>
                  </a:lnTo>
                  <a:lnTo>
                    <a:pt x="202" y="707"/>
                  </a:lnTo>
                  <a:cubicBezTo>
                    <a:pt x="213" y="707"/>
                    <a:pt x="233" y="718"/>
                    <a:pt x="233" y="738"/>
                  </a:cubicBezTo>
                  <a:lnTo>
                    <a:pt x="252" y="788"/>
                  </a:lnTo>
                  <a:cubicBezTo>
                    <a:pt x="263" y="798"/>
                    <a:pt x="252" y="818"/>
                    <a:pt x="252" y="829"/>
                  </a:cubicBezTo>
                  <a:lnTo>
                    <a:pt x="182" y="920"/>
                  </a:lnTo>
                  <a:lnTo>
                    <a:pt x="283" y="1020"/>
                  </a:lnTo>
                  <a:lnTo>
                    <a:pt x="374" y="959"/>
                  </a:lnTo>
                  <a:cubicBezTo>
                    <a:pt x="384" y="949"/>
                    <a:pt x="404" y="949"/>
                    <a:pt x="415" y="959"/>
                  </a:cubicBezTo>
                  <a:lnTo>
                    <a:pt x="465" y="979"/>
                  </a:lnTo>
                  <a:cubicBezTo>
                    <a:pt x="495" y="990"/>
                    <a:pt x="506" y="999"/>
                    <a:pt x="506" y="1010"/>
                  </a:cubicBezTo>
                  <a:lnTo>
                    <a:pt x="526" y="1119"/>
                  </a:lnTo>
                  <a:lnTo>
                    <a:pt x="677" y="1119"/>
                  </a:lnTo>
                  <a:lnTo>
                    <a:pt x="708" y="1010"/>
                  </a:lnTo>
                  <a:cubicBezTo>
                    <a:pt x="708" y="999"/>
                    <a:pt x="718" y="979"/>
                    <a:pt x="738" y="979"/>
                  </a:cubicBezTo>
                  <a:lnTo>
                    <a:pt x="788" y="959"/>
                  </a:lnTo>
                  <a:cubicBezTo>
                    <a:pt x="799" y="949"/>
                    <a:pt x="819" y="959"/>
                    <a:pt x="829" y="959"/>
                  </a:cubicBezTo>
                  <a:lnTo>
                    <a:pt x="920" y="1020"/>
                  </a:lnTo>
                  <a:lnTo>
                    <a:pt x="1020" y="920"/>
                  </a:lnTo>
                  <a:lnTo>
                    <a:pt x="960" y="820"/>
                  </a:lnTo>
                  <a:cubicBezTo>
                    <a:pt x="949" y="809"/>
                    <a:pt x="949" y="800"/>
                    <a:pt x="960" y="779"/>
                  </a:cubicBezTo>
                  <a:lnTo>
                    <a:pt x="980" y="728"/>
                  </a:lnTo>
                  <a:cubicBezTo>
                    <a:pt x="990" y="718"/>
                    <a:pt x="999" y="709"/>
                    <a:pt x="1010" y="709"/>
                  </a:cubicBezTo>
                  <a:lnTo>
                    <a:pt x="1121" y="689"/>
                  </a:lnTo>
                  <a:lnTo>
                    <a:pt x="1121" y="528"/>
                  </a:lnTo>
                  <a:lnTo>
                    <a:pt x="1010" y="508"/>
                  </a:lnTo>
                  <a:cubicBezTo>
                    <a:pt x="999" y="508"/>
                    <a:pt x="990" y="498"/>
                    <a:pt x="980" y="478"/>
                  </a:cubicBezTo>
                  <a:lnTo>
                    <a:pt x="960" y="428"/>
                  </a:lnTo>
                  <a:cubicBezTo>
                    <a:pt x="949" y="417"/>
                    <a:pt x="960" y="397"/>
                    <a:pt x="960" y="387"/>
                  </a:cubicBezTo>
                  <a:lnTo>
                    <a:pt x="1020" y="296"/>
                  </a:lnTo>
                  <a:lnTo>
                    <a:pt x="920" y="195"/>
                  </a:lnTo>
                  <a:lnTo>
                    <a:pt x="829" y="246"/>
                  </a:lnTo>
                  <a:cubicBezTo>
                    <a:pt x="809" y="256"/>
                    <a:pt x="799" y="256"/>
                    <a:pt x="788" y="256"/>
                  </a:cubicBezTo>
                  <a:lnTo>
                    <a:pt x="727" y="226"/>
                  </a:lnTo>
                  <a:cubicBezTo>
                    <a:pt x="717" y="226"/>
                    <a:pt x="708" y="215"/>
                    <a:pt x="708" y="195"/>
                  </a:cubicBezTo>
                  <a:lnTo>
                    <a:pt x="676" y="81"/>
                  </a:lnTo>
                  <a:close/>
                  <a:moveTo>
                    <a:pt x="606" y="393"/>
                  </a:moveTo>
                  <a:cubicBezTo>
                    <a:pt x="717" y="393"/>
                    <a:pt x="817" y="493"/>
                    <a:pt x="817" y="604"/>
                  </a:cubicBezTo>
                  <a:cubicBezTo>
                    <a:pt x="817" y="714"/>
                    <a:pt x="717" y="816"/>
                    <a:pt x="606" y="816"/>
                  </a:cubicBezTo>
                  <a:cubicBezTo>
                    <a:pt x="495" y="816"/>
                    <a:pt x="395" y="715"/>
                    <a:pt x="395" y="604"/>
                  </a:cubicBezTo>
                  <a:cubicBezTo>
                    <a:pt x="394" y="484"/>
                    <a:pt x="495" y="393"/>
                    <a:pt x="606" y="393"/>
                  </a:cubicBezTo>
                  <a:close/>
                  <a:moveTo>
                    <a:pt x="606" y="474"/>
                  </a:moveTo>
                  <a:cubicBezTo>
                    <a:pt x="536" y="474"/>
                    <a:pt x="475" y="535"/>
                    <a:pt x="475" y="604"/>
                  </a:cubicBezTo>
                  <a:cubicBezTo>
                    <a:pt x="475" y="674"/>
                    <a:pt x="536" y="726"/>
                    <a:pt x="606" y="726"/>
                  </a:cubicBezTo>
                  <a:cubicBezTo>
                    <a:pt x="676" y="726"/>
                    <a:pt x="737" y="676"/>
                    <a:pt x="737" y="604"/>
                  </a:cubicBezTo>
                  <a:cubicBezTo>
                    <a:pt x="737" y="535"/>
                    <a:pt x="676" y="474"/>
                    <a:pt x="606" y="474"/>
                  </a:cubicBezTo>
                  <a:close/>
                </a:path>
              </a:pathLst>
            </a:custGeom>
            <a:solidFill>
              <a:srgbClr val="595757"/>
            </a:solidFill>
            <a:ln w="9525">
              <a:noFill/>
            </a:ln>
          </p:spPr>
          <p:txBody>
            <a:bodyPr/>
            <a:lstStyle/>
            <a:p>
              <a:endParaRPr lang="zh-CN" altLang="en-US" dirty="0"/>
            </a:p>
          </p:txBody>
        </p:sp>
        <p:sp>
          <p:nvSpPr>
            <p:cNvPr id="134" name="任意多边形 334">
              <a:extLst>
                <a:ext uri="{FF2B5EF4-FFF2-40B4-BE49-F238E27FC236}">
                  <a16:creationId xmlns:a16="http://schemas.microsoft.com/office/drawing/2014/main" id="{1A04D131-83EF-4087-A085-497D0F1BC1C5}"/>
                </a:ext>
              </a:extLst>
            </p:cNvPr>
            <p:cNvSpPr/>
            <p:nvPr/>
          </p:nvSpPr>
          <p:spPr>
            <a:xfrm>
              <a:off x="15605" y="12703"/>
              <a:ext cx="373" cy="355"/>
            </a:xfrm>
            <a:custGeom>
              <a:avLst/>
              <a:gdLst/>
              <a:ahLst/>
              <a:cxnLst/>
              <a:rect l="0" t="0" r="0" b="0"/>
              <a:pathLst>
                <a:path w="658" h="627">
                  <a:moveTo>
                    <a:pt x="325" y="626"/>
                  </a:moveTo>
                  <a:cubicBezTo>
                    <a:pt x="301" y="626"/>
                    <a:pt x="279" y="623"/>
                    <a:pt x="255" y="618"/>
                  </a:cubicBezTo>
                  <a:cubicBezTo>
                    <a:pt x="234" y="614"/>
                    <a:pt x="220" y="593"/>
                    <a:pt x="224" y="572"/>
                  </a:cubicBezTo>
                  <a:cubicBezTo>
                    <a:pt x="228" y="550"/>
                    <a:pt x="250" y="537"/>
                    <a:pt x="271" y="541"/>
                  </a:cubicBezTo>
                  <a:cubicBezTo>
                    <a:pt x="334" y="554"/>
                    <a:pt x="397" y="544"/>
                    <a:pt x="450" y="512"/>
                  </a:cubicBezTo>
                  <a:cubicBezTo>
                    <a:pt x="502" y="480"/>
                    <a:pt x="537" y="433"/>
                    <a:pt x="549" y="376"/>
                  </a:cubicBezTo>
                  <a:cubicBezTo>
                    <a:pt x="574" y="257"/>
                    <a:pt x="489" y="139"/>
                    <a:pt x="360" y="112"/>
                  </a:cubicBezTo>
                  <a:cubicBezTo>
                    <a:pt x="230" y="84"/>
                    <a:pt x="106" y="160"/>
                    <a:pt x="81" y="277"/>
                  </a:cubicBezTo>
                  <a:cubicBezTo>
                    <a:pt x="77" y="298"/>
                    <a:pt x="55" y="312"/>
                    <a:pt x="34" y="308"/>
                  </a:cubicBezTo>
                  <a:cubicBezTo>
                    <a:pt x="12" y="304"/>
                    <a:pt x="0" y="283"/>
                    <a:pt x="4" y="261"/>
                  </a:cubicBezTo>
                  <a:cubicBezTo>
                    <a:pt x="37" y="102"/>
                    <a:pt x="203" y="0"/>
                    <a:pt x="375" y="36"/>
                  </a:cubicBezTo>
                  <a:cubicBezTo>
                    <a:pt x="545" y="71"/>
                    <a:pt x="657" y="231"/>
                    <a:pt x="624" y="391"/>
                  </a:cubicBezTo>
                  <a:cubicBezTo>
                    <a:pt x="608" y="469"/>
                    <a:pt x="560" y="535"/>
                    <a:pt x="490" y="578"/>
                  </a:cubicBezTo>
                  <a:cubicBezTo>
                    <a:pt x="440" y="610"/>
                    <a:pt x="383" y="626"/>
                    <a:pt x="325" y="626"/>
                  </a:cubicBezTo>
                </a:path>
              </a:pathLst>
            </a:custGeom>
            <a:solidFill>
              <a:srgbClr val="595757"/>
            </a:solidFill>
            <a:ln w="9525">
              <a:noFill/>
            </a:ln>
          </p:spPr>
          <p:txBody>
            <a:bodyPr/>
            <a:lstStyle/>
            <a:p>
              <a:endParaRPr lang="zh-CN" altLang="en-US"/>
            </a:p>
          </p:txBody>
        </p:sp>
        <p:sp>
          <p:nvSpPr>
            <p:cNvPr id="135" name="任意多边形 335">
              <a:extLst>
                <a:ext uri="{FF2B5EF4-FFF2-40B4-BE49-F238E27FC236}">
                  <a16:creationId xmlns:a16="http://schemas.microsoft.com/office/drawing/2014/main" id="{454B43A4-0C18-4226-81E5-D53AB4D1585E}"/>
                </a:ext>
              </a:extLst>
            </p:cNvPr>
            <p:cNvSpPr/>
            <p:nvPr/>
          </p:nvSpPr>
          <p:spPr>
            <a:xfrm>
              <a:off x="14828" y="13290"/>
              <a:ext cx="65" cy="65"/>
            </a:xfrm>
            <a:custGeom>
              <a:avLst/>
              <a:gdLst/>
              <a:ahLst/>
              <a:cxnLst/>
              <a:rect l="0" t="0" r="0" b="0"/>
              <a:pathLst>
                <a:path w="115" h="116">
                  <a:moveTo>
                    <a:pt x="57" y="115"/>
                  </a:moveTo>
                  <a:lnTo>
                    <a:pt x="0" y="115"/>
                  </a:lnTo>
                  <a:lnTo>
                    <a:pt x="0" y="0"/>
                  </a:lnTo>
                  <a:lnTo>
                    <a:pt x="114" y="0"/>
                  </a:lnTo>
                  <a:lnTo>
                    <a:pt x="114" y="115"/>
                  </a:lnTo>
                  <a:lnTo>
                    <a:pt x="57" y="115"/>
                  </a:lnTo>
                </a:path>
              </a:pathLst>
            </a:custGeom>
            <a:solidFill>
              <a:srgbClr val="595757"/>
            </a:solidFill>
            <a:ln w="9525">
              <a:noFill/>
            </a:ln>
          </p:spPr>
          <p:txBody>
            <a:bodyPr/>
            <a:lstStyle/>
            <a:p>
              <a:endParaRPr lang="zh-CN" altLang="en-US"/>
            </a:p>
          </p:txBody>
        </p:sp>
        <p:sp>
          <p:nvSpPr>
            <p:cNvPr id="136" name="任意多边形 336">
              <a:extLst>
                <a:ext uri="{FF2B5EF4-FFF2-40B4-BE49-F238E27FC236}">
                  <a16:creationId xmlns:a16="http://schemas.microsoft.com/office/drawing/2014/main" id="{4AC27937-BED3-4FC1-B6F3-A8B640D5EF16}"/>
                </a:ext>
              </a:extLst>
            </p:cNvPr>
            <p:cNvSpPr/>
            <p:nvPr/>
          </p:nvSpPr>
          <p:spPr>
            <a:xfrm>
              <a:off x="15145" y="12828"/>
              <a:ext cx="65" cy="65"/>
            </a:xfrm>
            <a:custGeom>
              <a:avLst/>
              <a:gdLst/>
              <a:ahLst/>
              <a:cxnLst/>
              <a:rect l="0" t="0" r="0" b="0"/>
              <a:pathLst>
                <a:path w="116" h="115">
                  <a:moveTo>
                    <a:pt x="58" y="114"/>
                  </a:moveTo>
                  <a:lnTo>
                    <a:pt x="0" y="114"/>
                  </a:lnTo>
                  <a:lnTo>
                    <a:pt x="0" y="0"/>
                  </a:lnTo>
                  <a:lnTo>
                    <a:pt x="115" y="0"/>
                  </a:lnTo>
                  <a:lnTo>
                    <a:pt x="115" y="114"/>
                  </a:lnTo>
                  <a:lnTo>
                    <a:pt x="58" y="114"/>
                  </a:lnTo>
                </a:path>
              </a:pathLst>
            </a:custGeom>
            <a:solidFill>
              <a:srgbClr val="595757"/>
            </a:solidFill>
            <a:ln w="9525">
              <a:noFill/>
            </a:ln>
          </p:spPr>
          <p:txBody>
            <a:bodyPr/>
            <a:lstStyle/>
            <a:p>
              <a:endParaRPr lang="zh-CN" altLang="en-US"/>
            </a:p>
          </p:txBody>
        </p:sp>
        <p:sp>
          <p:nvSpPr>
            <p:cNvPr id="137" name="任意多边形 337">
              <a:extLst>
                <a:ext uri="{FF2B5EF4-FFF2-40B4-BE49-F238E27FC236}">
                  <a16:creationId xmlns:a16="http://schemas.microsoft.com/office/drawing/2014/main" id="{A89E746B-51A7-423F-A65D-5C11B03D03AB}"/>
                </a:ext>
              </a:extLst>
            </p:cNvPr>
            <p:cNvSpPr/>
            <p:nvPr/>
          </p:nvSpPr>
          <p:spPr>
            <a:xfrm>
              <a:off x="15725" y="12868"/>
              <a:ext cx="65" cy="65"/>
            </a:xfrm>
            <a:custGeom>
              <a:avLst/>
              <a:gdLst/>
              <a:ahLst/>
              <a:cxnLst/>
              <a:rect l="0" t="0" r="0" b="0"/>
              <a:pathLst>
                <a:path w="116" h="116">
                  <a:moveTo>
                    <a:pt x="57" y="115"/>
                  </a:moveTo>
                  <a:lnTo>
                    <a:pt x="0" y="115"/>
                  </a:lnTo>
                  <a:lnTo>
                    <a:pt x="0" y="0"/>
                  </a:lnTo>
                  <a:lnTo>
                    <a:pt x="115" y="0"/>
                  </a:lnTo>
                  <a:lnTo>
                    <a:pt x="115" y="115"/>
                  </a:lnTo>
                  <a:lnTo>
                    <a:pt x="57" y="115"/>
                  </a:lnTo>
                </a:path>
              </a:pathLst>
            </a:custGeom>
            <a:solidFill>
              <a:srgbClr val="595757"/>
            </a:solidFill>
            <a:ln w="9525">
              <a:noFill/>
            </a:ln>
          </p:spPr>
          <p:txBody>
            <a:bodyPr/>
            <a:lstStyle/>
            <a:p>
              <a:endParaRPr lang="zh-CN" altLang="en-US"/>
            </a:p>
          </p:txBody>
        </p:sp>
        <p:sp>
          <p:nvSpPr>
            <p:cNvPr id="138" name="任意多边形 338">
              <a:extLst>
                <a:ext uri="{FF2B5EF4-FFF2-40B4-BE49-F238E27FC236}">
                  <a16:creationId xmlns:a16="http://schemas.microsoft.com/office/drawing/2014/main" id="{16982DA0-3A96-4C6F-B7C6-26734C525D9E}"/>
                </a:ext>
              </a:extLst>
            </p:cNvPr>
            <p:cNvSpPr/>
            <p:nvPr/>
          </p:nvSpPr>
          <p:spPr>
            <a:xfrm>
              <a:off x="15955" y="13290"/>
              <a:ext cx="65" cy="65"/>
            </a:xfrm>
            <a:custGeom>
              <a:avLst/>
              <a:gdLst/>
              <a:ahLst/>
              <a:cxnLst/>
              <a:rect l="0" t="0" r="0" b="0"/>
              <a:pathLst>
                <a:path w="116" h="116">
                  <a:moveTo>
                    <a:pt x="58" y="115"/>
                  </a:moveTo>
                  <a:lnTo>
                    <a:pt x="0" y="115"/>
                  </a:lnTo>
                  <a:lnTo>
                    <a:pt x="0" y="0"/>
                  </a:lnTo>
                  <a:lnTo>
                    <a:pt x="115" y="0"/>
                  </a:lnTo>
                  <a:lnTo>
                    <a:pt x="115" y="115"/>
                  </a:lnTo>
                  <a:lnTo>
                    <a:pt x="58" y="115"/>
                  </a:lnTo>
                </a:path>
              </a:pathLst>
            </a:custGeom>
            <a:solidFill>
              <a:srgbClr val="595757"/>
            </a:solidFill>
            <a:ln w="9525">
              <a:noFill/>
            </a:ln>
          </p:spPr>
          <p:txBody>
            <a:bodyPr/>
            <a:lstStyle/>
            <a:p>
              <a:endParaRPr lang="zh-CN" altLang="en-US"/>
            </a:p>
          </p:txBody>
        </p:sp>
        <p:sp>
          <p:nvSpPr>
            <p:cNvPr id="139" name="任意多边形 339">
              <a:extLst>
                <a:ext uri="{FF2B5EF4-FFF2-40B4-BE49-F238E27FC236}">
                  <a16:creationId xmlns:a16="http://schemas.microsoft.com/office/drawing/2014/main" id="{0078F182-B32D-40FD-9EDD-B531B8020ECF}"/>
                </a:ext>
              </a:extLst>
            </p:cNvPr>
            <p:cNvSpPr/>
            <p:nvPr/>
          </p:nvSpPr>
          <p:spPr>
            <a:xfrm>
              <a:off x="15368" y="12075"/>
              <a:ext cx="45" cy="453"/>
            </a:xfrm>
            <a:custGeom>
              <a:avLst/>
              <a:gdLst/>
              <a:ahLst/>
              <a:cxnLst/>
              <a:rect l="0" t="0" r="0" b="0"/>
              <a:pathLst>
                <a:path w="79" h="797">
                  <a:moveTo>
                    <a:pt x="39" y="796"/>
                  </a:moveTo>
                  <a:lnTo>
                    <a:pt x="0" y="796"/>
                  </a:lnTo>
                  <a:lnTo>
                    <a:pt x="0" y="0"/>
                  </a:lnTo>
                  <a:lnTo>
                    <a:pt x="78" y="0"/>
                  </a:lnTo>
                  <a:lnTo>
                    <a:pt x="78" y="796"/>
                  </a:lnTo>
                  <a:lnTo>
                    <a:pt x="39" y="796"/>
                  </a:lnTo>
                </a:path>
              </a:pathLst>
            </a:custGeom>
            <a:solidFill>
              <a:srgbClr val="595757"/>
            </a:solidFill>
            <a:ln w="9525">
              <a:noFill/>
            </a:ln>
          </p:spPr>
          <p:txBody>
            <a:bodyPr/>
            <a:lstStyle/>
            <a:p>
              <a:endParaRPr lang="zh-CN" altLang="en-US"/>
            </a:p>
          </p:txBody>
        </p:sp>
        <p:sp>
          <p:nvSpPr>
            <p:cNvPr id="140" name="任意多边形 340">
              <a:extLst>
                <a:ext uri="{FF2B5EF4-FFF2-40B4-BE49-F238E27FC236}">
                  <a16:creationId xmlns:a16="http://schemas.microsoft.com/office/drawing/2014/main" id="{B413CA09-BAE4-4464-8D4E-84F0743A16DF}"/>
                </a:ext>
              </a:extLst>
            </p:cNvPr>
            <p:cNvSpPr/>
            <p:nvPr/>
          </p:nvSpPr>
          <p:spPr>
            <a:xfrm>
              <a:off x="15725" y="12115"/>
              <a:ext cx="118" cy="518"/>
            </a:xfrm>
            <a:custGeom>
              <a:avLst/>
              <a:gdLst/>
              <a:ahLst/>
              <a:cxnLst/>
              <a:rect l="0" t="0" r="0" b="0"/>
              <a:pathLst>
                <a:path w="209" h="911">
                  <a:moveTo>
                    <a:pt x="44" y="910"/>
                  </a:moveTo>
                  <a:lnTo>
                    <a:pt x="0" y="847"/>
                  </a:lnTo>
                  <a:lnTo>
                    <a:pt x="132" y="754"/>
                  </a:lnTo>
                  <a:lnTo>
                    <a:pt x="132" y="0"/>
                  </a:lnTo>
                  <a:lnTo>
                    <a:pt x="208" y="0"/>
                  </a:lnTo>
                  <a:lnTo>
                    <a:pt x="208" y="795"/>
                  </a:lnTo>
                  <a:lnTo>
                    <a:pt x="44" y="910"/>
                  </a:lnTo>
                </a:path>
              </a:pathLst>
            </a:custGeom>
            <a:solidFill>
              <a:srgbClr val="595757"/>
            </a:solidFill>
            <a:ln w="9525">
              <a:noFill/>
            </a:ln>
          </p:spPr>
          <p:txBody>
            <a:bodyPr/>
            <a:lstStyle/>
            <a:p>
              <a:endParaRPr lang="zh-CN" altLang="en-US"/>
            </a:p>
          </p:txBody>
        </p:sp>
        <p:sp>
          <p:nvSpPr>
            <p:cNvPr id="141" name="任意多边形 341">
              <a:extLst>
                <a:ext uri="{FF2B5EF4-FFF2-40B4-BE49-F238E27FC236}">
                  <a16:creationId xmlns:a16="http://schemas.microsoft.com/office/drawing/2014/main" id="{95687D23-2DDD-43B6-8997-80809F34EC61}"/>
                </a:ext>
              </a:extLst>
            </p:cNvPr>
            <p:cNvSpPr/>
            <p:nvPr/>
          </p:nvSpPr>
          <p:spPr>
            <a:xfrm>
              <a:off x="16050" y="12525"/>
              <a:ext cx="118" cy="385"/>
            </a:xfrm>
            <a:custGeom>
              <a:avLst/>
              <a:gdLst/>
              <a:ahLst/>
              <a:cxnLst/>
              <a:rect l="0" t="0" r="0" b="0"/>
              <a:pathLst>
                <a:path w="209" h="680">
                  <a:moveTo>
                    <a:pt x="44" y="679"/>
                  </a:moveTo>
                  <a:lnTo>
                    <a:pt x="0" y="615"/>
                  </a:lnTo>
                  <a:lnTo>
                    <a:pt x="132" y="524"/>
                  </a:lnTo>
                  <a:lnTo>
                    <a:pt x="132" y="0"/>
                  </a:lnTo>
                  <a:lnTo>
                    <a:pt x="208" y="0"/>
                  </a:lnTo>
                  <a:lnTo>
                    <a:pt x="208" y="565"/>
                  </a:lnTo>
                  <a:lnTo>
                    <a:pt x="44" y="679"/>
                  </a:lnTo>
                </a:path>
              </a:pathLst>
            </a:custGeom>
            <a:solidFill>
              <a:srgbClr val="595757"/>
            </a:solidFill>
            <a:ln w="9525">
              <a:noFill/>
            </a:ln>
          </p:spPr>
          <p:txBody>
            <a:bodyPr/>
            <a:lstStyle/>
            <a:p>
              <a:endParaRPr lang="zh-CN" altLang="en-US"/>
            </a:p>
          </p:txBody>
        </p:sp>
        <p:sp>
          <p:nvSpPr>
            <p:cNvPr id="142" name="任意多边形 342">
              <a:extLst>
                <a:ext uri="{FF2B5EF4-FFF2-40B4-BE49-F238E27FC236}">
                  <a16:creationId xmlns:a16="http://schemas.microsoft.com/office/drawing/2014/main" id="{D425FB03-0349-42CD-9510-0EB77F03CCE8}"/>
                </a:ext>
              </a:extLst>
            </p:cNvPr>
            <p:cNvSpPr/>
            <p:nvPr/>
          </p:nvSpPr>
          <p:spPr>
            <a:xfrm>
              <a:off x="14608" y="12525"/>
              <a:ext cx="117" cy="385"/>
            </a:xfrm>
            <a:custGeom>
              <a:avLst/>
              <a:gdLst/>
              <a:ahLst/>
              <a:cxnLst/>
              <a:rect l="0" t="0" r="0" b="0"/>
              <a:pathLst>
                <a:path w="209" h="680">
                  <a:moveTo>
                    <a:pt x="163" y="679"/>
                  </a:moveTo>
                  <a:lnTo>
                    <a:pt x="0" y="565"/>
                  </a:lnTo>
                  <a:lnTo>
                    <a:pt x="0" y="0"/>
                  </a:lnTo>
                  <a:lnTo>
                    <a:pt x="76" y="0"/>
                  </a:lnTo>
                  <a:lnTo>
                    <a:pt x="76" y="524"/>
                  </a:lnTo>
                  <a:lnTo>
                    <a:pt x="208" y="615"/>
                  </a:lnTo>
                  <a:lnTo>
                    <a:pt x="163" y="679"/>
                  </a:lnTo>
                </a:path>
              </a:pathLst>
            </a:custGeom>
            <a:solidFill>
              <a:srgbClr val="595757"/>
            </a:solidFill>
            <a:ln w="9525">
              <a:noFill/>
            </a:ln>
          </p:spPr>
          <p:txBody>
            <a:bodyPr/>
            <a:lstStyle/>
            <a:p>
              <a:endParaRPr lang="zh-CN" altLang="en-US"/>
            </a:p>
          </p:txBody>
        </p:sp>
        <p:sp>
          <p:nvSpPr>
            <p:cNvPr id="143" name="任意多边形 343">
              <a:extLst>
                <a:ext uri="{FF2B5EF4-FFF2-40B4-BE49-F238E27FC236}">
                  <a16:creationId xmlns:a16="http://schemas.microsoft.com/office/drawing/2014/main" id="{75533E75-D650-4005-B4EB-CFBFAE274202}"/>
                </a:ext>
              </a:extLst>
            </p:cNvPr>
            <p:cNvSpPr/>
            <p:nvPr/>
          </p:nvSpPr>
          <p:spPr>
            <a:xfrm>
              <a:off x="14930" y="12115"/>
              <a:ext cx="120" cy="518"/>
            </a:xfrm>
            <a:custGeom>
              <a:avLst/>
              <a:gdLst/>
              <a:ahLst/>
              <a:cxnLst/>
              <a:rect l="0" t="0" r="0" b="0"/>
              <a:pathLst>
                <a:path w="210" h="911">
                  <a:moveTo>
                    <a:pt x="164" y="910"/>
                  </a:moveTo>
                  <a:lnTo>
                    <a:pt x="0" y="795"/>
                  </a:lnTo>
                  <a:lnTo>
                    <a:pt x="0" y="0"/>
                  </a:lnTo>
                  <a:lnTo>
                    <a:pt x="77" y="0"/>
                  </a:lnTo>
                  <a:lnTo>
                    <a:pt x="77" y="754"/>
                  </a:lnTo>
                  <a:lnTo>
                    <a:pt x="209" y="847"/>
                  </a:lnTo>
                  <a:lnTo>
                    <a:pt x="164" y="910"/>
                  </a:lnTo>
                </a:path>
              </a:pathLst>
            </a:custGeom>
            <a:solidFill>
              <a:srgbClr val="595757"/>
            </a:solidFill>
            <a:ln w="9525">
              <a:noFill/>
            </a:ln>
          </p:spPr>
          <p:txBody>
            <a:bodyPr/>
            <a:lstStyle/>
            <a:p>
              <a:endParaRPr lang="zh-CN" altLang="en-US"/>
            </a:p>
          </p:txBody>
        </p:sp>
      </p:grpSp>
      <p:grpSp>
        <p:nvGrpSpPr>
          <p:cNvPr id="144" name="组合 285">
            <a:extLst>
              <a:ext uri="{FF2B5EF4-FFF2-40B4-BE49-F238E27FC236}">
                <a16:creationId xmlns:a16="http://schemas.microsoft.com/office/drawing/2014/main" id="{904D795C-CA6B-4F37-8062-B204009235B9}"/>
              </a:ext>
            </a:extLst>
          </p:cNvPr>
          <p:cNvGrpSpPr>
            <a:grpSpLocks/>
          </p:cNvGrpSpPr>
          <p:nvPr/>
        </p:nvGrpSpPr>
        <p:grpSpPr bwMode="auto">
          <a:xfrm>
            <a:off x="5270557" y="3206204"/>
            <a:ext cx="360196" cy="382757"/>
            <a:chOff x="2517775" y="3676651"/>
            <a:chExt cx="660400" cy="698500"/>
          </a:xfrm>
        </p:grpSpPr>
        <p:sp>
          <p:nvSpPr>
            <p:cNvPr id="145" name="Oval 212">
              <a:extLst>
                <a:ext uri="{FF2B5EF4-FFF2-40B4-BE49-F238E27FC236}">
                  <a16:creationId xmlns:a16="http://schemas.microsoft.com/office/drawing/2014/main" id="{AA72AC7D-8046-438D-B866-72ABA990FD11}"/>
                </a:ext>
              </a:extLst>
            </p:cNvPr>
            <p:cNvSpPr>
              <a:spLocks noChangeArrowheads="1"/>
            </p:cNvSpPr>
            <p:nvPr/>
          </p:nvSpPr>
          <p:spPr bwMode="auto">
            <a:xfrm>
              <a:off x="2852738" y="4278313"/>
              <a:ext cx="63500" cy="63500"/>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146" name="Oval 213">
              <a:extLst>
                <a:ext uri="{FF2B5EF4-FFF2-40B4-BE49-F238E27FC236}">
                  <a16:creationId xmlns:a16="http://schemas.microsoft.com/office/drawing/2014/main" id="{BE0BE5F7-F0E3-4D0C-AD9D-FACD13677DB4}"/>
                </a:ext>
              </a:extLst>
            </p:cNvPr>
            <p:cNvSpPr>
              <a:spLocks noChangeArrowheads="1"/>
            </p:cNvSpPr>
            <p:nvPr/>
          </p:nvSpPr>
          <p:spPr bwMode="auto">
            <a:xfrm>
              <a:off x="2951163" y="4278313"/>
              <a:ext cx="63500" cy="63500"/>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147" name="Freeform 214">
              <a:extLst>
                <a:ext uri="{FF2B5EF4-FFF2-40B4-BE49-F238E27FC236}">
                  <a16:creationId xmlns:a16="http://schemas.microsoft.com/office/drawing/2014/main" id="{24EDC59A-DD4D-416D-BD84-04F202912860}"/>
                </a:ext>
              </a:extLst>
            </p:cNvPr>
            <p:cNvSpPr>
              <a:spLocks/>
            </p:cNvSpPr>
            <p:nvPr/>
          </p:nvSpPr>
          <p:spPr bwMode="auto">
            <a:xfrm>
              <a:off x="2778125" y="3829051"/>
              <a:ext cx="136525" cy="47625"/>
            </a:xfrm>
            <a:custGeom>
              <a:avLst/>
              <a:gdLst>
                <a:gd name="T0" fmla="*/ 27722513 w 86"/>
                <a:gd name="T1" fmla="*/ 75604688 h 30"/>
                <a:gd name="T2" fmla="*/ 0 w 86"/>
                <a:gd name="T3" fmla="*/ 45362813 h 30"/>
                <a:gd name="T4" fmla="*/ 108367513 w 86"/>
                <a:gd name="T5" fmla="*/ 0 h 30"/>
                <a:gd name="T6" fmla="*/ 216733438 w 86"/>
                <a:gd name="T7" fmla="*/ 45362813 h 30"/>
                <a:gd name="T8" fmla="*/ 189012513 w 86"/>
                <a:gd name="T9" fmla="*/ 75604688 h 30"/>
                <a:gd name="T10" fmla="*/ 108367513 w 86"/>
                <a:gd name="T11" fmla="*/ 40322500 h 30"/>
                <a:gd name="T12" fmla="*/ 27722513 w 86"/>
                <a:gd name="T13" fmla="*/ 75604688 h 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6" h="30">
                  <a:moveTo>
                    <a:pt x="11" y="30"/>
                  </a:moveTo>
                  <a:cubicBezTo>
                    <a:pt x="0" y="18"/>
                    <a:pt x="0" y="18"/>
                    <a:pt x="0" y="18"/>
                  </a:cubicBezTo>
                  <a:cubicBezTo>
                    <a:pt x="12" y="7"/>
                    <a:pt x="27" y="0"/>
                    <a:pt x="43" y="0"/>
                  </a:cubicBezTo>
                  <a:cubicBezTo>
                    <a:pt x="59" y="0"/>
                    <a:pt x="74" y="7"/>
                    <a:pt x="86" y="18"/>
                  </a:cubicBezTo>
                  <a:cubicBezTo>
                    <a:pt x="75" y="30"/>
                    <a:pt x="75" y="30"/>
                    <a:pt x="75" y="30"/>
                  </a:cubicBezTo>
                  <a:cubicBezTo>
                    <a:pt x="66" y="21"/>
                    <a:pt x="55" y="16"/>
                    <a:pt x="43" y="16"/>
                  </a:cubicBezTo>
                  <a:cubicBezTo>
                    <a:pt x="31" y="16"/>
                    <a:pt x="20" y="21"/>
                    <a:pt x="11" y="30"/>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148" name="Freeform 215">
              <a:extLst>
                <a:ext uri="{FF2B5EF4-FFF2-40B4-BE49-F238E27FC236}">
                  <a16:creationId xmlns:a16="http://schemas.microsoft.com/office/drawing/2014/main" id="{C8331138-6395-4017-9D32-B0A9513456B0}"/>
                </a:ext>
              </a:extLst>
            </p:cNvPr>
            <p:cNvSpPr>
              <a:spLocks/>
            </p:cNvSpPr>
            <p:nvPr/>
          </p:nvSpPr>
          <p:spPr bwMode="auto">
            <a:xfrm>
              <a:off x="2730500" y="3762376"/>
              <a:ext cx="231775" cy="65088"/>
            </a:xfrm>
            <a:custGeom>
              <a:avLst/>
              <a:gdLst>
                <a:gd name="T0" fmla="*/ 27722513 w 146"/>
                <a:gd name="T1" fmla="*/ 103327994 h 41"/>
                <a:gd name="T2" fmla="*/ 0 w 146"/>
                <a:gd name="T3" fmla="*/ 75605268 h 41"/>
                <a:gd name="T4" fmla="*/ 183972200 w 146"/>
                <a:gd name="T5" fmla="*/ 0 h 41"/>
                <a:gd name="T6" fmla="*/ 367942813 w 146"/>
                <a:gd name="T7" fmla="*/ 75605268 h 41"/>
                <a:gd name="T8" fmla="*/ 340221888 w 146"/>
                <a:gd name="T9" fmla="*/ 103327994 h 41"/>
                <a:gd name="T10" fmla="*/ 183972200 w 146"/>
                <a:gd name="T11" fmla="*/ 40322810 h 41"/>
                <a:gd name="T12" fmla="*/ 27722513 w 146"/>
                <a:gd name="T13" fmla="*/ 103327994 h 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6" h="41">
                  <a:moveTo>
                    <a:pt x="11" y="41"/>
                  </a:moveTo>
                  <a:cubicBezTo>
                    <a:pt x="0" y="30"/>
                    <a:pt x="0" y="30"/>
                    <a:pt x="0" y="30"/>
                  </a:cubicBezTo>
                  <a:cubicBezTo>
                    <a:pt x="19" y="11"/>
                    <a:pt x="45" y="0"/>
                    <a:pt x="73" y="0"/>
                  </a:cubicBezTo>
                  <a:cubicBezTo>
                    <a:pt x="101" y="0"/>
                    <a:pt x="127" y="11"/>
                    <a:pt x="146" y="30"/>
                  </a:cubicBezTo>
                  <a:cubicBezTo>
                    <a:pt x="135" y="41"/>
                    <a:pt x="135" y="41"/>
                    <a:pt x="135" y="41"/>
                  </a:cubicBezTo>
                  <a:cubicBezTo>
                    <a:pt x="118" y="25"/>
                    <a:pt x="96" y="16"/>
                    <a:pt x="73" y="16"/>
                  </a:cubicBezTo>
                  <a:cubicBezTo>
                    <a:pt x="50" y="16"/>
                    <a:pt x="28" y="25"/>
                    <a:pt x="11" y="41"/>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149" name="Freeform 216">
              <a:extLst>
                <a:ext uri="{FF2B5EF4-FFF2-40B4-BE49-F238E27FC236}">
                  <a16:creationId xmlns:a16="http://schemas.microsoft.com/office/drawing/2014/main" id="{9DC2977C-EC8D-4BCF-8776-5C4F114C4139}"/>
                </a:ext>
              </a:extLst>
            </p:cNvPr>
            <p:cNvSpPr>
              <a:spLocks/>
            </p:cNvSpPr>
            <p:nvPr/>
          </p:nvSpPr>
          <p:spPr bwMode="auto">
            <a:xfrm>
              <a:off x="2684463" y="3676651"/>
              <a:ext cx="323850" cy="106363"/>
            </a:xfrm>
            <a:custGeom>
              <a:avLst/>
              <a:gdLst>
                <a:gd name="T0" fmla="*/ 483870000 w 204"/>
                <a:gd name="T1" fmla="*/ 168852056 h 67"/>
                <a:gd name="T2" fmla="*/ 30241875 w 204"/>
                <a:gd name="T3" fmla="*/ 168852056 h 67"/>
                <a:gd name="T4" fmla="*/ 0 w 204"/>
                <a:gd name="T5" fmla="*/ 141129413 h 67"/>
                <a:gd name="T6" fmla="*/ 514111875 w 204"/>
                <a:gd name="T7" fmla="*/ 141129413 h 67"/>
                <a:gd name="T8" fmla="*/ 483870000 w 204"/>
                <a:gd name="T9" fmla="*/ 168852056 h 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67">
                  <a:moveTo>
                    <a:pt x="192" y="67"/>
                  </a:moveTo>
                  <a:cubicBezTo>
                    <a:pt x="143" y="17"/>
                    <a:pt x="62" y="17"/>
                    <a:pt x="12" y="67"/>
                  </a:cubicBezTo>
                  <a:cubicBezTo>
                    <a:pt x="0" y="56"/>
                    <a:pt x="0" y="56"/>
                    <a:pt x="0" y="56"/>
                  </a:cubicBezTo>
                  <a:cubicBezTo>
                    <a:pt x="56" y="0"/>
                    <a:pt x="148" y="0"/>
                    <a:pt x="204" y="56"/>
                  </a:cubicBezTo>
                  <a:lnTo>
                    <a:pt x="192" y="67"/>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150" name="Freeform 251">
              <a:extLst>
                <a:ext uri="{FF2B5EF4-FFF2-40B4-BE49-F238E27FC236}">
                  <a16:creationId xmlns:a16="http://schemas.microsoft.com/office/drawing/2014/main" id="{9FA66300-1A53-4DAE-A54D-C3B97489E252}"/>
                </a:ext>
              </a:extLst>
            </p:cNvPr>
            <p:cNvSpPr>
              <a:spLocks/>
            </p:cNvSpPr>
            <p:nvPr/>
          </p:nvSpPr>
          <p:spPr bwMode="auto">
            <a:xfrm>
              <a:off x="2533650" y="4114801"/>
              <a:ext cx="139700" cy="260350"/>
            </a:xfrm>
            <a:custGeom>
              <a:avLst/>
              <a:gdLst>
                <a:gd name="T0" fmla="*/ 156249688 w 88"/>
                <a:gd name="T1" fmla="*/ 413305625 h 164"/>
                <a:gd name="T2" fmla="*/ 57964388 w 88"/>
                <a:gd name="T3" fmla="*/ 413305625 h 164"/>
                <a:gd name="T4" fmla="*/ 0 w 88"/>
                <a:gd name="T5" fmla="*/ 360383138 h 164"/>
                <a:gd name="T6" fmla="*/ 0 w 88"/>
                <a:gd name="T7" fmla="*/ 70564375 h 164"/>
                <a:gd name="T8" fmla="*/ 7561263 w 88"/>
                <a:gd name="T9" fmla="*/ 55443438 h 164"/>
                <a:gd name="T10" fmla="*/ 25201563 w 88"/>
                <a:gd name="T11" fmla="*/ 50403125 h 164"/>
                <a:gd name="T12" fmla="*/ 171370625 w 88"/>
                <a:gd name="T13" fmla="*/ 93246575 h 164"/>
                <a:gd name="T14" fmla="*/ 123488450 w 88"/>
                <a:gd name="T15" fmla="*/ 50403125 h 164"/>
                <a:gd name="T16" fmla="*/ 95765938 w 88"/>
                <a:gd name="T17" fmla="*/ 35282188 h 164"/>
                <a:gd name="T18" fmla="*/ 115927188 w 88"/>
                <a:gd name="T19" fmla="*/ 0 h 164"/>
                <a:gd name="T20" fmla="*/ 141128750 w 88"/>
                <a:gd name="T21" fmla="*/ 12601575 h 164"/>
                <a:gd name="T22" fmla="*/ 216733438 w 88"/>
                <a:gd name="T23" fmla="*/ 93246575 h 164"/>
                <a:gd name="T24" fmla="*/ 211693125 w 88"/>
                <a:gd name="T25" fmla="*/ 126007813 h 164"/>
                <a:gd name="T26" fmla="*/ 176410938 w 88"/>
                <a:gd name="T27" fmla="*/ 136088438 h 164"/>
                <a:gd name="T28" fmla="*/ 40322500 w 88"/>
                <a:gd name="T29" fmla="*/ 98286888 h 164"/>
                <a:gd name="T30" fmla="*/ 40322500 w 88"/>
                <a:gd name="T31" fmla="*/ 360383138 h 164"/>
                <a:gd name="T32" fmla="*/ 57964388 w 88"/>
                <a:gd name="T33" fmla="*/ 372983125 h 164"/>
                <a:gd name="T34" fmla="*/ 156249688 w 88"/>
                <a:gd name="T35" fmla="*/ 372983125 h 164"/>
                <a:gd name="T36" fmla="*/ 173891575 w 88"/>
                <a:gd name="T37" fmla="*/ 360383138 h 164"/>
                <a:gd name="T38" fmla="*/ 173891575 w 88"/>
                <a:gd name="T39" fmla="*/ 312499375 h 164"/>
                <a:gd name="T40" fmla="*/ 214214075 w 88"/>
                <a:gd name="T41" fmla="*/ 312499375 h 164"/>
                <a:gd name="T42" fmla="*/ 214214075 w 88"/>
                <a:gd name="T43" fmla="*/ 360383138 h 164"/>
                <a:gd name="T44" fmla="*/ 156249688 w 88"/>
                <a:gd name="T45" fmla="*/ 413305625 h 16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88" h="164">
                  <a:moveTo>
                    <a:pt x="62" y="164"/>
                  </a:moveTo>
                  <a:cubicBezTo>
                    <a:pt x="23" y="164"/>
                    <a:pt x="23" y="164"/>
                    <a:pt x="23" y="164"/>
                  </a:cubicBezTo>
                  <a:cubicBezTo>
                    <a:pt x="10" y="164"/>
                    <a:pt x="0" y="155"/>
                    <a:pt x="0" y="143"/>
                  </a:cubicBezTo>
                  <a:cubicBezTo>
                    <a:pt x="0" y="28"/>
                    <a:pt x="0" y="28"/>
                    <a:pt x="0" y="28"/>
                  </a:cubicBezTo>
                  <a:cubicBezTo>
                    <a:pt x="0" y="25"/>
                    <a:pt x="1" y="23"/>
                    <a:pt x="3" y="22"/>
                  </a:cubicBezTo>
                  <a:cubicBezTo>
                    <a:pt x="5" y="20"/>
                    <a:pt x="8" y="20"/>
                    <a:pt x="10" y="20"/>
                  </a:cubicBezTo>
                  <a:cubicBezTo>
                    <a:pt x="68" y="37"/>
                    <a:pt x="68" y="37"/>
                    <a:pt x="68" y="37"/>
                  </a:cubicBezTo>
                  <a:cubicBezTo>
                    <a:pt x="64" y="30"/>
                    <a:pt x="57" y="24"/>
                    <a:pt x="49" y="20"/>
                  </a:cubicBezTo>
                  <a:cubicBezTo>
                    <a:pt x="38" y="14"/>
                    <a:pt x="38" y="14"/>
                    <a:pt x="38" y="14"/>
                  </a:cubicBezTo>
                  <a:cubicBezTo>
                    <a:pt x="46" y="0"/>
                    <a:pt x="46" y="0"/>
                    <a:pt x="46" y="0"/>
                  </a:cubicBezTo>
                  <a:cubicBezTo>
                    <a:pt x="56" y="5"/>
                    <a:pt x="56" y="5"/>
                    <a:pt x="56" y="5"/>
                  </a:cubicBezTo>
                  <a:cubicBezTo>
                    <a:pt x="70" y="13"/>
                    <a:pt x="81" y="24"/>
                    <a:pt x="86" y="37"/>
                  </a:cubicBezTo>
                  <a:cubicBezTo>
                    <a:pt x="88" y="42"/>
                    <a:pt x="87" y="46"/>
                    <a:pt x="84" y="50"/>
                  </a:cubicBezTo>
                  <a:cubicBezTo>
                    <a:pt x="81" y="54"/>
                    <a:pt x="75" y="56"/>
                    <a:pt x="70" y="54"/>
                  </a:cubicBezTo>
                  <a:cubicBezTo>
                    <a:pt x="16" y="39"/>
                    <a:pt x="16" y="39"/>
                    <a:pt x="16" y="39"/>
                  </a:cubicBezTo>
                  <a:cubicBezTo>
                    <a:pt x="16" y="143"/>
                    <a:pt x="16" y="143"/>
                    <a:pt x="16" y="143"/>
                  </a:cubicBezTo>
                  <a:cubicBezTo>
                    <a:pt x="16" y="146"/>
                    <a:pt x="19" y="148"/>
                    <a:pt x="23" y="148"/>
                  </a:cubicBezTo>
                  <a:cubicBezTo>
                    <a:pt x="62" y="148"/>
                    <a:pt x="62" y="148"/>
                    <a:pt x="62" y="148"/>
                  </a:cubicBezTo>
                  <a:cubicBezTo>
                    <a:pt x="66" y="148"/>
                    <a:pt x="69" y="146"/>
                    <a:pt x="69" y="143"/>
                  </a:cubicBezTo>
                  <a:cubicBezTo>
                    <a:pt x="69" y="124"/>
                    <a:pt x="69" y="124"/>
                    <a:pt x="69" y="124"/>
                  </a:cubicBezTo>
                  <a:cubicBezTo>
                    <a:pt x="85" y="124"/>
                    <a:pt x="85" y="124"/>
                    <a:pt x="85" y="124"/>
                  </a:cubicBezTo>
                  <a:cubicBezTo>
                    <a:pt x="85" y="143"/>
                    <a:pt x="85" y="143"/>
                    <a:pt x="85" y="143"/>
                  </a:cubicBezTo>
                  <a:cubicBezTo>
                    <a:pt x="85" y="155"/>
                    <a:pt x="75" y="164"/>
                    <a:pt x="62" y="164"/>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151" name="Line 252">
              <a:extLst>
                <a:ext uri="{FF2B5EF4-FFF2-40B4-BE49-F238E27FC236}">
                  <a16:creationId xmlns:a16="http://schemas.microsoft.com/office/drawing/2014/main" id="{204E0308-174B-4793-B285-4FA9643E2975}"/>
                </a:ext>
              </a:extLst>
            </p:cNvPr>
            <p:cNvSpPr>
              <a:spLocks noChangeShapeType="1"/>
            </p:cNvSpPr>
            <p:nvPr/>
          </p:nvSpPr>
          <p:spPr bwMode="auto">
            <a:xfrm>
              <a:off x="2571750" y="4044951"/>
              <a:ext cx="0" cy="0"/>
            </a:xfrm>
            <a:prstGeom prst="line">
              <a:avLst/>
            </a:prstGeom>
            <a:noFill/>
            <a:ln w="19050">
              <a:solidFill>
                <a:srgbClr val="5A5858"/>
              </a:solidFill>
              <a:round/>
              <a:headEnd/>
              <a:tailEnd/>
            </a:ln>
            <a:extLst>
              <a:ext uri="{909E8E84-426E-40DD-AFC4-6F175D3DCCD1}">
                <a14:hiddenFill xmlns:a14="http://schemas.microsoft.com/office/drawing/2010/main">
                  <a:noFill/>
                </a14:hiddenFill>
              </a:ext>
            </a:extLst>
          </p:spPr>
          <p:txBody>
            <a:bodyPr/>
            <a:lstStyle/>
            <a:p>
              <a:endParaRPr lang="zh-CN" altLang="en-US" sz="2139"/>
            </a:p>
          </p:txBody>
        </p:sp>
        <p:sp>
          <p:nvSpPr>
            <p:cNvPr id="152" name="Freeform 253">
              <a:extLst>
                <a:ext uri="{FF2B5EF4-FFF2-40B4-BE49-F238E27FC236}">
                  <a16:creationId xmlns:a16="http://schemas.microsoft.com/office/drawing/2014/main" id="{FBD7E4D9-73B7-4AA7-8E70-391D982A94A7}"/>
                </a:ext>
              </a:extLst>
            </p:cNvPr>
            <p:cNvSpPr>
              <a:spLocks/>
            </p:cNvSpPr>
            <p:nvPr/>
          </p:nvSpPr>
          <p:spPr bwMode="auto">
            <a:xfrm>
              <a:off x="2517775" y="3914776"/>
              <a:ext cx="660400" cy="200025"/>
            </a:xfrm>
            <a:custGeom>
              <a:avLst/>
              <a:gdLst>
                <a:gd name="T0" fmla="*/ 950099700 w 416"/>
                <a:gd name="T1" fmla="*/ 315020325 h 126"/>
                <a:gd name="T2" fmla="*/ 942538438 w 416"/>
                <a:gd name="T3" fmla="*/ 315020325 h 126"/>
                <a:gd name="T4" fmla="*/ 932457813 w 416"/>
                <a:gd name="T5" fmla="*/ 302418750 h 126"/>
                <a:gd name="T6" fmla="*/ 788809700 w 416"/>
                <a:gd name="T7" fmla="*/ 78125638 h 126"/>
                <a:gd name="T8" fmla="*/ 524192500 w 416"/>
                <a:gd name="T9" fmla="*/ 40322500 h 126"/>
                <a:gd name="T10" fmla="*/ 259576888 w 416"/>
                <a:gd name="T11" fmla="*/ 78125638 h 126"/>
                <a:gd name="T12" fmla="*/ 118448138 w 416"/>
                <a:gd name="T13" fmla="*/ 302418750 h 126"/>
                <a:gd name="T14" fmla="*/ 105846563 w 416"/>
                <a:gd name="T15" fmla="*/ 315020325 h 126"/>
                <a:gd name="T16" fmla="*/ 88206263 w 416"/>
                <a:gd name="T17" fmla="*/ 315020325 h 126"/>
                <a:gd name="T18" fmla="*/ 0 w 416"/>
                <a:gd name="T19" fmla="*/ 267136563 h 126"/>
                <a:gd name="T20" fmla="*/ 20161250 w 416"/>
                <a:gd name="T21" fmla="*/ 231854375 h 126"/>
                <a:gd name="T22" fmla="*/ 85685313 w 416"/>
                <a:gd name="T23" fmla="*/ 267136563 h 126"/>
                <a:gd name="T24" fmla="*/ 239415638 w 416"/>
                <a:gd name="T25" fmla="*/ 45362813 h 126"/>
                <a:gd name="T26" fmla="*/ 524192500 w 416"/>
                <a:gd name="T27" fmla="*/ 0 h 126"/>
                <a:gd name="T28" fmla="*/ 808970950 w 416"/>
                <a:gd name="T29" fmla="*/ 45362813 h 126"/>
                <a:gd name="T30" fmla="*/ 962699688 w 416"/>
                <a:gd name="T31" fmla="*/ 267136563 h 126"/>
                <a:gd name="T32" fmla="*/ 1028223750 w 416"/>
                <a:gd name="T33" fmla="*/ 231854375 h 126"/>
                <a:gd name="T34" fmla="*/ 1048385000 w 416"/>
                <a:gd name="T35" fmla="*/ 267136563 h 126"/>
                <a:gd name="T36" fmla="*/ 960180325 w 416"/>
                <a:gd name="T37" fmla="*/ 315020325 h 126"/>
                <a:gd name="T38" fmla="*/ 950099700 w 416"/>
                <a:gd name="T39" fmla="*/ 315020325 h 1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16" h="126">
                  <a:moveTo>
                    <a:pt x="377" y="125"/>
                  </a:moveTo>
                  <a:cubicBezTo>
                    <a:pt x="376" y="125"/>
                    <a:pt x="375" y="125"/>
                    <a:pt x="374" y="125"/>
                  </a:cubicBezTo>
                  <a:cubicBezTo>
                    <a:pt x="372" y="124"/>
                    <a:pt x="370" y="122"/>
                    <a:pt x="370" y="120"/>
                  </a:cubicBezTo>
                  <a:cubicBezTo>
                    <a:pt x="352" y="55"/>
                    <a:pt x="313" y="32"/>
                    <a:pt x="313" y="31"/>
                  </a:cubicBezTo>
                  <a:cubicBezTo>
                    <a:pt x="304" y="26"/>
                    <a:pt x="264" y="16"/>
                    <a:pt x="208" y="16"/>
                  </a:cubicBezTo>
                  <a:cubicBezTo>
                    <a:pt x="153" y="16"/>
                    <a:pt x="112" y="26"/>
                    <a:pt x="103" y="31"/>
                  </a:cubicBezTo>
                  <a:cubicBezTo>
                    <a:pt x="103" y="32"/>
                    <a:pt x="64" y="55"/>
                    <a:pt x="47" y="120"/>
                  </a:cubicBezTo>
                  <a:cubicBezTo>
                    <a:pt x="46" y="122"/>
                    <a:pt x="44" y="124"/>
                    <a:pt x="42" y="125"/>
                  </a:cubicBezTo>
                  <a:cubicBezTo>
                    <a:pt x="40" y="126"/>
                    <a:pt x="37" y="126"/>
                    <a:pt x="35" y="125"/>
                  </a:cubicBezTo>
                  <a:cubicBezTo>
                    <a:pt x="0" y="106"/>
                    <a:pt x="0" y="106"/>
                    <a:pt x="0" y="106"/>
                  </a:cubicBezTo>
                  <a:cubicBezTo>
                    <a:pt x="8" y="92"/>
                    <a:pt x="8" y="92"/>
                    <a:pt x="8" y="92"/>
                  </a:cubicBezTo>
                  <a:cubicBezTo>
                    <a:pt x="34" y="106"/>
                    <a:pt x="34" y="106"/>
                    <a:pt x="34" y="106"/>
                  </a:cubicBezTo>
                  <a:cubicBezTo>
                    <a:pt x="50" y="55"/>
                    <a:pt x="81" y="26"/>
                    <a:pt x="95" y="18"/>
                  </a:cubicBezTo>
                  <a:cubicBezTo>
                    <a:pt x="110" y="9"/>
                    <a:pt x="156" y="0"/>
                    <a:pt x="208" y="0"/>
                  </a:cubicBezTo>
                  <a:cubicBezTo>
                    <a:pt x="260" y="0"/>
                    <a:pt x="306" y="9"/>
                    <a:pt x="321" y="18"/>
                  </a:cubicBezTo>
                  <a:cubicBezTo>
                    <a:pt x="336" y="26"/>
                    <a:pt x="366" y="55"/>
                    <a:pt x="382" y="106"/>
                  </a:cubicBezTo>
                  <a:cubicBezTo>
                    <a:pt x="408" y="92"/>
                    <a:pt x="408" y="92"/>
                    <a:pt x="408" y="92"/>
                  </a:cubicBezTo>
                  <a:cubicBezTo>
                    <a:pt x="416" y="106"/>
                    <a:pt x="416" y="106"/>
                    <a:pt x="416" y="106"/>
                  </a:cubicBezTo>
                  <a:cubicBezTo>
                    <a:pt x="381" y="125"/>
                    <a:pt x="381" y="125"/>
                    <a:pt x="381" y="125"/>
                  </a:cubicBezTo>
                  <a:cubicBezTo>
                    <a:pt x="380" y="125"/>
                    <a:pt x="379" y="125"/>
                    <a:pt x="377" y="125"/>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153" name="Freeform 254">
              <a:extLst>
                <a:ext uri="{FF2B5EF4-FFF2-40B4-BE49-F238E27FC236}">
                  <a16:creationId xmlns:a16="http://schemas.microsoft.com/office/drawing/2014/main" id="{3E6B176D-19F7-458C-800C-1DFB71D2F628}"/>
                </a:ext>
              </a:extLst>
            </p:cNvPr>
            <p:cNvSpPr>
              <a:spLocks/>
            </p:cNvSpPr>
            <p:nvPr/>
          </p:nvSpPr>
          <p:spPr bwMode="auto">
            <a:xfrm>
              <a:off x="2627313" y="4060826"/>
              <a:ext cx="442913" cy="31750"/>
            </a:xfrm>
            <a:custGeom>
              <a:avLst/>
              <a:gdLst>
                <a:gd name="T0" fmla="*/ 698084863 w 279"/>
                <a:gd name="T1" fmla="*/ 50403125 h 20"/>
                <a:gd name="T2" fmla="*/ 350302908 w 279"/>
                <a:gd name="T3" fmla="*/ 30241875 h 20"/>
                <a:gd name="T4" fmla="*/ 2520953 w 279"/>
                <a:gd name="T5" fmla="*/ 50403125 h 20"/>
                <a:gd name="T6" fmla="*/ 0 w 279"/>
                <a:gd name="T7" fmla="*/ 20161250 h 20"/>
                <a:gd name="T8" fmla="*/ 350302908 w 279"/>
                <a:gd name="T9" fmla="*/ 0 h 20"/>
                <a:gd name="T10" fmla="*/ 703125181 w 279"/>
                <a:gd name="T11" fmla="*/ 20161250 h 20"/>
                <a:gd name="T12" fmla="*/ 698084863 w 279"/>
                <a:gd name="T13" fmla="*/ 50403125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9" h="20">
                  <a:moveTo>
                    <a:pt x="277" y="20"/>
                  </a:moveTo>
                  <a:cubicBezTo>
                    <a:pt x="243" y="15"/>
                    <a:pt x="193" y="12"/>
                    <a:pt x="139" y="12"/>
                  </a:cubicBezTo>
                  <a:cubicBezTo>
                    <a:pt x="85" y="12"/>
                    <a:pt x="35" y="15"/>
                    <a:pt x="1" y="20"/>
                  </a:cubicBezTo>
                  <a:cubicBezTo>
                    <a:pt x="0" y="8"/>
                    <a:pt x="0" y="8"/>
                    <a:pt x="0" y="8"/>
                  </a:cubicBezTo>
                  <a:cubicBezTo>
                    <a:pt x="34" y="3"/>
                    <a:pt x="85" y="0"/>
                    <a:pt x="139" y="0"/>
                  </a:cubicBezTo>
                  <a:cubicBezTo>
                    <a:pt x="194" y="0"/>
                    <a:pt x="245" y="3"/>
                    <a:pt x="279" y="8"/>
                  </a:cubicBezTo>
                  <a:lnTo>
                    <a:pt x="277" y="20"/>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154" name="Line 255">
              <a:extLst>
                <a:ext uri="{FF2B5EF4-FFF2-40B4-BE49-F238E27FC236}">
                  <a16:creationId xmlns:a16="http://schemas.microsoft.com/office/drawing/2014/main" id="{9D7E962C-4649-4051-A53A-08A184BE2409}"/>
                </a:ext>
              </a:extLst>
            </p:cNvPr>
            <p:cNvSpPr>
              <a:spLocks noChangeShapeType="1"/>
            </p:cNvSpPr>
            <p:nvPr/>
          </p:nvSpPr>
          <p:spPr bwMode="auto">
            <a:xfrm>
              <a:off x="2984500" y="4310063"/>
              <a:ext cx="0" cy="0"/>
            </a:xfrm>
            <a:prstGeom prst="line">
              <a:avLst/>
            </a:prstGeom>
            <a:noFill/>
            <a:ln w="12700">
              <a:solidFill>
                <a:srgbClr val="5A5858"/>
              </a:solidFill>
              <a:round/>
              <a:headEnd/>
              <a:tailEnd/>
            </a:ln>
            <a:extLst>
              <a:ext uri="{909E8E84-426E-40DD-AFC4-6F175D3DCCD1}">
                <a14:hiddenFill xmlns:a14="http://schemas.microsoft.com/office/drawing/2010/main">
                  <a:noFill/>
                </a14:hiddenFill>
              </a:ext>
            </a:extLst>
          </p:spPr>
          <p:txBody>
            <a:bodyPr/>
            <a:lstStyle/>
            <a:p>
              <a:endParaRPr lang="zh-CN" altLang="en-US" sz="2139"/>
            </a:p>
          </p:txBody>
        </p:sp>
        <p:sp>
          <p:nvSpPr>
            <p:cNvPr id="155" name="Freeform 256">
              <a:extLst>
                <a:ext uri="{FF2B5EF4-FFF2-40B4-BE49-F238E27FC236}">
                  <a16:creationId xmlns:a16="http://schemas.microsoft.com/office/drawing/2014/main" id="{0A8481F0-258A-43D2-9E3E-D607770467AB}"/>
                </a:ext>
              </a:extLst>
            </p:cNvPr>
            <p:cNvSpPr>
              <a:spLocks/>
            </p:cNvSpPr>
            <p:nvPr/>
          </p:nvSpPr>
          <p:spPr bwMode="auto">
            <a:xfrm>
              <a:off x="2703513" y="4160838"/>
              <a:ext cx="288925" cy="55563"/>
            </a:xfrm>
            <a:custGeom>
              <a:avLst/>
              <a:gdLst>
                <a:gd name="T0" fmla="*/ 430947513 w 182"/>
                <a:gd name="T1" fmla="*/ 88207056 h 35"/>
                <a:gd name="T2" fmla="*/ 395665325 w 182"/>
                <a:gd name="T3" fmla="*/ 57964909 h 35"/>
                <a:gd name="T4" fmla="*/ 355342825 w 182"/>
                <a:gd name="T5" fmla="*/ 40322863 h 35"/>
                <a:gd name="T6" fmla="*/ 103327200 w 182"/>
                <a:gd name="T7" fmla="*/ 40322863 h 35"/>
                <a:gd name="T8" fmla="*/ 63004700 w 182"/>
                <a:gd name="T9" fmla="*/ 57964909 h 35"/>
                <a:gd name="T10" fmla="*/ 27722513 w 182"/>
                <a:gd name="T11" fmla="*/ 88207056 h 35"/>
                <a:gd name="T12" fmla="*/ 0 w 182"/>
                <a:gd name="T13" fmla="*/ 57964909 h 35"/>
                <a:gd name="T14" fmla="*/ 35282188 w 182"/>
                <a:gd name="T15" fmla="*/ 27722762 h 35"/>
                <a:gd name="T16" fmla="*/ 103327200 w 182"/>
                <a:gd name="T17" fmla="*/ 0 h 35"/>
                <a:gd name="T18" fmla="*/ 355342825 w 182"/>
                <a:gd name="T19" fmla="*/ 0 h 35"/>
                <a:gd name="T20" fmla="*/ 423386250 w 182"/>
                <a:gd name="T21" fmla="*/ 27722762 h 35"/>
                <a:gd name="T22" fmla="*/ 458668438 w 182"/>
                <a:gd name="T23" fmla="*/ 57964909 h 35"/>
                <a:gd name="T24" fmla="*/ 430947513 w 182"/>
                <a:gd name="T25" fmla="*/ 88207056 h 3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82" h="35">
                  <a:moveTo>
                    <a:pt x="171" y="35"/>
                  </a:moveTo>
                  <a:cubicBezTo>
                    <a:pt x="157" y="23"/>
                    <a:pt x="157" y="23"/>
                    <a:pt x="157" y="23"/>
                  </a:cubicBezTo>
                  <a:cubicBezTo>
                    <a:pt x="153" y="19"/>
                    <a:pt x="147" y="16"/>
                    <a:pt x="141" y="16"/>
                  </a:cubicBezTo>
                  <a:cubicBezTo>
                    <a:pt x="41" y="16"/>
                    <a:pt x="41" y="16"/>
                    <a:pt x="41" y="16"/>
                  </a:cubicBezTo>
                  <a:cubicBezTo>
                    <a:pt x="35" y="16"/>
                    <a:pt x="29" y="19"/>
                    <a:pt x="25" y="23"/>
                  </a:cubicBezTo>
                  <a:cubicBezTo>
                    <a:pt x="11" y="35"/>
                    <a:pt x="11" y="35"/>
                    <a:pt x="11" y="35"/>
                  </a:cubicBezTo>
                  <a:cubicBezTo>
                    <a:pt x="0" y="23"/>
                    <a:pt x="0" y="23"/>
                    <a:pt x="0" y="23"/>
                  </a:cubicBezTo>
                  <a:cubicBezTo>
                    <a:pt x="14" y="11"/>
                    <a:pt x="14" y="11"/>
                    <a:pt x="14" y="11"/>
                  </a:cubicBezTo>
                  <a:cubicBezTo>
                    <a:pt x="22" y="4"/>
                    <a:pt x="31" y="0"/>
                    <a:pt x="41" y="0"/>
                  </a:cubicBezTo>
                  <a:cubicBezTo>
                    <a:pt x="141" y="0"/>
                    <a:pt x="141" y="0"/>
                    <a:pt x="141" y="0"/>
                  </a:cubicBezTo>
                  <a:cubicBezTo>
                    <a:pt x="151" y="0"/>
                    <a:pt x="161" y="4"/>
                    <a:pt x="168" y="11"/>
                  </a:cubicBezTo>
                  <a:cubicBezTo>
                    <a:pt x="182" y="23"/>
                    <a:pt x="182" y="23"/>
                    <a:pt x="182" y="23"/>
                  </a:cubicBezTo>
                  <a:lnTo>
                    <a:pt x="171" y="35"/>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156" name="Line 257">
              <a:extLst>
                <a:ext uri="{FF2B5EF4-FFF2-40B4-BE49-F238E27FC236}">
                  <a16:creationId xmlns:a16="http://schemas.microsoft.com/office/drawing/2014/main" id="{4B866C36-DEB1-4A89-81EE-9CE86DFEE637}"/>
                </a:ext>
              </a:extLst>
            </p:cNvPr>
            <p:cNvSpPr>
              <a:spLocks noChangeShapeType="1"/>
            </p:cNvSpPr>
            <p:nvPr/>
          </p:nvSpPr>
          <p:spPr bwMode="auto">
            <a:xfrm>
              <a:off x="2711450" y="4310063"/>
              <a:ext cx="0" cy="0"/>
            </a:xfrm>
            <a:prstGeom prst="line">
              <a:avLst/>
            </a:prstGeom>
            <a:noFill/>
            <a:ln w="12700">
              <a:solidFill>
                <a:srgbClr val="5A5858"/>
              </a:solidFill>
              <a:round/>
              <a:headEnd/>
              <a:tailEnd/>
            </a:ln>
            <a:extLst>
              <a:ext uri="{909E8E84-426E-40DD-AFC4-6F175D3DCCD1}">
                <a14:hiddenFill xmlns:a14="http://schemas.microsoft.com/office/drawing/2010/main">
                  <a:noFill/>
                </a14:hiddenFill>
              </a:ext>
            </a:extLst>
          </p:spPr>
          <p:txBody>
            <a:bodyPr/>
            <a:lstStyle/>
            <a:p>
              <a:endParaRPr lang="zh-CN" altLang="en-US" sz="2139"/>
            </a:p>
          </p:txBody>
        </p:sp>
        <p:sp>
          <p:nvSpPr>
            <p:cNvPr id="157" name="Freeform 258">
              <a:extLst>
                <a:ext uri="{FF2B5EF4-FFF2-40B4-BE49-F238E27FC236}">
                  <a16:creationId xmlns:a16="http://schemas.microsoft.com/office/drawing/2014/main" id="{C01154D9-7CF6-45EC-824A-B4C4126197DA}"/>
                </a:ext>
              </a:extLst>
            </p:cNvPr>
            <p:cNvSpPr>
              <a:spLocks/>
            </p:cNvSpPr>
            <p:nvPr/>
          </p:nvSpPr>
          <p:spPr bwMode="auto">
            <a:xfrm>
              <a:off x="3022600" y="4114801"/>
              <a:ext cx="139700" cy="260350"/>
            </a:xfrm>
            <a:custGeom>
              <a:avLst/>
              <a:gdLst>
                <a:gd name="T0" fmla="*/ 163810950 w 88"/>
                <a:gd name="T1" fmla="*/ 413305625 h 164"/>
                <a:gd name="T2" fmla="*/ 68045013 w 88"/>
                <a:gd name="T3" fmla="*/ 413305625 h 164"/>
                <a:gd name="T4" fmla="*/ 7561263 w 88"/>
                <a:gd name="T5" fmla="*/ 360383138 h 164"/>
                <a:gd name="T6" fmla="*/ 7561263 w 88"/>
                <a:gd name="T7" fmla="*/ 312499375 h 164"/>
                <a:gd name="T8" fmla="*/ 47883763 w 88"/>
                <a:gd name="T9" fmla="*/ 312499375 h 164"/>
                <a:gd name="T10" fmla="*/ 47883763 w 88"/>
                <a:gd name="T11" fmla="*/ 360383138 h 164"/>
                <a:gd name="T12" fmla="*/ 68045013 w 88"/>
                <a:gd name="T13" fmla="*/ 372983125 h 164"/>
                <a:gd name="T14" fmla="*/ 163810950 w 88"/>
                <a:gd name="T15" fmla="*/ 372983125 h 164"/>
                <a:gd name="T16" fmla="*/ 181451250 w 88"/>
                <a:gd name="T17" fmla="*/ 360383138 h 164"/>
                <a:gd name="T18" fmla="*/ 181451250 w 88"/>
                <a:gd name="T19" fmla="*/ 98286888 h 164"/>
                <a:gd name="T20" fmla="*/ 47883763 w 88"/>
                <a:gd name="T21" fmla="*/ 136088438 h 164"/>
                <a:gd name="T22" fmla="*/ 10080625 w 88"/>
                <a:gd name="T23" fmla="*/ 126007813 h 164"/>
                <a:gd name="T24" fmla="*/ 5040313 w 88"/>
                <a:gd name="T25" fmla="*/ 93246575 h 164"/>
                <a:gd name="T26" fmla="*/ 80645000 w 88"/>
                <a:gd name="T27" fmla="*/ 12601575 h 164"/>
                <a:gd name="T28" fmla="*/ 105846563 w 88"/>
                <a:gd name="T29" fmla="*/ 0 h 164"/>
                <a:gd name="T30" fmla="*/ 126007813 w 88"/>
                <a:gd name="T31" fmla="*/ 35282188 h 164"/>
                <a:gd name="T32" fmla="*/ 100806250 w 88"/>
                <a:gd name="T33" fmla="*/ 50403125 h 164"/>
                <a:gd name="T34" fmla="*/ 50403125 w 88"/>
                <a:gd name="T35" fmla="*/ 93246575 h 164"/>
                <a:gd name="T36" fmla="*/ 196572188 w 88"/>
                <a:gd name="T37" fmla="*/ 50403125 h 164"/>
                <a:gd name="T38" fmla="*/ 214214075 w 88"/>
                <a:gd name="T39" fmla="*/ 55443438 h 164"/>
                <a:gd name="T40" fmla="*/ 221773750 w 88"/>
                <a:gd name="T41" fmla="*/ 70564375 h 164"/>
                <a:gd name="T42" fmla="*/ 221773750 w 88"/>
                <a:gd name="T43" fmla="*/ 360383138 h 164"/>
                <a:gd name="T44" fmla="*/ 163810950 w 88"/>
                <a:gd name="T45" fmla="*/ 413305625 h 16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88" h="164">
                  <a:moveTo>
                    <a:pt x="65" y="164"/>
                  </a:moveTo>
                  <a:cubicBezTo>
                    <a:pt x="27" y="164"/>
                    <a:pt x="27" y="164"/>
                    <a:pt x="27" y="164"/>
                  </a:cubicBezTo>
                  <a:cubicBezTo>
                    <a:pt x="14" y="164"/>
                    <a:pt x="3" y="155"/>
                    <a:pt x="3" y="143"/>
                  </a:cubicBezTo>
                  <a:cubicBezTo>
                    <a:pt x="3" y="124"/>
                    <a:pt x="3" y="124"/>
                    <a:pt x="3" y="124"/>
                  </a:cubicBezTo>
                  <a:cubicBezTo>
                    <a:pt x="19" y="124"/>
                    <a:pt x="19" y="124"/>
                    <a:pt x="19" y="124"/>
                  </a:cubicBezTo>
                  <a:cubicBezTo>
                    <a:pt x="19" y="143"/>
                    <a:pt x="19" y="143"/>
                    <a:pt x="19" y="143"/>
                  </a:cubicBezTo>
                  <a:cubicBezTo>
                    <a:pt x="19" y="146"/>
                    <a:pt x="23" y="148"/>
                    <a:pt x="27" y="148"/>
                  </a:cubicBezTo>
                  <a:cubicBezTo>
                    <a:pt x="65" y="148"/>
                    <a:pt x="65" y="148"/>
                    <a:pt x="65" y="148"/>
                  </a:cubicBezTo>
                  <a:cubicBezTo>
                    <a:pt x="69" y="148"/>
                    <a:pt x="72" y="146"/>
                    <a:pt x="72" y="143"/>
                  </a:cubicBezTo>
                  <a:cubicBezTo>
                    <a:pt x="72" y="39"/>
                    <a:pt x="72" y="39"/>
                    <a:pt x="72" y="39"/>
                  </a:cubicBezTo>
                  <a:cubicBezTo>
                    <a:pt x="19" y="54"/>
                    <a:pt x="19" y="54"/>
                    <a:pt x="19" y="54"/>
                  </a:cubicBezTo>
                  <a:cubicBezTo>
                    <a:pt x="13" y="56"/>
                    <a:pt x="8" y="54"/>
                    <a:pt x="4" y="50"/>
                  </a:cubicBezTo>
                  <a:cubicBezTo>
                    <a:pt x="1" y="46"/>
                    <a:pt x="0" y="42"/>
                    <a:pt x="2" y="37"/>
                  </a:cubicBezTo>
                  <a:cubicBezTo>
                    <a:pt x="8" y="24"/>
                    <a:pt x="18" y="13"/>
                    <a:pt x="32" y="5"/>
                  </a:cubicBezTo>
                  <a:cubicBezTo>
                    <a:pt x="42" y="0"/>
                    <a:pt x="42" y="0"/>
                    <a:pt x="42" y="0"/>
                  </a:cubicBezTo>
                  <a:cubicBezTo>
                    <a:pt x="50" y="14"/>
                    <a:pt x="50" y="14"/>
                    <a:pt x="50" y="14"/>
                  </a:cubicBezTo>
                  <a:cubicBezTo>
                    <a:pt x="40" y="20"/>
                    <a:pt x="40" y="20"/>
                    <a:pt x="40" y="20"/>
                  </a:cubicBezTo>
                  <a:cubicBezTo>
                    <a:pt x="31" y="24"/>
                    <a:pt x="25" y="30"/>
                    <a:pt x="20" y="37"/>
                  </a:cubicBezTo>
                  <a:cubicBezTo>
                    <a:pt x="78" y="20"/>
                    <a:pt x="78" y="20"/>
                    <a:pt x="78" y="20"/>
                  </a:cubicBezTo>
                  <a:cubicBezTo>
                    <a:pt x="81" y="20"/>
                    <a:pt x="83" y="20"/>
                    <a:pt x="85" y="22"/>
                  </a:cubicBezTo>
                  <a:cubicBezTo>
                    <a:pt x="87" y="23"/>
                    <a:pt x="88" y="25"/>
                    <a:pt x="88" y="28"/>
                  </a:cubicBezTo>
                  <a:cubicBezTo>
                    <a:pt x="88" y="143"/>
                    <a:pt x="88" y="143"/>
                    <a:pt x="88" y="143"/>
                  </a:cubicBezTo>
                  <a:cubicBezTo>
                    <a:pt x="88" y="155"/>
                    <a:pt x="78" y="164"/>
                    <a:pt x="65" y="164"/>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158" name="Freeform 259">
              <a:extLst>
                <a:ext uri="{FF2B5EF4-FFF2-40B4-BE49-F238E27FC236}">
                  <a16:creationId xmlns:a16="http://schemas.microsoft.com/office/drawing/2014/main" id="{EF58F189-14F3-447C-B4AF-0930298111E9}"/>
                </a:ext>
              </a:extLst>
            </p:cNvPr>
            <p:cNvSpPr>
              <a:spLocks/>
            </p:cNvSpPr>
            <p:nvPr/>
          </p:nvSpPr>
          <p:spPr bwMode="auto">
            <a:xfrm>
              <a:off x="2579688" y="4271963"/>
              <a:ext cx="306388" cy="50800"/>
            </a:xfrm>
            <a:custGeom>
              <a:avLst/>
              <a:gdLst>
                <a:gd name="T0" fmla="*/ 486391744 w 193"/>
                <a:gd name="T1" fmla="*/ 80645000 h 32"/>
                <a:gd name="T2" fmla="*/ 95766094 w 193"/>
                <a:gd name="T3" fmla="*/ 80645000 h 32"/>
                <a:gd name="T4" fmla="*/ 88206406 w 193"/>
                <a:gd name="T5" fmla="*/ 78125638 h 32"/>
                <a:gd name="T6" fmla="*/ 0 w 193"/>
                <a:gd name="T7" fmla="*/ 37803138 h 32"/>
                <a:gd name="T8" fmla="*/ 17641916 w 193"/>
                <a:gd name="T9" fmla="*/ 0 h 32"/>
                <a:gd name="T10" fmla="*/ 100806415 w 193"/>
                <a:gd name="T11" fmla="*/ 40322500 h 32"/>
                <a:gd name="T12" fmla="*/ 486391744 w 193"/>
                <a:gd name="T13" fmla="*/ 40322500 h 32"/>
                <a:gd name="T14" fmla="*/ 486391744 w 193"/>
                <a:gd name="T15" fmla="*/ 80645000 h 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3" h="32">
                  <a:moveTo>
                    <a:pt x="193" y="32"/>
                  </a:moveTo>
                  <a:cubicBezTo>
                    <a:pt x="38" y="32"/>
                    <a:pt x="38" y="32"/>
                    <a:pt x="38" y="32"/>
                  </a:cubicBezTo>
                  <a:cubicBezTo>
                    <a:pt x="37" y="32"/>
                    <a:pt x="36" y="32"/>
                    <a:pt x="35" y="31"/>
                  </a:cubicBezTo>
                  <a:cubicBezTo>
                    <a:pt x="0" y="15"/>
                    <a:pt x="0" y="15"/>
                    <a:pt x="0" y="15"/>
                  </a:cubicBezTo>
                  <a:cubicBezTo>
                    <a:pt x="7" y="0"/>
                    <a:pt x="7" y="0"/>
                    <a:pt x="7" y="0"/>
                  </a:cubicBezTo>
                  <a:cubicBezTo>
                    <a:pt x="40" y="16"/>
                    <a:pt x="40" y="16"/>
                    <a:pt x="40" y="16"/>
                  </a:cubicBezTo>
                  <a:cubicBezTo>
                    <a:pt x="193" y="16"/>
                    <a:pt x="193" y="16"/>
                    <a:pt x="193" y="16"/>
                  </a:cubicBezTo>
                  <a:lnTo>
                    <a:pt x="193" y="32"/>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159" name="Freeform 260">
              <a:extLst>
                <a:ext uri="{FF2B5EF4-FFF2-40B4-BE49-F238E27FC236}">
                  <a16:creationId xmlns:a16="http://schemas.microsoft.com/office/drawing/2014/main" id="{189A88D9-CCD8-4D31-86D0-F92459BB75FC}"/>
                </a:ext>
              </a:extLst>
            </p:cNvPr>
            <p:cNvSpPr>
              <a:spLocks/>
            </p:cNvSpPr>
            <p:nvPr/>
          </p:nvSpPr>
          <p:spPr bwMode="auto">
            <a:xfrm>
              <a:off x="2978150" y="4271963"/>
              <a:ext cx="138113" cy="50800"/>
            </a:xfrm>
            <a:custGeom>
              <a:avLst/>
              <a:gdLst>
                <a:gd name="T0" fmla="*/ 123488897 w 87"/>
                <a:gd name="T1" fmla="*/ 80645000 h 32"/>
                <a:gd name="T2" fmla="*/ 0 w 87"/>
                <a:gd name="T3" fmla="*/ 80645000 h 32"/>
                <a:gd name="T4" fmla="*/ 0 w 87"/>
                <a:gd name="T5" fmla="*/ 40322500 h 32"/>
                <a:gd name="T6" fmla="*/ 118448566 w 87"/>
                <a:gd name="T7" fmla="*/ 40322500 h 32"/>
                <a:gd name="T8" fmla="*/ 201613230 w 87"/>
                <a:gd name="T9" fmla="*/ 0 h 32"/>
                <a:gd name="T10" fmla="*/ 219255181 w 87"/>
                <a:gd name="T11" fmla="*/ 37803138 h 32"/>
                <a:gd name="T12" fmla="*/ 131048599 w 87"/>
                <a:gd name="T13" fmla="*/ 78125638 h 32"/>
                <a:gd name="T14" fmla="*/ 123488897 w 87"/>
                <a:gd name="T15" fmla="*/ 80645000 h 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7" h="32">
                  <a:moveTo>
                    <a:pt x="49" y="32"/>
                  </a:moveTo>
                  <a:cubicBezTo>
                    <a:pt x="0" y="32"/>
                    <a:pt x="0" y="32"/>
                    <a:pt x="0" y="32"/>
                  </a:cubicBezTo>
                  <a:cubicBezTo>
                    <a:pt x="0" y="16"/>
                    <a:pt x="0" y="16"/>
                    <a:pt x="0" y="16"/>
                  </a:cubicBezTo>
                  <a:cubicBezTo>
                    <a:pt x="47" y="16"/>
                    <a:pt x="47" y="16"/>
                    <a:pt x="47" y="16"/>
                  </a:cubicBezTo>
                  <a:cubicBezTo>
                    <a:pt x="80" y="0"/>
                    <a:pt x="80" y="0"/>
                    <a:pt x="80" y="0"/>
                  </a:cubicBezTo>
                  <a:cubicBezTo>
                    <a:pt x="87" y="15"/>
                    <a:pt x="87" y="15"/>
                    <a:pt x="87" y="15"/>
                  </a:cubicBezTo>
                  <a:cubicBezTo>
                    <a:pt x="52" y="31"/>
                    <a:pt x="52" y="31"/>
                    <a:pt x="52" y="31"/>
                  </a:cubicBezTo>
                  <a:cubicBezTo>
                    <a:pt x="51" y="32"/>
                    <a:pt x="50" y="32"/>
                    <a:pt x="49" y="32"/>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160" name="Line 261">
              <a:extLst>
                <a:ext uri="{FF2B5EF4-FFF2-40B4-BE49-F238E27FC236}">
                  <a16:creationId xmlns:a16="http://schemas.microsoft.com/office/drawing/2014/main" id="{A11D1206-4BEB-4550-ABA0-E1C5820AA422}"/>
                </a:ext>
              </a:extLst>
            </p:cNvPr>
            <p:cNvSpPr>
              <a:spLocks noChangeShapeType="1"/>
            </p:cNvSpPr>
            <p:nvPr/>
          </p:nvSpPr>
          <p:spPr bwMode="auto">
            <a:xfrm>
              <a:off x="2944813" y="4205288"/>
              <a:ext cx="0" cy="0"/>
            </a:xfrm>
            <a:prstGeom prst="line">
              <a:avLst/>
            </a:prstGeom>
            <a:noFill/>
            <a:ln w="6350">
              <a:solidFill>
                <a:srgbClr val="5A5858"/>
              </a:solidFill>
              <a:round/>
              <a:headEnd/>
              <a:tailEnd/>
            </a:ln>
            <a:extLst>
              <a:ext uri="{909E8E84-426E-40DD-AFC4-6F175D3DCCD1}">
                <a14:hiddenFill xmlns:a14="http://schemas.microsoft.com/office/drawing/2010/main">
                  <a:noFill/>
                </a14:hiddenFill>
              </a:ext>
            </a:extLst>
          </p:spPr>
          <p:txBody>
            <a:bodyPr/>
            <a:lstStyle/>
            <a:p>
              <a:endParaRPr lang="zh-CN" altLang="en-US" sz="2139"/>
            </a:p>
          </p:txBody>
        </p:sp>
        <p:sp>
          <p:nvSpPr>
            <p:cNvPr id="161" name="Line 262">
              <a:extLst>
                <a:ext uri="{FF2B5EF4-FFF2-40B4-BE49-F238E27FC236}">
                  <a16:creationId xmlns:a16="http://schemas.microsoft.com/office/drawing/2014/main" id="{D92DAADC-E3C1-43D4-93FA-8BCECB9A6471}"/>
                </a:ext>
              </a:extLst>
            </p:cNvPr>
            <p:cNvSpPr>
              <a:spLocks noChangeShapeType="1"/>
            </p:cNvSpPr>
            <p:nvPr/>
          </p:nvSpPr>
          <p:spPr bwMode="auto">
            <a:xfrm>
              <a:off x="2751138" y="4205288"/>
              <a:ext cx="0" cy="0"/>
            </a:xfrm>
            <a:prstGeom prst="line">
              <a:avLst/>
            </a:prstGeom>
            <a:noFill/>
            <a:ln w="6350">
              <a:solidFill>
                <a:srgbClr val="5A5858"/>
              </a:solidFill>
              <a:round/>
              <a:headEnd/>
              <a:tailEnd/>
            </a:ln>
            <a:extLst>
              <a:ext uri="{909E8E84-426E-40DD-AFC4-6F175D3DCCD1}">
                <a14:hiddenFill xmlns:a14="http://schemas.microsoft.com/office/drawing/2010/main">
                  <a:noFill/>
                </a14:hiddenFill>
              </a:ext>
            </a:extLst>
          </p:spPr>
          <p:txBody>
            <a:bodyPr/>
            <a:lstStyle/>
            <a:p>
              <a:endParaRPr lang="zh-CN" altLang="en-US" sz="2139"/>
            </a:p>
          </p:txBody>
        </p:sp>
        <p:sp>
          <p:nvSpPr>
            <p:cNvPr id="162" name="Freeform 263">
              <a:extLst>
                <a:ext uri="{FF2B5EF4-FFF2-40B4-BE49-F238E27FC236}">
                  <a16:creationId xmlns:a16="http://schemas.microsoft.com/office/drawing/2014/main" id="{5E9FCC50-4DC1-4CAA-B6EA-550DFE3E8D78}"/>
                </a:ext>
              </a:extLst>
            </p:cNvPr>
            <p:cNvSpPr>
              <a:spLocks/>
            </p:cNvSpPr>
            <p:nvPr/>
          </p:nvSpPr>
          <p:spPr bwMode="auto">
            <a:xfrm>
              <a:off x="2535238" y="4094163"/>
              <a:ext cx="55563" cy="71438"/>
            </a:xfrm>
            <a:custGeom>
              <a:avLst/>
              <a:gdLst>
                <a:gd name="T0" fmla="*/ 35282505 w 35"/>
                <a:gd name="T1" fmla="*/ 113408619 h 45"/>
                <a:gd name="T2" fmla="*/ 0 w 35"/>
                <a:gd name="T3" fmla="*/ 93247228 h 45"/>
                <a:gd name="T4" fmla="*/ 52924551 w 35"/>
                <a:gd name="T5" fmla="*/ 0 h 45"/>
                <a:gd name="T6" fmla="*/ 88207056 w 35"/>
                <a:gd name="T7" fmla="*/ 20161391 h 45"/>
                <a:gd name="T8" fmla="*/ 35282505 w 35"/>
                <a:gd name="T9" fmla="*/ 113408619 h 4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45">
                  <a:moveTo>
                    <a:pt x="14" y="45"/>
                  </a:moveTo>
                  <a:lnTo>
                    <a:pt x="0" y="37"/>
                  </a:lnTo>
                  <a:lnTo>
                    <a:pt x="21" y="0"/>
                  </a:lnTo>
                  <a:lnTo>
                    <a:pt x="35" y="8"/>
                  </a:lnTo>
                  <a:lnTo>
                    <a:pt x="14" y="45"/>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163" name="Freeform 264">
              <a:extLst>
                <a:ext uri="{FF2B5EF4-FFF2-40B4-BE49-F238E27FC236}">
                  <a16:creationId xmlns:a16="http://schemas.microsoft.com/office/drawing/2014/main" id="{FB56FE21-F246-4917-8591-4E5929312B0F}"/>
                </a:ext>
              </a:extLst>
            </p:cNvPr>
            <p:cNvSpPr>
              <a:spLocks/>
            </p:cNvSpPr>
            <p:nvPr/>
          </p:nvSpPr>
          <p:spPr bwMode="auto">
            <a:xfrm>
              <a:off x="3105150" y="4094163"/>
              <a:ext cx="55563" cy="71438"/>
            </a:xfrm>
            <a:custGeom>
              <a:avLst/>
              <a:gdLst>
                <a:gd name="T0" fmla="*/ 55443936 w 35"/>
                <a:gd name="T1" fmla="*/ 113408619 h 45"/>
                <a:gd name="T2" fmla="*/ 0 w 35"/>
                <a:gd name="T3" fmla="*/ 20161391 h 45"/>
                <a:gd name="T4" fmla="*/ 35282505 w 35"/>
                <a:gd name="T5" fmla="*/ 0 h 45"/>
                <a:gd name="T6" fmla="*/ 88207056 w 35"/>
                <a:gd name="T7" fmla="*/ 93247228 h 45"/>
                <a:gd name="T8" fmla="*/ 55443936 w 35"/>
                <a:gd name="T9" fmla="*/ 113408619 h 4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45">
                  <a:moveTo>
                    <a:pt x="22" y="45"/>
                  </a:moveTo>
                  <a:lnTo>
                    <a:pt x="0" y="8"/>
                  </a:lnTo>
                  <a:lnTo>
                    <a:pt x="14" y="0"/>
                  </a:lnTo>
                  <a:lnTo>
                    <a:pt x="35" y="37"/>
                  </a:lnTo>
                  <a:lnTo>
                    <a:pt x="22" y="45"/>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grpSp>
    </p:spTree>
    <p:extLst>
      <p:ext uri="{BB962C8B-B14F-4D97-AF65-F5344CB8AC3E}">
        <p14:creationId xmlns:p14="http://schemas.microsoft.com/office/powerpoint/2010/main" val="15085152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53085" y="276390"/>
            <a:ext cx="7390765" cy="461665"/>
          </a:xfrm>
          <a:prstGeom prst="rect">
            <a:avLst/>
          </a:prstGeom>
          <a:noFill/>
        </p:spPr>
        <p:txBody>
          <a:bodyPr wrap="square" rtlCol="0">
            <a:spAutoFit/>
          </a:bodyPr>
          <a:lstStyle>
            <a:defPPr marR="0" lvl="0" algn="l" rtl="0">
              <a:lnSpc>
                <a:spcPct val="100000"/>
              </a:lnSpc>
              <a:spcBef>
                <a:spcPts val="0"/>
              </a:spcBef>
              <a:spcAft>
                <a:spcPts val="0"/>
              </a:spcAft>
              <a:defRPr/>
            </a:defPPr>
            <a:lvl1pPr>
              <a:defRPr sz="2400" b="1">
                <a:solidFill>
                  <a:srgbClr val="FF0000"/>
                </a:solidFill>
                <a:latin typeface="Arial" panose="020B0604020202020204" pitchFamily="34" charset="0"/>
                <a:cs typeface="Arial" panose="020B0604020202020204" pitchFamily="34" charset="0"/>
              </a:defRPr>
            </a:lvl1pPr>
          </a:lstStyle>
          <a:p>
            <a:r>
              <a:rPr lang="en-US" altLang="zh-CN" dirty="0"/>
              <a:t>Gap analysis</a:t>
            </a:r>
          </a:p>
        </p:txBody>
      </p:sp>
      <p:sp>
        <p:nvSpPr>
          <p:cNvPr id="2" name="文本框 1">
            <a:extLst>
              <a:ext uri="{FF2B5EF4-FFF2-40B4-BE49-F238E27FC236}">
                <a16:creationId xmlns:a16="http://schemas.microsoft.com/office/drawing/2014/main" id="{8B7582B6-9E8D-4070-9C19-35011726B0F7}"/>
              </a:ext>
            </a:extLst>
          </p:cNvPr>
          <p:cNvSpPr txBox="1"/>
          <p:nvPr/>
        </p:nvSpPr>
        <p:spPr>
          <a:xfrm>
            <a:off x="118064" y="1319028"/>
            <a:ext cx="1009185" cy="307777"/>
          </a:xfrm>
          <a:prstGeom prst="rect">
            <a:avLst/>
          </a:prstGeom>
          <a:noFill/>
        </p:spPr>
        <p:txBody>
          <a:bodyPr wrap="square" rtlCol="0">
            <a:spAutoFit/>
          </a:bodyPr>
          <a:lstStyle/>
          <a:p>
            <a:r>
              <a:rPr lang="en-US" altLang="zh-CN" dirty="0"/>
              <a:t>SA1 </a:t>
            </a:r>
            <a:endParaRPr lang="zh-CN" altLang="en-US" dirty="0"/>
          </a:p>
        </p:txBody>
      </p:sp>
      <p:sp>
        <p:nvSpPr>
          <p:cNvPr id="9" name="文本框 8">
            <a:extLst>
              <a:ext uri="{FF2B5EF4-FFF2-40B4-BE49-F238E27FC236}">
                <a16:creationId xmlns:a16="http://schemas.microsoft.com/office/drawing/2014/main" id="{F8D9DA79-E032-4774-98B3-EB62FAEEA044}"/>
              </a:ext>
            </a:extLst>
          </p:cNvPr>
          <p:cNvSpPr txBox="1"/>
          <p:nvPr/>
        </p:nvSpPr>
        <p:spPr>
          <a:xfrm>
            <a:off x="747140" y="3951867"/>
            <a:ext cx="8100949" cy="707886"/>
          </a:xfrm>
          <a:prstGeom prst="rect">
            <a:avLst/>
          </a:prstGeom>
          <a:solidFill>
            <a:schemeClr val="bg1"/>
          </a:solidFill>
          <a:ln>
            <a:solidFill>
              <a:srgbClr val="D4F1F5"/>
            </a:solidFill>
          </a:ln>
        </p:spPr>
        <p:txBody>
          <a:bodyPr wrap="square" rtlCol="0">
            <a:spAutoFit/>
          </a:bodyPr>
          <a:lstStyle/>
          <a:p>
            <a:pPr marL="228600" indent="-228600" eaLnBrk="0" fontAlgn="base" hangingPunct="0">
              <a:buFont typeface="Arial" panose="020B0604020202020204" pitchFamily="34" charset="0"/>
              <a:buChar char="•"/>
            </a:pPr>
            <a:r>
              <a:rPr lang="en-GB" altLang="zh-CN" sz="1000" dirty="0">
                <a:solidFill>
                  <a:schemeClr val="tx1">
                    <a:lumMod val="95000"/>
                    <a:lumOff val="5000"/>
                  </a:schemeClr>
                </a:solidFill>
                <a:latin typeface="Arial" panose="020B0604020202020204" pitchFamily="34" charset="0"/>
                <a:cs typeface="Arial" panose="020B0604020202020204" pitchFamily="34" charset="0"/>
              </a:rPr>
              <a:t>SA5 focuses on data management from OAM domain </a:t>
            </a:r>
            <a:r>
              <a:rPr lang="en-US" altLang="zh-CN" sz="1000" dirty="0">
                <a:solidFill>
                  <a:schemeClr val="tx1">
                    <a:lumMod val="95000"/>
                    <a:lumOff val="5000"/>
                  </a:schemeClr>
                </a:solidFill>
                <a:latin typeface="Arial" panose="020B0604020202020204" pitchFamily="34" charset="0"/>
                <a:cs typeface="Arial" panose="020B0604020202020204" pitchFamily="34" charset="0"/>
              </a:rPr>
              <a:t>[TS 28.552, TS 28.554].</a:t>
            </a:r>
          </a:p>
          <a:p>
            <a:pPr marL="228600" lvl="0" indent="-228600" eaLnBrk="0" fontAlgn="base" hangingPunct="0">
              <a:buFont typeface="Arial" panose="020B0604020202020204" pitchFamily="34" charset="0"/>
              <a:buChar char="•"/>
            </a:pPr>
            <a:r>
              <a:rPr lang="en-US" altLang="zh-CN" sz="1000" dirty="0">
                <a:solidFill>
                  <a:schemeClr val="tx1">
                    <a:lumMod val="95000"/>
                    <a:lumOff val="5000"/>
                  </a:schemeClr>
                </a:solidFill>
                <a:latin typeface="Arial" panose="020B0604020202020204" pitchFamily="34" charset="0"/>
                <a:cs typeface="Arial" panose="020B0604020202020204" pitchFamily="34" charset="0"/>
              </a:rPr>
              <a:t>SA5 </a:t>
            </a:r>
            <a:r>
              <a:rPr lang="zh-CN" altLang="zh-CN" sz="1000" dirty="0">
                <a:solidFill>
                  <a:schemeClr val="tx1">
                    <a:lumMod val="95000"/>
                    <a:lumOff val="5000"/>
                  </a:schemeClr>
                </a:solidFill>
                <a:latin typeface="Arial" panose="020B0604020202020204" pitchFamily="34" charset="0"/>
                <a:cs typeface="Arial" panose="020B0604020202020204" pitchFamily="34" charset="0"/>
              </a:rPr>
              <a:t>focuses on statistics </a:t>
            </a:r>
            <a:r>
              <a:rPr lang="en-US" altLang="zh-CN" sz="1000" dirty="0">
                <a:solidFill>
                  <a:schemeClr val="tx1">
                    <a:lumMod val="95000"/>
                    <a:lumOff val="5000"/>
                  </a:schemeClr>
                </a:solidFill>
                <a:latin typeface="Arial" panose="020B0604020202020204" pitchFamily="34" charset="0"/>
                <a:cs typeface="Arial" panose="020B0604020202020204" pitchFamily="34" charset="0"/>
              </a:rPr>
              <a:t>data for network </a:t>
            </a:r>
            <a:r>
              <a:rPr lang="zh-CN" altLang="zh-CN" sz="1000" dirty="0">
                <a:solidFill>
                  <a:schemeClr val="tx1">
                    <a:lumMod val="95000"/>
                    <a:lumOff val="5000"/>
                  </a:schemeClr>
                </a:solidFill>
                <a:latin typeface="Arial" panose="020B0604020202020204" pitchFamily="34" charset="0"/>
                <a:cs typeface="Arial" panose="020B0604020202020204" pitchFamily="34" charset="0"/>
              </a:rPr>
              <a:t>performance</a:t>
            </a:r>
            <a:r>
              <a:rPr lang="en-US" altLang="zh-CN" sz="1000" dirty="0">
                <a:solidFill>
                  <a:schemeClr val="tx1">
                    <a:lumMod val="95000"/>
                    <a:lumOff val="5000"/>
                  </a:schemeClr>
                </a:solidFill>
                <a:latin typeface="Arial" panose="020B0604020202020204" pitchFamily="34" charset="0"/>
                <a:cs typeface="Arial" panose="020B0604020202020204" pitchFamily="34" charset="0"/>
              </a:rPr>
              <a:t>, instead of data with </a:t>
            </a:r>
            <a:r>
              <a:rPr lang="zh-CN" altLang="zh-CN" sz="1000" dirty="0">
                <a:solidFill>
                  <a:schemeClr val="tx1">
                    <a:lumMod val="95000"/>
                    <a:lumOff val="5000"/>
                  </a:schemeClr>
                </a:solidFill>
                <a:latin typeface="Arial" panose="020B0604020202020204" pitchFamily="34" charset="0"/>
                <a:cs typeface="Arial" panose="020B0604020202020204" pitchFamily="34" charset="0"/>
              </a:rPr>
              <a:t>high real-time</a:t>
            </a:r>
            <a:r>
              <a:rPr lang="en-US" altLang="zh-CN" sz="1000" dirty="0">
                <a:solidFill>
                  <a:schemeClr val="tx1">
                    <a:lumMod val="95000"/>
                    <a:lumOff val="5000"/>
                  </a:schemeClr>
                </a:solidFill>
                <a:latin typeface="Arial" panose="020B0604020202020204" pitchFamily="34" charset="0"/>
                <a:cs typeface="Arial" panose="020B0604020202020204" pitchFamily="34" charset="0"/>
              </a:rPr>
              <a:t> requirements, such as </a:t>
            </a:r>
            <a:r>
              <a:rPr lang="zh-CN" altLang="zh-CN" sz="1000" dirty="0">
                <a:solidFill>
                  <a:schemeClr val="tx1">
                    <a:lumMod val="95000"/>
                    <a:lumOff val="5000"/>
                  </a:schemeClr>
                </a:solidFill>
                <a:latin typeface="Arial" panose="020B0604020202020204" pitchFamily="34" charset="0"/>
                <a:cs typeface="Arial" panose="020B0604020202020204" pitchFamily="34" charset="0"/>
              </a:rPr>
              <a:t>autonomous driving. </a:t>
            </a:r>
            <a:endParaRPr lang="en-US" altLang="zh-CN" sz="1000" dirty="0">
              <a:solidFill>
                <a:schemeClr val="tx1">
                  <a:lumMod val="95000"/>
                  <a:lumOff val="5000"/>
                </a:schemeClr>
              </a:solidFill>
              <a:latin typeface="Arial" panose="020B0604020202020204" pitchFamily="34" charset="0"/>
              <a:cs typeface="Arial" panose="020B0604020202020204" pitchFamily="34" charset="0"/>
            </a:endParaRPr>
          </a:p>
          <a:p>
            <a:pPr marL="228600" lvl="0" indent="-228600" eaLnBrk="0" fontAlgn="base" hangingPunct="0">
              <a:buFont typeface="Arial" panose="020B0604020202020204" pitchFamily="34" charset="0"/>
              <a:buChar char="•"/>
            </a:pPr>
            <a:r>
              <a:rPr lang="en-US" altLang="zh-CN" sz="1000" dirty="0">
                <a:solidFill>
                  <a:schemeClr val="tx1">
                    <a:lumMod val="95000"/>
                    <a:lumOff val="5000"/>
                  </a:schemeClr>
                </a:solidFill>
                <a:latin typeface="Arial" panose="020B0604020202020204" pitchFamily="34" charset="0"/>
                <a:cs typeface="Arial" panose="020B0604020202020204" pitchFamily="34" charset="0"/>
              </a:rPr>
              <a:t>5G MDAF [TS 28.533] </a:t>
            </a:r>
            <a:r>
              <a:rPr lang="en-GB" sz="1000" dirty="0">
                <a:solidFill>
                  <a:schemeClr val="tx1">
                    <a:lumMod val="95000"/>
                    <a:lumOff val="5000"/>
                  </a:schemeClr>
                </a:solidFill>
                <a:latin typeface="Arial" panose="020B0604020202020204" pitchFamily="34" charset="0"/>
                <a:cs typeface="Arial" panose="020B0604020202020204" pitchFamily="34" charset="0"/>
              </a:rPr>
              <a:t>utilizes non-real-time network management data, which is collected from the network (including e.g. network slicing and/or network function) and makes corresponding analytics based on the collected information. </a:t>
            </a:r>
            <a:endParaRPr lang="en-US" altLang="zh-CN" sz="1000" dirty="0">
              <a:solidFill>
                <a:schemeClr val="tx1">
                  <a:lumMod val="95000"/>
                  <a:lumOff val="5000"/>
                </a:schemeClr>
              </a:solidFill>
              <a:latin typeface="Arial" panose="020B0604020202020204" pitchFamily="34" charset="0"/>
              <a:cs typeface="Arial" panose="020B0604020202020204" pitchFamily="34" charset="0"/>
            </a:endParaRPr>
          </a:p>
        </p:txBody>
      </p:sp>
      <p:sp>
        <p:nvSpPr>
          <p:cNvPr id="5" name="矩形 4">
            <a:extLst>
              <a:ext uri="{FF2B5EF4-FFF2-40B4-BE49-F238E27FC236}">
                <a16:creationId xmlns:a16="http://schemas.microsoft.com/office/drawing/2014/main" id="{2CA3917B-1CA8-4610-AAE8-8C0D88C1A2A3}"/>
              </a:ext>
            </a:extLst>
          </p:cNvPr>
          <p:cNvSpPr/>
          <p:nvPr/>
        </p:nvSpPr>
        <p:spPr>
          <a:xfrm>
            <a:off x="725550" y="1133674"/>
            <a:ext cx="8100949" cy="707886"/>
          </a:xfrm>
          <a:prstGeom prst="rect">
            <a:avLst/>
          </a:prstGeom>
          <a:solidFill>
            <a:schemeClr val="bg1"/>
          </a:solidFill>
          <a:ln>
            <a:solidFill>
              <a:srgbClr val="D4F1F5"/>
            </a:solidFill>
          </a:ln>
        </p:spPr>
        <p:txBody>
          <a:bodyPr wrap="square">
            <a:spAutoFit/>
          </a:bodyPr>
          <a:lstStyle/>
          <a:p>
            <a:pPr marL="171450" indent="-171450">
              <a:buFont typeface="Arial" panose="020B0604020202020204" pitchFamily="34" charset="0"/>
              <a:buChar char="•"/>
            </a:pPr>
            <a:r>
              <a:rPr lang="en-GB" altLang="zh-CN" sz="1000" dirty="0">
                <a:latin typeface="Arial" panose="020B0604020202020204" pitchFamily="34" charset="0"/>
                <a:cs typeface="Arial" panose="020B0604020202020204" pitchFamily="34" charset="0"/>
              </a:rPr>
              <a:t>In TS 22.261, the requirements are specified for efficient user plane, in which user plane paths can be selected or changed to improve the user experience or reduce the bandwidth pressure</a:t>
            </a:r>
            <a:r>
              <a:rPr lang="en-US" altLang="zh-CN" sz="1000" dirty="0">
                <a:latin typeface="Arial" panose="020B0604020202020204" pitchFamily="34" charset="0"/>
                <a:cs typeface="Arial" panose="020B0604020202020204" pitchFamily="34" charset="0"/>
              </a:rPr>
              <a:t>.</a:t>
            </a:r>
          </a:p>
          <a:p>
            <a:pPr marL="171450" indent="-171450">
              <a:buFont typeface="Arial" panose="020B0604020202020204" pitchFamily="34" charset="0"/>
              <a:buChar char="•"/>
            </a:pPr>
            <a:r>
              <a:rPr lang="en-GB" altLang="zh-CN" sz="1000" dirty="0">
                <a:latin typeface="Arial" panose="020B0604020202020204" pitchFamily="34" charset="0"/>
                <a:cs typeface="Arial" panose="020B0604020202020204" pitchFamily="34" charset="0"/>
              </a:rPr>
              <a:t>Compared to 5G system, 6G new types </a:t>
            </a:r>
            <a:r>
              <a:rPr lang="en-US" altLang="zh-CN" sz="1000" dirty="0">
                <a:latin typeface="Arial" panose="020B0604020202020204" pitchFamily="34" charset="0"/>
                <a:cs typeface="Arial" panose="020B0604020202020204" pitchFamily="34" charset="0"/>
              </a:rPr>
              <a:t>of </a:t>
            </a:r>
            <a:r>
              <a:rPr lang="en-GB" altLang="zh-CN" sz="1000" dirty="0">
                <a:latin typeface="Arial" panose="020B0604020202020204" pitchFamily="34" charset="0"/>
                <a:cs typeface="Arial" panose="020B0604020202020204" pitchFamily="34" charset="0"/>
              </a:rPr>
              <a:t>data in wide range and huge amount are originated within 6G system, which is different from application traffic data delivered in the traditional data transmission pipelines. </a:t>
            </a:r>
          </a:p>
        </p:txBody>
      </p:sp>
      <p:sp>
        <p:nvSpPr>
          <p:cNvPr id="10" name="文本框 9">
            <a:extLst>
              <a:ext uri="{FF2B5EF4-FFF2-40B4-BE49-F238E27FC236}">
                <a16:creationId xmlns:a16="http://schemas.microsoft.com/office/drawing/2014/main" id="{3348464A-104F-4559-9978-BF3912704194}"/>
              </a:ext>
            </a:extLst>
          </p:cNvPr>
          <p:cNvSpPr txBox="1"/>
          <p:nvPr/>
        </p:nvSpPr>
        <p:spPr>
          <a:xfrm>
            <a:off x="118065" y="2721417"/>
            <a:ext cx="1009185" cy="307777"/>
          </a:xfrm>
          <a:prstGeom prst="rect">
            <a:avLst/>
          </a:prstGeom>
          <a:noFill/>
        </p:spPr>
        <p:txBody>
          <a:bodyPr wrap="square" rtlCol="0">
            <a:spAutoFit/>
          </a:bodyPr>
          <a:lstStyle/>
          <a:p>
            <a:r>
              <a:rPr lang="en-US" altLang="zh-CN" dirty="0"/>
              <a:t>SA2 </a:t>
            </a:r>
            <a:endParaRPr lang="zh-CN" altLang="en-US" dirty="0"/>
          </a:p>
        </p:txBody>
      </p:sp>
      <p:sp>
        <p:nvSpPr>
          <p:cNvPr id="11" name="矩形 10">
            <a:extLst>
              <a:ext uri="{FF2B5EF4-FFF2-40B4-BE49-F238E27FC236}">
                <a16:creationId xmlns:a16="http://schemas.microsoft.com/office/drawing/2014/main" id="{1A46B5CB-4539-4D20-9239-D1EC1A5EFE5D}"/>
              </a:ext>
            </a:extLst>
          </p:cNvPr>
          <p:cNvSpPr/>
          <p:nvPr/>
        </p:nvSpPr>
        <p:spPr>
          <a:xfrm>
            <a:off x="747140" y="2298061"/>
            <a:ext cx="8057768" cy="1169551"/>
          </a:xfrm>
          <a:prstGeom prst="rect">
            <a:avLst/>
          </a:prstGeom>
          <a:solidFill>
            <a:schemeClr val="bg1"/>
          </a:solidFill>
          <a:ln>
            <a:solidFill>
              <a:srgbClr val="D4F1F5"/>
            </a:solidFill>
          </a:ln>
        </p:spPr>
        <p:txBody>
          <a:bodyPr wrap="square">
            <a:spAutoFit/>
          </a:bodyPr>
          <a:lstStyle/>
          <a:p>
            <a:pPr marL="228600" indent="-228600">
              <a:buFont typeface="Arial" panose="020B0604020202020204" pitchFamily="34" charset="0"/>
              <a:buChar char="•"/>
            </a:pPr>
            <a:r>
              <a:rPr lang="en-GB" altLang="zh-CN" sz="1000" dirty="0">
                <a:latin typeface="Arial" panose="020B0604020202020204" pitchFamily="34" charset="0"/>
                <a:cs typeface="Arial" panose="020B0604020202020204" pitchFamily="34" charset="0"/>
              </a:rPr>
              <a:t>5G NWDAF/DCCF/ADRF/MFAF mainly focus on data collection and management CN NFs</a:t>
            </a:r>
            <a:r>
              <a:rPr lang="en-US" altLang="zh-CN" sz="1000" dirty="0">
                <a:solidFill>
                  <a:schemeClr val="tx1">
                    <a:lumMod val="95000"/>
                    <a:lumOff val="5000"/>
                  </a:schemeClr>
                </a:solidFill>
                <a:latin typeface="Arial" panose="020B0604020202020204" pitchFamily="34" charset="0"/>
                <a:cs typeface="Arial" panose="020B0604020202020204" pitchFamily="34" charset="0"/>
              </a:rPr>
              <a:t> [TS23.288]</a:t>
            </a:r>
            <a:r>
              <a:rPr lang="en-GB" altLang="zh-CN" sz="1000" dirty="0">
                <a:latin typeface="Arial" panose="020B0604020202020204" pitchFamily="34" charset="0"/>
                <a:cs typeface="Arial" panose="020B0604020202020204" pitchFamily="34" charset="0"/>
              </a:rPr>
              <a:t>. </a:t>
            </a:r>
          </a:p>
          <a:p>
            <a:pPr marL="228600" indent="-228600">
              <a:buFont typeface="Arial" panose="020B0604020202020204" pitchFamily="34" charset="0"/>
              <a:buChar char="•"/>
            </a:pPr>
            <a:r>
              <a:rPr lang="en-GB" altLang="zh-CN" sz="1000" dirty="0">
                <a:latin typeface="Arial" panose="020B0604020202020204" pitchFamily="34" charset="0"/>
                <a:cs typeface="Arial" panose="020B0604020202020204" pitchFamily="34" charset="0"/>
              </a:rPr>
              <a:t>SA2 doesn’t consider efficient data collection, storage, sharing, reuse, distribution, and delivery among various data sources and data consumers to fulfil the requirements introduced by communication services and new traffic patterns introduced by 6G new services beyond-communication. </a:t>
            </a:r>
            <a:endParaRPr lang="en-CA" altLang="zh-CN" sz="1000" dirty="0">
              <a:latin typeface="Arial" panose="020B0604020202020204" pitchFamily="34" charset="0"/>
              <a:cs typeface="Arial" panose="020B0604020202020204" pitchFamily="34" charset="0"/>
            </a:endParaRPr>
          </a:p>
          <a:p>
            <a:pPr marL="228600" indent="-228600">
              <a:buFont typeface="Arial" panose="020B0604020202020204" pitchFamily="34" charset="0"/>
              <a:buChar char="•"/>
            </a:pPr>
            <a:r>
              <a:rPr lang="en-GB" altLang="zh-CN" sz="1000" dirty="0">
                <a:latin typeface="Arial" panose="020B0604020202020204" pitchFamily="34" charset="0"/>
                <a:cs typeface="Arial" panose="020B0604020202020204" pitchFamily="34" charset="0"/>
              </a:rPr>
              <a:t>The low efficiency of existing massive data transmission e.g. that between NWDAF/DCCF/ADRF/MFAF and NFs, should be addressed to meet the requirements of wide range of data coordination among multiple scenarios, e.g., for joint AI training/inference, sensing data processing and network digital twin.</a:t>
            </a:r>
            <a:endParaRPr lang="en-CA" altLang="zh-CN" sz="1000" dirty="0">
              <a:latin typeface="Arial" panose="020B0604020202020204" pitchFamily="34" charset="0"/>
              <a:cs typeface="Arial" panose="020B0604020202020204" pitchFamily="34" charset="0"/>
            </a:endParaRPr>
          </a:p>
        </p:txBody>
      </p:sp>
      <p:sp>
        <p:nvSpPr>
          <p:cNvPr id="12" name="文本框 11">
            <a:extLst>
              <a:ext uri="{FF2B5EF4-FFF2-40B4-BE49-F238E27FC236}">
                <a16:creationId xmlns:a16="http://schemas.microsoft.com/office/drawing/2014/main" id="{9C68CE0B-5331-4921-B847-DF78C93016DB}"/>
              </a:ext>
            </a:extLst>
          </p:cNvPr>
          <p:cNvSpPr txBox="1"/>
          <p:nvPr/>
        </p:nvSpPr>
        <p:spPr>
          <a:xfrm>
            <a:off x="118064" y="4123806"/>
            <a:ext cx="1009185" cy="307777"/>
          </a:xfrm>
          <a:prstGeom prst="rect">
            <a:avLst/>
          </a:prstGeom>
          <a:noFill/>
        </p:spPr>
        <p:txBody>
          <a:bodyPr wrap="square" rtlCol="0">
            <a:spAutoFit/>
          </a:bodyPr>
          <a:lstStyle/>
          <a:p>
            <a:r>
              <a:rPr lang="en-US" altLang="zh-CN" dirty="0"/>
              <a:t>SA5 </a:t>
            </a:r>
            <a:endParaRPr lang="zh-CN" altLang="en-US" dirty="0"/>
          </a:p>
        </p:txBody>
      </p:sp>
    </p:spTree>
    <p:extLst>
      <p:ext uri="{BB962C8B-B14F-4D97-AF65-F5344CB8AC3E}">
        <p14:creationId xmlns:p14="http://schemas.microsoft.com/office/powerpoint/2010/main" val="2474576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1371502" y="2301631"/>
            <a:ext cx="6400800" cy="1314450"/>
          </a:xfrm>
        </p:spPr>
        <p:txBody>
          <a:bodyPr/>
          <a:lstStyle/>
          <a:p>
            <a:r>
              <a:rPr lang="en-US" altLang="zh-CN"/>
              <a:t>Thank you</a:t>
            </a:r>
          </a:p>
        </p:txBody>
      </p:sp>
    </p:spTree>
  </p:cSld>
  <p:clrMapOvr>
    <a:masterClrMapping/>
  </p:clrMapOvr>
  <p:transition spd="slow"/>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0_主题2">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5600</TotalTime>
  <Words>875</Words>
  <Application>Microsoft Office PowerPoint</Application>
  <PresentationFormat>全屏显示(16:9)</PresentationFormat>
  <Paragraphs>83</Paragraphs>
  <Slides>7</Slides>
  <Notes>5</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7</vt:i4>
      </vt:variant>
    </vt:vector>
  </HeadingPairs>
  <TitlesOfParts>
    <vt:vector size="23" baseType="lpstr">
      <vt:lpstr>FrutigerNext LT Regular</vt:lpstr>
      <vt:lpstr>MS PGothic</vt:lpstr>
      <vt:lpstr>等线</vt:lpstr>
      <vt:lpstr>方正黑体简体</vt:lpstr>
      <vt:lpstr>方正兰亭中黑简体</vt:lpstr>
      <vt:lpstr>黑体</vt:lpstr>
      <vt:lpstr>华文细黑</vt:lpstr>
      <vt:lpstr>宋体</vt:lpstr>
      <vt:lpstr>微软雅黑</vt:lpstr>
      <vt:lpstr>Arial</vt:lpstr>
      <vt:lpstr>Calibri</vt:lpstr>
      <vt:lpstr>Calibri Light</vt:lpstr>
      <vt:lpstr>Times New Roman</vt:lpstr>
      <vt:lpstr>Wingdings</vt:lpstr>
      <vt:lpstr>Office Theme</vt:lpstr>
      <vt:lpstr>10_主题2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Edward Hall</dc:creator>
  <cp:lastModifiedBy>Huawei</cp:lastModifiedBy>
  <cp:revision>977</cp:revision>
  <dcterms:created xsi:type="dcterms:W3CDTF">2024-02-22T01:53:00Z</dcterms:created>
  <dcterms:modified xsi:type="dcterms:W3CDTF">2025-05-09T09:05:44Z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0x01010055A05E76B664164F9F76E63E6D6BE6ED</vt:lpwstr>
  </property>
  <property fmtid="{D5CDD505-2E9C-101B-9397-08002B2CF9AE}" pid="4" name="_dlc_DocIdItemGuid">
    <vt:lpwstr>bf8ccb55-c58e-4b20-9ccc-1b6ab74b5070</vt:lpwstr>
  </property>
  <property fmtid="{D5CDD505-2E9C-101B-9397-08002B2CF9AE}" pid="5" name="ICV">
    <vt:lpwstr>426E2B0DCA044680AB20571976132D5A_13</vt:lpwstr>
  </property>
  <property fmtid="{D5CDD505-2E9C-101B-9397-08002B2CF9AE}" pid="6" name="KSOProductBuildVer">
    <vt:lpwstr>2052-12.8.2.18205</vt:lpwstr>
  </property>
  <property fmtid="{D5CDD505-2E9C-101B-9397-08002B2CF9AE}" pid="7" name="_readonly">
    <vt:lpwstr/>
  </property>
  <property fmtid="{D5CDD505-2E9C-101B-9397-08002B2CF9AE}" pid="8" name="_change">
    <vt:lpwstr/>
  </property>
  <property fmtid="{D5CDD505-2E9C-101B-9397-08002B2CF9AE}" pid="9" name="_full-control">
    <vt:lpwstr/>
  </property>
  <property fmtid="{D5CDD505-2E9C-101B-9397-08002B2CF9AE}" pid="10" name="sflag">
    <vt:lpwstr>1745918837</vt:lpwstr>
  </property>
</Properties>
</file>