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4" r:id="rId2"/>
  </p:sldMasterIdLst>
  <p:notesMasterIdLst>
    <p:notesMasterId r:id="rId16"/>
  </p:notesMasterIdLst>
  <p:sldIdLst>
    <p:sldId id="303" r:id="rId3"/>
    <p:sldId id="2147480801" r:id="rId4"/>
    <p:sldId id="2147480805" r:id="rId5"/>
    <p:sldId id="2147480803" r:id="rId6"/>
    <p:sldId id="2147480800" r:id="rId7"/>
    <p:sldId id="2147480811" r:id="rId8"/>
    <p:sldId id="2147480823" r:id="rId9"/>
    <p:sldId id="2147480815" r:id="rId10"/>
    <p:sldId id="2147480812" r:id="rId11"/>
    <p:sldId id="2147480813" r:id="rId12"/>
    <p:sldId id="2147480814" r:id="rId13"/>
    <p:sldId id="2147480819" r:id="rId14"/>
    <p:sldId id="2147480824"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1BA9D7-DD24-4B94-D7AA-60EFFE403030}" name="Lola Awoniyi-Oteri" initials="LA" userId="S::oawoniyi@qti.qualcomm.com::0d0eb367-2f54-4d8d-afa5-cfa725983699"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C9F704-05E5-48AC-877D-87BD66673966}" v="2" dt="2025-05-08T23:06:29.27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5" autoAdjust="0"/>
    <p:restoredTop sz="94660"/>
  </p:normalViewPr>
  <p:slideViewPr>
    <p:cSldViewPr snapToGrid="0">
      <p:cViewPr varScale="1">
        <p:scale>
          <a:sx n="117" d="100"/>
          <a:sy n="117" d="100"/>
        </p:scale>
        <p:origin x="1830" y="5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8/10/relationships/authors" Target="authors.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la Awoniyi-Oteri" userId="0d0eb367-2f54-4d8d-afa5-cfa725983699" providerId="ADAL" clId="{C8C9F704-05E5-48AC-877D-87BD66673966}"/>
    <pc:docChg chg="undo custSel addSld delSld modSld">
      <pc:chgData name="Lola Awoniyi-Oteri" userId="0d0eb367-2f54-4d8d-afa5-cfa725983699" providerId="ADAL" clId="{C8C9F704-05E5-48AC-877D-87BD66673966}" dt="2025-05-09T17:59:51.473" v="1120" actId="21"/>
      <pc:docMkLst>
        <pc:docMk/>
      </pc:docMkLst>
      <pc:sldChg chg="modSp mod">
        <pc:chgData name="Lola Awoniyi-Oteri" userId="0d0eb367-2f54-4d8d-afa5-cfa725983699" providerId="ADAL" clId="{C8C9F704-05E5-48AC-877D-87BD66673966}" dt="2025-05-08T23:02:17.934" v="768" actId="20577"/>
        <pc:sldMkLst>
          <pc:docMk/>
          <pc:sldMk cId="0" sldId="303"/>
        </pc:sldMkLst>
        <pc:spChg chg="mod">
          <ac:chgData name="Lola Awoniyi-Oteri" userId="0d0eb367-2f54-4d8d-afa5-cfa725983699" providerId="ADAL" clId="{C8C9F704-05E5-48AC-877D-87BD66673966}" dt="2025-05-08T23:02:03.707" v="759" actId="1076"/>
          <ac:spMkLst>
            <pc:docMk/>
            <pc:sldMk cId="0" sldId="303"/>
            <ac:spMk id="5" creationId="{51EE5B52-F5B6-44AE-D5C1-74F6A68DA02E}"/>
          </ac:spMkLst>
        </pc:spChg>
        <pc:spChg chg="mod">
          <ac:chgData name="Lola Awoniyi-Oteri" userId="0d0eb367-2f54-4d8d-afa5-cfa725983699" providerId="ADAL" clId="{C8C9F704-05E5-48AC-877D-87BD66673966}" dt="2025-05-08T23:02:06.880" v="760" actId="1076"/>
          <ac:spMkLst>
            <pc:docMk/>
            <pc:sldMk cId="0" sldId="303"/>
            <ac:spMk id="6147" creationId="{2E54004E-AE56-0A28-619D-65B5C72B1BB1}"/>
          </ac:spMkLst>
        </pc:spChg>
        <pc:spChg chg="mod">
          <ac:chgData name="Lola Awoniyi-Oteri" userId="0d0eb367-2f54-4d8d-afa5-cfa725983699" providerId="ADAL" clId="{C8C9F704-05E5-48AC-877D-87BD66673966}" dt="2025-05-08T23:02:17.934" v="768" actId="20577"/>
          <ac:spMkLst>
            <pc:docMk/>
            <pc:sldMk cId="0" sldId="303"/>
            <ac:spMk id="6150" creationId="{DD15CC89-68F6-B6F6-D948-C497A6385013}"/>
          </ac:spMkLst>
        </pc:spChg>
      </pc:sldChg>
      <pc:sldChg chg="del">
        <pc:chgData name="Lola Awoniyi-Oteri" userId="0d0eb367-2f54-4d8d-afa5-cfa725983699" providerId="ADAL" clId="{C8C9F704-05E5-48AC-877D-87BD66673966}" dt="2025-05-07T00:17:05.078" v="1" actId="47"/>
        <pc:sldMkLst>
          <pc:docMk/>
          <pc:sldMk cId="2607505883" sldId="1234"/>
        </pc:sldMkLst>
      </pc:sldChg>
      <pc:sldChg chg="del">
        <pc:chgData name="Lola Awoniyi-Oteri" userId="0d0eb367-2f54-4d8d-afa5-cfa725983699" providerId="ADAL" clId="{C8C9F704-05E5-48AC-877D-87BD66673966}" dt="2025-05-07T00:17:05.766" v="2" actId="47"/>
        <pc:sldMkLst>
          <pc:docMk/>
          <pc:sldMk cId="907838285" sldId="2147480751"/>
        </pc:sldMkLst>
      </pc:sldChg>
      <pc:sldChg chg="del">
        <pc:chgData name="Lola Awoniyi-Oteri" userId="0d0eb367-2f54-4d8d-afa5-cfa725983699" providerId="ADAL" clId="{C8C9F704-05E5-48AC-877D-87BD66673966}" dt="2025-05-07T00:17:04.423" v="0" actId="47"/>
        <pc:sldMkLst>
          <pc:docMk/>
          <pc:sldMk cId="92137470" sldId="2147480797"/>
        </pc:sldMkLst>
      </pc:sldChg>
      <pc:sldChg chg="modSp mod">
        <pc:chgData name="Lola Awoniyi-Oteri" userId="0d0eb367-2f54-4d8d-afa5-cfa725983699" providerId="ADAL" clId="{C8C9F704-05E5-48AC-877D-87BD66673966}" dt="2025-05-08T22:22:11.244" v="111" actId="207"/>
        <pc:sldMkLst>
          <pc:docMk/>
          <pc:sldMk cId="1554283385" sldId="2147480800"/>
        </pc:sldMkLst>
        <pc:spChg chg="mod">
          <ac:chgData name="Lola Awoniyi-Oteri" userId="0d0eb367-2f54-4d8d-afa5-cfa725983699" providerId="ADAL" clId="{C8C9F704-05E5-48AC-877D-87BD66673966}" dt="2025-05-08T22:22:11.244" v="111" actId="207"/>
          <ac:spMkLst>
            <pc:docMk/>
            <pc:sldMk cId="1554283385" sldId="2147480800"/>
            <ac:spMk id="4" creationId="{0912B52B-54AF-2118-F932-ACE30132CDDC}"/>
          </ac:spMkLst>
        </pc:spChg>
      </pc:sldChg>
      <pc:sldChg chg="modSp mod">
        <pc:chgData name="Lola Awoniyi-Oteri" userId="0d0eb367-2f54-4d8d-afa5-cfa725983699" providerId="ADAL" clId="{C8C9F704-05E5-48AC-877D-87BD66673966}" dt="2025-05-08T22:59:03.200" v="713" actId="6549"/>
        <pc:sldMkLst>
          <pc:docMk/>
          <pc:sldMk cId="1889030449" sldId="2147480801"/>
        </pc:sldMkLst>
        <pc:spChg chg="mod">
          <ac:chgData name="Lola Awoniyi-Oteri" userId="0d0eb367-2f54-4d8d-afa5-cfa725983699" providerId="ADAL" clId="{C8C9F704-05E5-48AC-877D-87BD66673966}" dt="2025-05-08T22:55:37.880" v="710" actId="20577"/>
          <ac:spMkLst>
            <pc:docMk/>
            <pc:sldMk cId="1889030449" sldId="2147480801"/>
            <ac:spMk id="3" creationId="{38E1424D-0D28-C0F0-71A3-1A7CDA7BD4A6}"/>
          </ac:spMkLst>
        </pc:spChg>
        <pc:spChg chg="mod">
          <ac:chgData name="Lola Awoniyi-Oteri" userId="0d0eb367-2f54-4d8d-afa5-cfa725983699" providerId="ADAL" clId="{C8C9F704-05E5-48AC-877D-87BD66673966}" dt="2025-05-08T22:59:03.200" v="713" actId="6549"/>
          <ac:spMkLst>
            <pc:docMk/>
            <pc:sldMk cId="1889030449" sldId="2147480801"/>
            <ac:spMk id="4" creationId="{AD781391-54B6-599C-EF58-535E38002986}"/>
          </ac:spMkLst>
        </pc:spChg>
      </pc:sldChg>
      <pc:sldChg chg="modSp mod">
        <pc:chgData name="Lola Awoniyi-Oteri" userId="0d0eb367-2f54-4d8d-afa5-cfa725983699" providerId="ADAL" clId="{C8C9F704-05E5-48AC-877D-87BD66673966}" dt="2025-05-08T22:47:10.341" v="621" actId="20577"/>
        <pc:sldMkLst>
          <pc:docMk/>
          <pc:sldMk cId="2171337450" sldId="2147480803"/>
        </pc:sldMkLst>
        <pc:spChg chg="mod">
          <ac:chgData name="Lola Awoniyi-Oteri" userId="0d0eb367-2f54-4d8d-afa5-cfa725983699" providerId="ADAL" clId="{C8C9F704-05E5-48AC-877D-87BD66673966}" dt="2025-05-08T22:47:10.341" v="621" actId="20577"/>
          <ac:spMkLst>
            <pc:docMk/>
            <pc:sldMk cId="2171337450" sldId="2147480803"/>
            <ac:spMk id="4" creationId="{BBFDBCC2-F1AD-172D-661E-BFCF469B90D9}"/>
          </ac:spMkLst>
        </pc:spChg>
      </pc:sldChg>
      <pc:sldChg chg="modSp mod modCm">
        <pc:chgData name="Lola Awoniyi-Oteri" userId="0d0eb367-2f54-4d8d-afa5-cfa725983699" providerId="ADAL" clId="{C8C9F704-05E5-48AC-877D-87BD66673966}" dt="2025-05-08T23:00:48.604" v="726" actId="20577"/>
        <pc:sldMkLst>
          <pc:docMk/>
          <pc:sldMk cId="1504040234" sldId="2147480805"/>
        </pc:sldMkLst>
        <pc:spChg chg="mod">
          <ac:chgData name="Lola Awoniyi-Oteri" userId="0d0eb367-2f54-4d8d-afa5-cfa725983699" providerId="ADAL" clId="{C8C9F704-05E5-48AC-877D-87BD66673966}" dt="2025-05-08T22:58:50.945" v="712"/>
          <ac:spMkLst>
            <pc:docMk/>
            <pc:sldMk cId="1504040234" sldId="2147480805"/>
            <ac:spMk id="3" creationId="{FF2333B9-E76A-90A2-5BB0-58ABDC288AA1}"/>
          </ac:spMkLst>
        </pc:spChg>
        <pc:spChg chg="mod">
          <ac:chgData name="Lola Awoniyi-Oteri" userId="0d0eb367-2f54-4d8d-afa5-cfa725983699" providerId="ADAL" clId="{C8C9F704-05E5-48AC-877D-87BD66673966}" dt="2025-05-08T23:00:48.604" v="726" actId="20577"/>
          <ac:spMkLst>
            <pc:docMk/>
            <pc:sldMk cId="1504040234" sldId="2147480805"/>
            <ac:spMk id="4" creationId="{7305858D-DBC2-1E2A-5A2C-44674FB6C920}"/>
          </ac:spMkLst>
        </pc:spChg>
        <pc:extLst>
          <p:ext xmlns:p="http://schemas.openxmlformats.org/presentationml/2006/main" uri="{D6D511B9-2390-475A-947B-AFAB55BFBCF1}">
            <pc226:cmChg xmlns:pc226="http://schemas.microsoft.com/office/powerpoint/2022/06/main/command" chg="mod">
              <pc226:chgData name="Lola Awoniyi-Oteri" userId="0d0eb367-2f54-4d8d-afa5-cfa725983699" providerId="ADAL" clId="{C8C9F704-05E5-48AC-877D-87BD66673966}" dt="2025-05-07T23:46:03.664" v="65" actId="20577"/>
              <pc2:cmMkLst xmlns:pc2="http://schemas.microsoft.com/office/powerpoint/2019/9/main/command">
                <pc:docMk/>
                <pc:sldMk cId="1504040234" sldId="2147480805"/>
                <pc2:cmMk id="{D70726A6-E5FD-49C1-8845-A66F021869DF}"/>
              </pc2:cmMkLst>
            </pc226:cmChg>
          </p:ext>
        </pc:extLst>
      </pc:sldChg>
      <pc:sldChg chg="del">
        <pc:chgData name="Lola Awoniyi-Oteri" userId="0d0eb367-2f54-4d8d-afa5-cfa725983699" providerId="ADAL" clId="{C8C9F704-05E5-48AC-877D-87BD66673966}" dt="2025-05-07T00:17:06.564" v="3" actId="47"/>
        <pc:sldMkLst>
          <pc:docMk/>
          <pc:sldMk cId="2259494864" sldId="2147480808"/>
        </pc:sldMkLst>
      </pc:sldChg>
      <pc:sldChg chg="del">
        <pc:chgData name="Lola Awoniyi-Oteri" userId="0d0eb367-2f54-4d8d-afa5-cfa725983699" providerId="ADAL" clId="{C8C9F704-05E5-48AC-877D-87BD66673966}" dt="2025-05-09T17:59:31.842" v="1107" actId="47"/>
        <pc:sldMkLst>
          <pc:docMk/>
          <pc:sldMk cId="2310052467" sldId="2147480809"/>
        </pc:sldMkLst>
      </pc:sldChg>
      <pc:sldChg chg="modSp mod">
        <pc:chgData name="Lola Awoniyi-Oteri" userId="0d0eb367-2f54-4d8d-afa5-cfa725983699" providerId="ADAL" clId="{C8C9F704-05E5-48AC-877D-87BD66673966}" dt="2025-05-08T23:02:58.413" v="770" actId="20577"/>
        <pc:sldMkLst>
          <pc:docMk/>
          <pc:sldMk cId="3686522881" sldId="2147480811"/>
        </pc:sldMkLst>
        <pc:spChg chg="mod">
          <ac:chgData name="Lola Awoniyi-Oteri" userId="0d0eb367-2f54-4d8d-afa5-cfa725983699" providerId="ADAL" clId="{C8C9F704-05E5-48AC-877D-87BD66673966}" dt="2025-05-08T23:02:58.413" v="770" actId="20577"/>
          <ac:spMkLst>
            <pc:docMk/>
            <pc:sldMk cId="3686522881" sldId="2147480811"/>
            <ac:spMk id="4" creationId="{ADDC6CF3-095E-9318-5DE9-A00AECEB8A4B}"/>
          </ac:spMkLst>
        </pc:spChg>
      </pc:sldChg>
      <pc:sldChg chg="modSp mod">
        <pc:chgData name="Lola Awoniyi-Oteri" userId="0d0eb367-2f54-4d8d-afa5-cfa725983699" providerId="ADAL" clId="{C8C9F704-05E5-48AC-877D-87BD66673966}" dt="2025-05-08T23:03:18.818" v="772" actId="20577"/>
        <pc:sldMkLst>
          <pc:docMk/>
          <pc:sldMk cId="1780153684" sldId="2147480812"/>
        </pc:sldMkLst>
        <pc:spChg chg="mod">
          <ac:chgData name="Lola Awoniyi-Oteri" userId="0d0eb367-2f54-4d8d-afa5-cfa725983699" providerId="ADAL" clId="{C8C9F704-05E5-48AC-877D-87BD66673966}" dt="2025-05-08T23:03:18.818" v="772" actId="20577"/>
          <ac:spMkLst>
            <pc:docMk/>
            <pc:sldMk cId="1780153684" sldId="2147480812"/>
            <ac:spMk id="6" creationId="{8A8B7A79-AA27-1ED8-C3CF-56035D713A7D}"/>
          </ac:spMkLst>
        </pc:spChg>
      </pc:sldChg>
      <pc:sldChg chg="modSp mod">
        <pc:chgData name="Lola Awoniyi-Oteri" userId="0d0eb367-2f54-4d8d-afa5-cfa725983699" providerId="ADAL" clId="{C8C9F704-05E5-48AC-877D-87BD66673966}" dt="2025-05-08T23:03:42.546" v="773" actId="207"/>
        <pc:sldMkLst>
          <pc:docMk/>
          <pc:sldMk cId="1943063373" sldId="2147480813"/>
        </pc:sldMkLst>
        <pc:spChg chg="mod">
          <ac:chgData name="Lola Awoniyi-Oteri" userId="0d0eb367-2f54-4d8d-afa5-cfa725983699" providerId="ADAL" clId="{C8C9F704-05E5-48AC-877D-87BD66673966}" dt="2025-05-08T23:03:42.546" v="773" actId="207"/>
          <ac:spMkLst>
            <pc:docMk/>
            <pc:sldMk cId="1943063373" sldId="2147480813"/>
            <ac:spMk id="4" creationId="{5F474FCD-4E50-80A8-9D56-88829033E601}"/>
          </ac:spMkLst>
        </pc:spChg>
      </pc:sldChg>
      <pc:sldChg chg="modSp mod">
        <pc:chgData name="Lola Awoniyi-Oteri" userId="0d0eb367-2f54-4d8d-afa5-cfa725983699" providerId="ADAL" clId="{C8C9F704-05E5-48AC-877D-87BD66673966}" dt="2025-05-08T23:13:07.785" v="1106" actId="6549"/>
        <pc:sldMkLst>
          <pc:docMk/>
          <pc:sldMk cId="2681753708" sldId="2147480823"/>
        </pc:sldMkLst>
        <pc:spChg chg="mod">
          <ac:chgData name="Lola Awoniyi-Oteri" userId="0d0eb367-2f54-4d8d-afa5-cfa725983699" providerId="ADAL" clId="{C8C9F704-05E5-48AC-877D-87BD66673966}" dt="2025-05-08T22:31:22.918" v="511" actId="1076"/>
          <ac:spMkLst>
            <pc:docMk/>
            <pc:sldMk cId="2681753708" sldId="2147480823"/>
            <ac:spMk id="2" creationId="{F57FD336-B0CC-8522-C0D3-2E13CA52654D}"/>
          </ac:spMkLst>
        </pc:spChg>
        <pc:spChg chg="mod">
          <ac:chgData name="Lola Awoniyi-Oteri" userId="0d0eb367-2f54-4d8d-afa5-cfa725983699" providerId="ADAL" clId="{C8C9F704-05E5-48AC-877D-87BD66673966}" dt="2025-05-08T23:13:07.785" v="1106" actId="6549"/>
          <ac:spMkLst>
            <pc:docMk/>
            <pc:sldMk cId="2681753708" sldId="2147480823"/>
            <ac:spMk id="3" creationId="{CC2E30B6-1CAB-21A9-CBCA-3E6531B74EFC}"/>
          </ac:spMkLst>
        </pc:spChg>
      </pc:sldChg>
      <pc:sldChg chg="delSp modSp new mod">
        <pc:chgData name="Lola Awoniyi-Oteri" userId="0d0eb367-2f54-4d8d-afa5-cfa725983699" providerId="ADAL" clId="{C8C9F704-05E5-48AC-877D-87BD66673966}" dt="2025-05-09T17:59:51.473" v="1120" actId="21"/>
        <pc:sldMkLst>
          <pc:docMk/>
          <pc:sldMk cId="2908124472" sldId="2147480824"/>
        </pc:sldMkLst>
        <pc:spChg chg="mod">
          <ac:chgData name="Lola Awoniyi-Oteri" userId="0d0eb367-2f54-4d8d-afa5-cfa725983699" providerId="ADAL" clId="{C8C9F704-05E5-48AC-877D-87BD66673966}" dt="2025-05-09T17:59:48.817" v="1119" actId="207"/>
          <ac:spMkLst>
            <pc:docMk/>
            <pc:sldMk cId="2908124472" sldId="2147480824"/>
            <ac:spMk id="2" creationId="{266478F7-261E-F642-1B34-31B2C448D138}"/>
          </ac:spMkLst>
        </pc:spChg>
        <pc:spChg chg="del">
          <ac:chgData name="Lola Awoniyi-Oteri" userId="0d0eb367-2f54-4d8d-afa5-cfa725983699" providerId="ADAL" clId="{C8C9F704-05E5-48AC-877D-87BD66673966}" dt="2025-05-09T17:59:51.473" v="1120" actId="21"/>
          <ac:spMkLst>
            <pc:docMk/>
            <pc:sldMk cId="2908124472" sldId="2147480824"/>
            <ac:spMk id="3" creationId="{93904076-DCD8-63AE-96EB-5E95FAE84827}"/>
          </ac:spMkLst>
        </pc:spChg>
      </pc:sldChg>
      <pc:sldMasterChg chg="delSldLayout">
        <pc:chgData name="Lola Awoniyi-Oteri" userId="0d0eb367-2f54-4d8d-afa5-cfa725983699" providerId="ADAL" clId="{C8C9F704-05E5-48AC-877D-87BD66673966}" dt="2025-05-07T00:17:05.766" v="2" actId="47"/>
        <pc:sldMasterMkLst>
          <pc:docMk/>
          <pc:sldMasterMk cId="528077197" sldId="2147483664"/>
        </pc:sldMasterMkLst>
        <pc:sldLayoutChg chg="del">
          <pc:chgData name="Lola Awoniyi-Oteri" userId="0d0eb367-2f54-4d8d-afa5-cfa725983699" providerId="ADAL" clId="{C8C9F704-05E5-48AC-877D-87BD66673966}" dt="2025-05-07T00:17:05.766" v="2" actId="47"/>
          <pc:sldLayoutMkLst>
            <pc:docMk/>
            <pc:sldMasterMk cId="528077197" sldId="2147483664"/>
            <pc:sldLayoutMk cId="2570046167" sldId="214748375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F7541D0-29D6-48C5-94A0-61F158A73EC7}" type="datetimeFigureOut">
              <a:rPr lang="en-US" smtClean="0"/>
              <a:t>5/9/2025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5965C5-4436-41DC-9FDF-E17CECF79900}" type="slidenum">
              <a:rPr lang="en-US" smtClean="0"/>
              <a:t>‹#›</a:t>
            </a:fld>
            <a:endParaRPr lang="en-US" dirty="0"/>
          </a:p>
        </p:txBody>
      </p:sp>
    </p:spTree>
    <p:extLst>
      <p:ext uri="{BB962C8B-B14F-4D97-AF65-F5344CB8AC3E}">
        <p14:creationId xmlns:p14="http://schemas.microsoft.com/office/powerpoint/2010/main" val="10544988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a:extLst>
              <a:ext uri="{FF2B5EF4-FFF2-40B4-BE49-F238E27FC236}">
                <a16:creationId xmlns:a16="http://schemas.microsoft.com/office/drawing/2014/main" id="{BA75F44F-3ECB-DD78-8800-5A79C4F541D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93D1BA1-2FBA-4F65-9564-67B02C7A36AD}" type="slidenum">
              <a:rPr lang="en-GB" altLang="en-US" smtClean="0"/>
              <a:pPr>
                <a:spcBef>
                  <a:spcPct val="0"/>
                </a:spcBef>
              </a:pPr>
              <a:t>1</a:t>
            </a:fld>
            <a:endParaRPr lang="en-GB" altLang="en-US" dirty="0"/>
          </a:p>
        </p:txBody>
      </p:sp>
      <p:sp>
        <p:nvSpPr>
          <p:cNvPr id="7171" name="Rectangle 2">
            <a:extLst>
              <a:ext uri="{FF2B5EF4-FFF2-40B4-BE49-F238E27FC236}">
                <a16:creationId xmlns:a16="http://schemas.microsoft.com/office/drawing/2014/main" id="{825E4F98-3F5C-F0AB-FFC5-E65355C910AF}"/>
              </a:ext>
            </a:extLst>
          </p:cNvPr>
          <p:cNvSpPr>
            <a:spLocks noGrp="1" noRot="1" noChangeAspect="1" noChangeArrowheads="1" noTextEdit="1"/>
          </p:cNvSpPr>
          <p:nvPr>
            <p:ph type="sldImg"/>
          </p:nvPr>
        </p:nvSpPr>
        <p:spPr>
          <a:xfrm>
            <a:off x="88900" y="742950"/>
            <a:ext cx="6621463" cy="3725863"/>
          </a:xfrm>
          <a:ln/>
        </p:spPr>
      </p:sp>
      <p:sp>
        <p:nvSpPr>
          <p:cNvPr id="7172" name="Rectangle 3">
            <a:extLst>
              <a:ext uri="{FF2B5EF4-FFF2-40B4-BE49-F238E27FC236}">
                <a16:creationId xmlns:a16="http://schemas.microsoft.com/office/drawing/2014/main" id="{82238078-A46E-2C64-502D-3D992B6FA2D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1EAE5-CC1C-0551-BEF9-6BE53AEBC6B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2FE78F-DA75-8788-6336-A3E678B3974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399E12E-5100-345C-5080-3AE0806829AD}"/>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A7D87F17-C447-5DAC-0B08-163A2FEDAEF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9642A63-8297-2D84-261E-66E1409957A0}"/>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137025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363E99-1C30-4DB7-970D-393E41A0C7A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33BB825-B68E-1085-55D8-EF3D097616D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EE1409-9BC9-FED3-A474-0DE91F8DE39B}"/>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D02DAD3D-2FE2-3807-F21C-B00E4021F81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5D7E9DA1-C3B6-49D0-62C3-3D3D6A24A957}"/>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860663557"/>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cSld name="2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A0650A-59DF-5742-51CC-E226DBB4447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F46771-4674-E3CD-5993-867B1030BD1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B1DBA8-B6C2-8BDF-8077-596E7BA9798F}"/>
              </a:ext>
            </a:extLst>
          </p:cNvPr>
          <p:cNvSpPr>
            <a:spLocks noGrp="1"/>
          </p:cNvSpPr>
          <p:nvPr>
            <p:ph type="dt" sz="half" idx="10"/>
          </p:nvPr>
        </p:nvSpPr>
        <p:spPr/>
        <p:txBody>
          <a:bodyPr/>
          <a:lstStyle/>
          <a:p>
            <a:fld id="{084CE902-94ED-486E-8F86-EC4698C25F39}" type="datetimeFigureOut">
              <a:rPr lang="en-US" smtClean="0"/>
              <a:t>5/9/2025</a:t>
            </a:fld>
            <a:endParaRPr lang="en-US" dirty="0"/>
          </a:p>
        </p:txBody>
      </p:sp>
      <p:sp>
        <p:nvSpPr>
          <p:cNvPr id="5" name="Footer Placeholder 4">
            <a:extLst>
              <a:ext uri="{FF2B5EF4-FFF2-40B4-BE49-F238E27FC236}">
                <a16:creationId xmlns:a16="http://schemas.microsoft.com/office/drawing/2014/main" id="{0E517619-FEE2-11B4-D0D8-C21385EFE61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FE3D950-05E0-4C87-09CB-817FCDBD5A83}"/>
              </a:ext>
            </a:extLst>
          </p:cNvPr>
          <p:cNvSpPr>
            <a:spLocks noGrp="1"/>
          </p:cNvSpPr>
          <p:nvPr>
            <p:ph type="sldNum" sz="quarter" idx="12"/>
          </p:nvPr>
        </p:nvSpPr>
        <p:spPr/>
        <p:txBody>
          <a:bodyPr/>
          <a:lstStyle/>
          <a:p>
            <a:fld id="{16CD1D62-7FF7-4629-A629-7AD66C89310D}" type="slidenum">
              <a:rPr lang="en-US" smtClean="0"/>
              <a:t>‹#›</a:t>
            </a:fld>
            <a:endParaRPr lang="en-US" dirty="0"/>
          </a:p>
        </p:txBody>
      </p:sp>
    </p:spTree>
    <p:extLst>
      <p:ext uri="{BB962C8B-B14F-4D97-AF65-F5344CB8AC3E}">
        <p14:creationId xmlns:p14="http://schemas.microsoft.com/office/powerpoint/2010/main" val="1040813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Agenda_Qualcomm Blue">
    <p:bg>
      <p:bgPr>
        <a:solidFill>
          <a:schemeClr val="accent1"/>
        </a:solidFill>
        <a:effectLst/>
      </p:bgPr>
    </p:bg>
    <p:spTree>
      <p:nvGrpSpPr>
        <p:cNvPr id="1" name=""/>
        <p:cNvGrpSpPr/>
        <p:nvPr/>
      </p:nvGrpSpPr>
      <p:grpSpPr>
        <a:xfrm>
          <a:off x="0" y="0"/>
          <a:ext cx="0" cy="0"/>
          <a:chOff x="0" y="0"/>
          <a:chExt cx="0" cy="0"/>
        </a:xfrm>
      </p:grpSpPr>
      <p:sp>
        <p:nvSpPr>
          <p:cNvPr id="5" name="Text Placeholder 22">
            <a:extLst>
              <a:ext uri="{FF2B5EF4-FFF2-40B4-BE49-F238E27FC236}">
                <a16:creationId xmlns:a16="http://schemas.microsoft.com/office/drawing/2014/main" id="{E54A92A4-1E48-2B1B-909B-2357B21DF6F4}"/>
              </a:ext>
            </a:extLst>
          </p:cNvPr>
          <p:cNvSpPr>
            <a:spLocks noGrp="1"/>
          </p:cNvSpPr>
          <p:nvPr>
            <p:ph type="body" sz="quarter" idx="13" hasCustomPrompt="1"/>
          </p:nvPr>
        </p:nvSpPr>
        <p:spPr>
          <a:xfrm>
            <a:off x="5843588" y="989318"/>
            <a:ext cx="5832474" cy="4984761"/>
          </a:xfrm>
        </p:spPr>
        <p:txBody>
          <a:bodyPr wrap="square" anchor="ctr">
            <a:noAutofit/>
          </a:bodyPr>
          <a:lstStyle>
            <a:lvl1pPr marL="0" indent="0">
              <a:spcBef>
                <a:spcPts val="2000"/>
              </a:spcBef>
              <a:spcAft>
                <a:spcPts val="0"/>
              </a:spcAft>
              <a:buNone/>
              <a:defRPr sz="2800"/>
            </a:lvl1pPr>
          </a:lstStyle>
          <a:p>
            <a:pPr lvl="0"/>
            <a:r>
              <a:rPr lang="en-US"/>
              <a:t>First section</a:t>
            </a:r>
          </a:p>
          <a:p>
            <a:pPr lvl="0"/>
            <a:r>
              <a:rPr lang="en-US"/>
              <a:t>Second section</a:t>
            </a:r>
          </a:p>
          <a:p>
            <a:pPr lvl="0"/>
            <a:r>
              <a:rPr lang="en-US"/>
              <a:t>Third section</a:t>
            </a:r>
          </a:p>
          <a:p>
            <a:pPr lvl="0"/>
            <a:r>
              <a:rPr lang="en-US"/>
              <a:t>Fourth section</a:t>
            </a:r>
          </a:p>
          <a:p>
            <a:pPr lvl="0"/>
            <a:r>
              <a:rPr lang="en-US"/>
              <a:t>Fifth section</a:t>
            </a:r>
          </a:p>
          <a:p>
            <a:pPr lvl="0"/>
            <a:r>
              <a:rPr lang="en-US"/>
              <a:t>Sixth section</a:t>
            </a:r>
          </a:p>
        </p:txBody>
      </p:sp>
      <p:pic>
        <p:nvPicPr>
          <p:cNvPr id="4" name="Graphic 3">
            <a:extLst>
              <a:ext uri="{FF2B5EF4-FFF2-40B4-BE49-F238E27FC236}">
                <a16:creationId xmlns:a16="http://schemas.microsoft.com/office/drawing/2014/main" id="{87ECCFB4-6FEB-4786-7945-36916365351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12212" t="-1336" r="-341" b="1336"/>
          <a:stretch/>
        </p:blipFill>
        <p:spPr>
          <a:xfrm rot="721101">
            <a:off x="-455175" y="695050"/>
            <a:ext cx="4931282" cy="5595610"/>
          </a:xfrm>
          <a:custGeom>
            <a:avLst/>
            <a:gdLst>
              <a:gd name="connsiteX0" fmla="*/ 0 w 6469437"/>
              <a:gd name="connsiteY0" fmla="*/ 1125849 h 7340983"/>
              <a:gd name="connsiteX1" fmla="*/ 5288374 w 6469437"/>
              <a:gd name="connsiteY1" fmla="*/ 0 h 7340983"/>
              <a:gd name="connsiteX2" fmla="*/ 6469437 w 6469437"/>
              <a:gd name="connsiteY2" fmla="*/ 5547730 h 7340983"/>
              <a:gd name="connsiteX3" fmla="*/ 6469437 w 6469437"/>
              <a:gd name="connsiteY3" fmla="*/ 6245383 h 7340983"/>
              <a:gd name="connsiteX4" fmla="*/ 1323149 w 6469437"/>
              <a:gd name="connsiteY4" fmla="*/ 7340983 h 73409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69437" h="7340983">
                <a:moveTo>
                  <a:pt x="0" y="1125849"/>
                </a:moveTo>
                <a:lnTo>
                  <a:pt x="5288374" y="0"/>
                </a:lnTo>
                <a:lnTo>
                  <a:pt x="6469437" y="5547730"/>
                </a:lnTo>
                <a:lnTo>
                  <a:pt x="6469437" y="6245383"/>
                </a:lnTo>
                <a:lnTo>
                  <a:pt x="1323149" y="7340983"/>
                </a:lnTo>
                <a:close/>
              </a:path>
            </a:pathLst>
          </a:custGeom>
        </p:spPr>
      </p:pic>
      <p:sp>
        <p:nvSpPr>
          <p:cNvPr id="3" name="TextBox 2">
            <a:extLst>
              <a:ext uri="{FF2B5EF4-FFF2-40B4-BE49-F238E27FC236}">
                <a16:creationId xmlns:a16="http://schemas.microsoft.com/office/drawing/2014/main" id="{DCF333EE-339A-2B10-12F5-EDCD3B9BB705}"/>
              </a:ext>
            </a:extLst>
          </p:cNvPr>
          <p:cNvSpPr txBox="1"/>
          <p:nvPr userDrawn="1"/>
        </p:nvSpPr>
        <p:spPr>
          <a:xfrm>
            <a:off x="876179" y="3150676"/>
            <a:ext cx="1687749" cy="661720"/>
          </a:xfrm>
          <a:prstGeom prst="rect">
            <a:avLst/>
          </a:prstGeom>
          <a:noFill/>
        </p:spPr>
        <p:txBody>
          <a:bodyPr wrap="square">
            <a:spAutoFit/>
          </a:bodyPr>
          <a:lstStyle/>
          <a:p>
            <a:r>
              <a:rPr kumimoji="0" lang="en-US" sz="3700" b="0" i="0" u="none" strike="noStrike" kern="2000" cap="none" spc="-50" normalizeH="0" baseline="0" noProof="0" dirty="0">
                <a:ln>
                  <a:noFill/>
                </a:ln>
                <a:solidFill>
                  <a:srgbClr val="FFFFFF"/>
                </a:solidFill>
                <a:effectLst/>
                <a:uLnTx/>
                <a:uFillTx/>
                <a:latin typeface="Aptos Display" panose="02110004020202020204"/>
                <a:ea typeface="+mj-ea"/>
                <a:cs typeface="+mj-cs"/>
              </a:rPr>
              <a:t>Agenda</a:t>
            </a:r>
            <a:endParaRPr lang="en-US" sz="3700" dirty="0"/>
          </a:p>
        </p:txBody>
      </p:sp>
      <p:sp>
        <p:nvSpPr>
          <p:cNvPr id="2" name="TextBox 1">
            <a:extLst>
              <a:ext uri="{FF2B5EF4-FFF2-40B4-BE49-F238E27FC236}">
                <a16:creationId xmlns:a16="http://schemas.microsoft.com/office/drawing/2014/main" id="{BDBEE89A-B45C-7D54-BFA0-559F4BC62BC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9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90000"/>
                </a:schemeClr>
              </a:solidFill>
              <a:latin typeface="+mn-lt"/>
              <a:ea typeface="+mn-ea"/>
              <a:cs typeface="+mn-cs"/>
            </a:endParaRPr>
          </a:p>
        </p:txBody>
      </p:sp>
      <p:sp>
        <p:nvSpPr>
          <p:cNvPr id="6" name="Footer Placeholder 2">
            <a:extLst>
              <a:ext uri="{FF2B5EF4-FFF2-40B4-BE49-F238E27FC236}">
                <a16:creationId xmlns:a16="http://schemas.microsoft.com/office/drawing/2014/main" id="{D50D6A8B-A66D-60C0-5A75-441CA5624F2D}"/>
              </a:ext>
            </a:extLst>
          </p:cNvPr>
          <p:cNvSpPr>
            <a:spLocks noGrp="1"/>
          </p:cNvSpPr>
          <p:nvPr>
            <p:ph type="ftr" sz="quarter" idx="3"/>
          </p:nvPr>
        </p:nvSpPr>
        <p:spPr>
          <a:xfrm>
            <a:off x="515938" y="6396925"/>
            <a:ext cx="6359648" cy="118174"/>
          </a:xfrm>
          <a:prstGeom prst="rect">
            <a:avLst/>
          </a:prstGeom>
        </p:spPr>
        <p:txBody>
          <a:bodyPr vert="horz" wrap="square" lIns="0" tIns="0" rIns="0" bIns="0" rtlCol="0" anchor="b">
            <a:no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6">
                    <a:lumMod val="90000"/>
                  </a:schemeClr>
                </a:solidFill>
                <a:latin typeface="+mn-lt"/>
                <a:ea typeface="+mn-ea"/>
                <a:cs typeface="+mn-cs"/>
              </a:defRPr>
            </a:lvl1pPr>
          </a:lstStyle>
          <a:p>
            <a:endParaRPr lang="en-CA" dirty="0"/>
          </a:p>
        </p:txBody>
      </p:sp>
    </p:spTree>
    <p:extLst>
      <p:ext uri="{BB962C8B-B14F-4D97-AF65-F5344CB8AC3E}">
        <p14:creationId xmlns:p14="http://schemas.microsoft.com/office/powerpoint/2010/main" val="3298383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020">
          <p15:clr>
            <a:srgbClr val="FBAE40"/>
          </p15:clr>
        </p15:guide>
        <p15:guide id="2" orient="horz" pos="436">
          <p15:clr>
            <a:srgbClr val="FBAE40"/>
          </p15:clr>
        </p15:guide>
        <p15:guide id="5" orient="horz" pos="3158">
          <p15:clr>
            <a:srgbClr val="FBAE40"/>
          </p15:clr>
        </p15:guide>
        <p15:guide id="6" orient="horz" pos="1344">
          <p15:clr>
            <a:srgbClr val="FBAE40"/>
          </p15:clr>
        </p15:guide>
        <p15:guide id="7" orient="horz" pos="2251">
          <p15:clr>
            <a:srgbClr val="FBAE40"/>
          </p15:clr>
        </p15:guide>
        <p15:guide id="8" pos="3681">
          <p15:clr>
            <a:srgbClr val="FBAE40"/>
          </p15:clr>
        </p15:guide>
        <p15:guide id="9" pos="6970">
          <p15:clr>
            <a:srgbClr val="FBAE40"/>
          </p15:clr>
        </p15:guide>
        <p15:guide id="12" orient="horz" pos="1752">
          <p15:clr>
            <a:srgbClr val="FBAE40"/>
          </p15:clr>
        </p15:guide>
        <p15:guide id="13" orient="horz" pos="259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D694C3-F2CF-6642-B5DD-62F3ADA47FA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DB034C9-90AD-6CA3-960A-58540E7A4A1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24B4D7-8B2A-844E-DDD6-E1124292AF46}"/>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DCE014E8-5342-A6CB-FD22-E1D05E5E258D}"/>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46C81EEC-2BC9-C121-C147-3D2DDEA5DF29}"/>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687780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DDB735FC-20D8-E9CB-971A-C4723AF45E0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1578106283"/>
      </p:ext>
    </p:extLst>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241808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dirty="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840462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62800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4160119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7363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dirty="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53409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82862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FA103B-72A4-5085-AFB5-E3FCE550D3A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029545F-EDE6-B078-FFB1-526B34933CF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12F7155-782F-2150-B28E-5E9F529EBB37}"/>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29BA6C88-F108-BDC8-483B-22819C746B2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61E141F-16B2-7A33-1604-852FC1E644C8}"/>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2742534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861030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dirty="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474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60706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141397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9022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274238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dirty="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dirty="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27100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dirty="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4111196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dirty="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23842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612264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020437-6F23-D881-5EC3-AB7A36DFB00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C1310B-6DAD-4C9F-8B74-8BF4EB0EF44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927BF35-456F-2F5A-DCCC-B48CA01F7339}"/>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F6F979C0-80D7-99BB-4E64-41A46043C50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8AB7CB0-504A-7DE9-27DA-8A63702157C6}"/>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126583602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88314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dirty="0"/>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22052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37517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354346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85849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47204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329876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542992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694643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dirty="0"/>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47989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DB04E-3747-AFB5-DFE7-BAB4C2F5F6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A29F2EE-D5E8-454C-D014-963C1A84ED5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3491FE9-00CE-AE57-222D-748B894CF5A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E3FE529-2C62-E227-4466-297FD6A2FB48}"/>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6" name="Footer Placeholder 5">
            <a:extLst>
              <a:ext uri="{FF2B5EF4-FFF2-40B4-BE49-F238E27FC236}">
                <a16:creationId xmlns:a16="http://schemas.microsoft.com/office/drawing/2014/main" id="{DD747225-61EB-D918-596B-4D95D035BB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7BAB9EB-590A-4928-99D1-19B70ED91312}"/>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6363482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963177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87150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6604183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71071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65348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981629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Tree>
    <p:extLst>
      <p:ext uri="{BB962C8B-B14F-4D97-AF65-F5344CB8AC3E}">
        <p14:creationId xmlns:p14="http://schemas.microsoft.com/office/powerpoint/2010/main" val="593630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860235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3561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756421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564108-99B6-115F-DE16-7F0FE8C3009D}"/>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C7E0D25-6F22-6DA1-0563-B200C5677F0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06F8520-A279-3CEE-A3F4-D41CAC63CB4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BCBBF6-0BDA-A9CD-B2BB-8959666B1FA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0241F2-7028-AF9B-3A71-FA2398C1FDD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101D612-8CE8-403C-1CD3-5AE6943D5096}"/>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8" name="Footer Placeholder 7">
            <a:extLst>
              <a:ext uri="{FF2B5EF4-FFF2-40B4-BE49-F238E27FC236}">
                <a16:creationId xmlns:a16="http://schemas.microsoft.com/office/drawing/2014/main" id="{B72F0097-CC6F-DE87-9C9A-C3B6C9A9A1D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A97499EC-7723-A5D4-9FAE-86140B8AF18D}"/>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247011593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243187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2572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3510549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17417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48629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67980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8747411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982088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26352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900220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84D538-A881-26EE-EF83-CE44A2721A1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6560408-0073-6461-3925-0A062BBA942E}"/>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4" name="Footer Placeholder 3">
            <a:extLst>
              <a:ext uri="{FF2B5EF4-FFF2-40B4-BE49-F238E27FC236}">
                <a16:creationId xmlns:a16="http://schemas.microsoft.com/office/drawing/2014/main" id="{356CD95F-186B-504E-582E-F14C07B229FC}"/>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156C3703-0402-0A0B-FAC4-6180B279985F}"/>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417259202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76280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711715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082215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71269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dirty="0"/>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83370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dirty="0"/>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283694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018785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9993422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19086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dirty="0"/>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59645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4465AB6-B194-0D76-1650-3D8BE9494736}"/>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3" name="Footer Placeholder 2">
            <a:extLst>
              <a:ext uri="{FF2B5EF4-FFF2-40B4-BE49-F238E27FC236}">
                <a16:creationId xmlns:a16="http://schemas.microsoft.com/office/drawing/2014/main" id="{D904CD38-2F9C-D4F3-F1CE-9FA32317CF02}"/>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986E06CC-074E-130E-6273-24E5122F43C1}"/>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406861435"/>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011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36545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969629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89171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18000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04781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dirty="0"/>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737291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59625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dirty="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651293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247429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692DA1-B2F2-36CA-04FA-0DBC9689C1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DAB539A-78A4-38CD-3DF5-2D353FF9C8D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FD1B03C-9A17-4C0F-AC13-25D24761B05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E9704B-422D-4764-1E54-D99EDD5D62B9}"/>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6" name="Footer Placeholder 5">
            <a:extLst>
              <a:ext uri="{FF2B5EF4-FFF2-40B4-BE49-F238E27FC236}">
                <a16:creationId xmlns:a16="http://schemas.microsoft.com/office/drawing/2014/main" id="{FF227703-06EE-80F5-DBDA-83D6378C7A0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9014EE4-6E11-53E0-A6AC-E9A26D4D251E}"/>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393924511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267865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dirty="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4201639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dirty="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314745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473695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701198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040883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dirty="0">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21920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4340222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960297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50305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464F0-793C-4863-1984-17F552996F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BE36D90-EAD8-9566-D9A2-A181D0D287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E05EB02C-6731-00F9-A40B-70A2D1CD26C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158C32E-294B-D965-237E-B9097567DE48}"/>
              </a:ext>
            </a:extLst>
          </p:cNvPr>
          <p:cNvSpPr>
            <a:spLocks noGrp="1"/>
          </p:cNvSpPr>
          <p:nvPr>
            <p:ph type="dt" sz="half" idx="10"/>
          </p:nvPr>
        </p:nvSpPr>
        <p:spPr/>
        <p:txBody>
          <a:bodyPr/>
          <a:lstStyle/>
          <a:p>
            <a:fld id="{4514EACA-145C-4DC4-A397-87AAD0857E5A}" type="datetimeFigureOut">
              <a:rPr lang="en-US" smtClean="0"/>
              <a:t>5/9/2025</a:t>
            </a:fld>
            <a:endParaRPr lang="en-US" dirty="0"/>
          </a:p>
        </p:txBody>
      </p:sp>
      <p:sp>
        <p:nvSpPr>
          <p:cNvPr id="6" name="Footer Placeholder 5">
            <a:extLst>
              <a:ext uri="{FF2B5EF4-FFF2-40B4-BE49-F238E27FC236}">
                <a16:creationId xmlns:a16="http://schemas.microsoft.com/office/drawing/2014/main" id="{40270205-6B2A-26BE-4E8C-804EE8E3BD22}"/>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486F89-FB38-1C98-EA16-2A3E563C6A46}"/>
              </a:ext>
            </a:extLst>
          </p:cNvPr>
          <p:cNvSpPr>
            <a:spLocks noGrp="1"/>
          </p:cNvSpPr>
          <p:nvPr>
            <p:ph type="sldNum" sz="quarter" idx="12"/>
          </p:nvPr>
        </p:nvSpPr>
        <p:spPr/>
        <p:txBody>
          <a:bodyPr/>
          <a:lstStyle/>
          <a:p>
            <a:fld id="{A7A03105-919E-4CA9-979E-8417B9ED4B9C}" type="slidenum">
              <a:rPr lang="en-US" smtClean="0"/>
              <a:t>‹#›</a:t>
            </a:fld>
            <a:endParaRPr lang="en-US" dirty="0"/>
          </a:p>
        </p:txBody>
      </p:sp>
    </p:spTree>
    <p:extLst>
      <p:ext uri="{BB962C8B-B14F-4D97-AF65-F5344CB8AC3E}">
        <p14:creationId xmlns:p14="http://schemas.microsoft.com/office/powerpoint/2010/main" val="278030304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212585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3231251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847042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7759419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dirty="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©2018-2021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or registered trademark of Qualcomm Incorporated.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our licensing business, QTL, and the vast majority of our patent portfolio. Qualcomm Technologies, Inc., a subsidiary of Qualcomm Incorporated, operates, along with its subsidiaries, substantially all of our engineering, research and development functions, and substantially all of our products and services businesses, including our QCT semiconductor business.</a:t>
            </a:r>
          </a:p>
        </p:txBody>
      </p:sp>
    </p:spTree>
    <p:extLst>
      <p:ext uri="{BB962C8B-B14F-4D97-AF65-F5344CB8AC3E}">
        <p14:creationId xmlns:p14="http://schemas.microsoft.com/office/powerpoint/2010/main" val="1818377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itle and (Subtitle with Bullets)">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BC4B80B4-5715-4F96-83DC-B3F7CF22C554}"/>
              </a:ext>
            </a:extLst>
          </p:cNvPr>
          <p:cNvSpPr>
            <a:spLocks noGrp="1"/>
          </p:cNvSpPr>
          <p:nvPr>
            <p:ph type="body" sz="quarter" idx="17"/>
          </p:nvPr>
        </p:nvSpPr>
        <p:spPr>
          <a:xfrm>
            <a:off x="494189" y="1088135"/>
            <a:ext cx="11187112" cy="236347"/>
          </a:xfrm>
        </p:spPr>
        <p:txBody>
          <a:bodyPr/>
          <a:lstStyle>
            <a:lvl1pPr>
              <a:defRPr sz="1600">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7" name="Footer Placeholder 2">
            <a:extLst>
              <a:ext uri="{FF2B5EF4-FFF2-40B4-BE49-F238E27FC236}">
                <a16:creationId xmlns:a16="http://schemas.microsoft.com/office/drawing/2014/main" id="{F6C18923-35DB-3B4A-861B-A5445F6BE6DD}"/>
              </a:ext>
            </a:extLst>
          </p:cNvPr>
          <p:cNvSpPr>
            <a:spLocks noGrp="1"/>
          </p:cNvSpPr>
          <p:nvPr>
            <p:ph type="ftr" sz="quarter" idx="3"/>
          </p:nvPr>
        </p:nvSpPr>
        <p:spPr>
          <a:xfrm>
            <a:off x="495299" y="6532895"/>
            <a:ext cx="5943600"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endParaRPr lang="en-US" dirty="0"/>
          </a:p>
        </p:txBody>
      </p:sp>
    </p:spTree>
    <p:extLst>
      <p:ext uri="{BB962C8B-B14F-4D97-AF65-F5344CB8AC3E}">
        <p14:creationId xmlns:p14="http://schemas.microsoft.com/office/powerpoint/2010/main" val="3407632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43FCC-C1FF-13E5-43F8-40D659BD7AE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F411520-63CD-50C9-146F-80A660169DD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819D2E0-7444-6863-591D-4BDBDC3F4D18}"/>
              </a:ext>
            </a:extLst>
          </p:cNvPr>
          <p:cNvSpPr>
            <a:spLocks noGrp="1"/>
          </p:cNvSpPr>
          <p:nvPr>
            <p:ph type="dt" sz="half" idx="10"/>
          </p:nvPr>
        </p:nvSpPr>
        <p:spPr/>
        <p:txBody>
          <a:bodyPr/>
          <a:lstStyle/>
          <a:p>
            <a:fld id="{CBCE0591-B08B-4F0E-8C49-8D5E6614D715}" type="datetimeFigureOut">
              <a:rPr lang="en-US" smtClean="0"/>
              <a:t>5/9/2025</a:t>
            </a:fld>
            <a:endParaRPr lang="en-US" dirty="0"/>
          </a:p>
        </p:txBody>
      </p:sp>
      <p:sp>
        <p:nvSpPr>
          <p:cNvPr id="5" name="Footer Placeholder 4">
            <a:extLst>
              <a:ext uri="{FF2B5EF4-FFF2-40B4-BE49-F238E27FC236}">
                <a16:creationId xmlns:a16="http://schemas.microsoft.com/office/drawing/2014/main" id="{CEC022A0-5B10-498F-CB75-4B54EECB6D68}"/>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E306FA16-AB35-3CF7-A72B-020B8C7088ED}"/>
              </a:ext>
            </a:extLst>
          </p:cNvPr>
          <p:cNvSpPr>
            <a:spLocks noGrp="1"/>
          </p:cNvSpPr>
          <p:nvPr>
            <p:ph type="sldNum" sz="quarter" idx="12"/>
          </p:nvPr>
        </p:nvSpPr>
        <p:spPr/>
        <p:txBody>
          <a:bodyPr/>
          <a:lstStyle/>
          <a:p>
            <a:fld id="{D2D5AA7A-1510-4CF0-9B76-D01F2FFA27F8}" type="slidenum">
              <a:rPr lang="en-US" smtClean="0"/>
              <a:t>‹#›</a:t>
            </a:fld>
            <a:endParaRPr lang="en-US" dirty="0"/>
          </a:p>
        </p:txBody>
      </p:sp>
    </p:spTree>
    <p:extLst>
      <p:ext uri="{BB962C8B-B14F-4D97-AF65-F5344CB8AC3E}">
        <p14:creationId xmlns:p14="http://schemas.microsoft.com/office/powerpoint/2010/main" val="77534610"/>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1_ExprMrktg-Strategic Event Architecture form">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F774080-460C-DA4E-9177-94CF0C610D90}"/>
              </a:ext>
            </a:extLst>
          </p:cNvPr>
          <p:cNvSpPr/>
          <p:nvPr/>
        </p:nvSpPr>
        <p:spPr>
          <a:xfrm>
            <a:off x="481013" y="-114795"/>
            <a:ext cx="11215687" cy="999286"/>
          </a:xfrm>
          <a:prstGeom prst="roundRect">
            <a:avLst>
              <a:gd name="adj" fmla="val 529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6000"/>
              </a:lnSpc>
            </a:pPr>
            <a:endParaRPr lang="en-US" dirty="0">
              <a:solidFill>
                <a:schemeClr val="bg1"/>
              </a:solidFill>
              <a:latin typeface="Microsoft Sans Serif"/>
              <a:cs typeface="Microsoft Sans Serif" panose="020B0604020202020204" pitchFamily="34" charset="0"/>
            </a:endParaRPr>
          </a:p>
        </p:txBody>
      </p:sp>
      <p:sp>
        <p:nvSpPr>
          <p:cNvPr id="2" name="TextBox 1">
            <a:extLst>
              <a:ext uri="{FF2B5EF4-FFF2-40B4-BE49-F238E27FC236}">
                <a16:creationId xmlns:a16="http://schemas.microsoft.com/office/drawing/2014/main" id="{88F554B8-33DC-65F9-54A6-C1A62F77EA21}"/>
              </a:ext>
            </a:extLst>
          </p:cNvPr>
          <p:cNvSpPr txBox="1"/>
          <p:nvPr userDrawn="1"/>
        </p:nvSpPr>
        <p:spPr>
          <a:xfrm>
            <a:off x="6651653" y="6534114"/>
            <a:ext cx="4689955"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5">
                    <a:lumMod val="60000"/>
                    <a:lumOff val="40000"/>
                  </a:schemeClr>
                </a:solidFill>
              </a:rPr>
              <a:t>Confidential – Qualcomm Technologies, Inc. and/or its affiliated companies – May Contain Trade Secrets</a:t>
            </a:r>
          </a:p>
        </p:txBody>
      </p:sp>
    </p:spTree>
    <p:extLst>
      <p:ext uri="{BB962C8B-B14F-4D97-AF65-F5344CB8AC3E}">
        <p14:creationId xmlns:p14="http://schemas.microsoft.com/office/powerpoint/2010/main" val="22540603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userDrawn="1">
  <p:cSld name="Blank_Grey">
    <p:bg>
      <p:bgPr>
        <a:solidFill>
          <a:srgbClr val="EFF1F5"/>
        </a:solidFill>
        <a:effectLst/>
      </p:bgPr>
    </p:bg>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38A5DA2-E1FA-00EF-0AFD-DE21046BAF6B}"/>
              </a:ext>
            </a:extLst>
          </p:cNvPr>
          <p:cNvSpPr>
            <a:spLocks noGrp="1"/>
          </p:cNvSpPr>
          <p:nvPr>
            <p:ph type="ftr" sz="quarter" idx="10"/>
          </p:nvPr>
        </p:nvSpPr>
        <p:spPr/>
        <p:txBody>
          <a:bodyPr/>
          <a:lstStyle>
            <a:lvl1pPr>
              <a:defRPr>
                <a:solidFill>
                  <a:schemeClr val="accent6">
                    <a:lumMod val="50000"/>
                  </a:schemeClr>
                </a:solidFill>
              </a:defRPr>
            </a:lvl1pPr>
          </a:lstStyle>
          <a:p>
            <a:endParaRPr lang="en-CA" dirty="0"/>
          </a:p>
        </p:txBody>
      </p:sp>
      <p:sp>
        <p:nvSpPr>
          <p:cNvPr id="3" name="TextBox 2">
            <a:extLst>
              <a:ext uri="{FF2B5EF4-FFF2-40B4-BE49-F238E27FC236}">
                <a16:creationId xmlns:a16="http://schemas.microsoft.com/office/drawing/2014/main" id="{7B756E7D-68E6-A6E1-2CB2-40D99C8F1CAA}"/>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50000"/>
                </a:schemeClr>
              </a:solidFill>
              <a:latin typeface="+mn-lt"/>
              <a:ea typeface="+mn-ea"/>
              <a:cs typeface="+mn-cs"/>
            </a:endParaRPr>
          </a:p>
        </p:txBody>
      </p:sp>
      <p:sp>
        <p:nvSpPr>
          <p:cNvPr id="4" name="TextBox 3">
            <a:extLst>
              <a:ext uri="{FF2B5EF4-FFF2-40B4-BE49-F238E27FC236}">
                <a16:creationId xmlns:a16="http://schemas.microsoft.com/office/drawing/2014/main" id="{12D9A902-6CA1-0255-3256-D2D0596CA79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97347607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userDrawn="1">
  <p:cSld name="Title+Content_Grey">
    <p:bg>
      <p:bgPr>
        <a:solidFill>
          <a:srgbClr val="EFF1F5"/>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22F3776-3D2C-A222-540D-0903BB38AA94}"/>
              </a:ext>
            </a:extLst>
          </p:cNvPr>
          <p:cNvSpPr>
            <a:spLocks noGrp="1"/>
          </p:cNvSpPr>
          <p:nvPr>
            <p:ph type="title" hasCustomPrompt="1"/>
          </p:nvPr>
        </p:nvSpPr>
        <p:spPr/>
        <p:txBody>
          <a:bodyPr/>
          <a:lstStyle>
            <a:lvl1pPr>
              <a:lnSpc>
                <a:spcPct val="85000"/>
              </a:lnSpc>
              <a:defRPr>
                <a:solidFill>
                  <a:schemeClr val="accent1"/>
                </a:solidFill>
              </a:defRPr>
            </a:lvl1pPr>
          </a:lstStyle>
          <a:p>
            <a:r>
              <a:rPr lang="en-US"/>
              <a:t>Title + Content layout</a:t>
            </a:r>
            <a:br>
              <a:rPr lang="en-US"/>
            </a:br>
            <a:r>
              <a:rPr lang="en-US"/>
              <a:t>Title 2 lines maximum</a:t>
            </a:r>
            <a:endParaRPr lang="en-CA"/>
          </a:p>
        </p:txBody>
      </p:sp>
      <p:sp>
        <p:nvSpPr>
          <p:cNvPr id="2" name="Footer Placeholder 1">
            <a:extLst>
              <a:ext uri="{FF2B5EF4-FFF2-40B4-BE49-F238E27FC236}">
                <a16:creationId xmlns:a16="http://schemas.microsoft.com/office/drawing/2014/main" id="{C1603945-6AF6-41EC-96CD-6345DBC93FB5}"/>
              </a:ext>
            </a:extLst>
          </p:cNvPr>
          <p:cNvSpPr>
            <a:spLocks noGrp="1"/>
          </p:cNvSpPr>
          <p:nvPr>
            <p:ph type="ftr" sz="quarter" idx="10"/>
          </p:nvPr>
        </p:nvSpPr>
        <p:spPr/>
        <p:txBody>
          <a:bodyPr/>
          <a:lstStyle>
            <a:lvl1pPr>
              <a:defRPr>
                <a:solidFill>
                  <a:schemeClr val="accent6">
                    <a:lumMod val="50000"/>
                  </a:schemeClr>
                </a:solidFill>
              </a:defRPr>
            </a:lvl1pPr>
          </a:lstStyle>
          <a:p>
            <a:endParaRPr lang="en-CA" dirty="0"/>
          </a:p>
        </p:txBody>
      </p:sp>
      <p:sp>
        <p:nvSpPr>
          <p:cNvPr id="4" name="Text Placeholder 3">
            <a:extLst>
              <a:ext uri="{FF2B5EF4-FFF2-40B4-BE49-F238E27FC236}">
                <a16:creationId xmlns:a16="http://schemas.microsoft.com/office/drawing/2014/main" id="{8C4674D7-0943-3D3A-3399-801B35B01C98}"/>
              </a:ext>
            </a:extLst>
          </p:cNvPr>
          <p:cNvSpPr>
            <a:spLocks noGrp="1"/>
          </p:cNvSpPr>
          <p:nvPr>
            <p:ph idx="1" hasCustomPrompt="1"/>
          </p:nvPr>
        </p:nvSpPr>
        <p:spPr>
          <a:xfrm>
            <a:off x="515938" y="1820860"/>
            <a:ext cx="11160126" cy="4344989"/>
          </a:xfrm>
          <a:prstGeom prst="rect">
            <a:avLst/>
          </a:prstGeom>
        </p:spPr>
        <p:txBody>
          <a:bodyPr vert="horz" lIns="0" tIns="0" rIns="0" bIns="0" rtlCol="0">
            <a:noAutofit/>
          </a:bodyPr>
          <a:lstStyle/>
          <a:p>
            <a:pPr lvl="0"/>
            <a:r>
              <a:rPr lang="en-US"/>
              <a:t>Click to edit Parent text styles</a:t>
            </a:r>
          </a:p>
          <a:p>
            <a:pPr lvl="1"/>
            <a:r>
              <a:rPr lang="en-US"/>
              <a:t>Second level</a:t>
            </a:r>
          </a:p>
          <a:p>
            <a:pPr lvl="2"/>
            <a:r>
              <a:rPr lang="en-US"/>
              <a:t>Third level</a:t>
            </a:r>
          </a:p>
          <a:p>
            <a:pPr lvl="3"/>
            <a:r>
              <a:rPr lang="en-US"/>
              <a:t>Fourth level</a:t>
            </a:r>
          </a:p>
          <a:p>
            <a:pPr lvl="4"/>
            <a:r>
              <a:rPr lang="en-US"/>
              <a:t>Fifth level</a:t>
            </a:r>
          </a:p>
          <a:p>
            <a:pPr lvl="5"/>
            <a:r>
              <a:rPr lang="en-US"/>
              <a:t>Sixth</a:t>
            </a:r>
          </a:p>
          <a:p>
            <a:pPr lvl="6"/>
            <a:r>
              <a:rPr lang="en-US"/>
              <a:t>Seventh</a:t>
            </a:r>
          </a:p>
          <a:p>
            <a:pPr lvl="7"/>
            <a:r>
              <a:rPr lang="en-US"/>
              <a:t>Eighth</a:t>
            </a:r>
          </a:p>
          <a:p>
            <a:pPr lvl="8"/>
            <a:r>
              <a:rPr lang="en-US"/>
              <a:t>Ninth</a:t>
            </a:r>
          </a:p>
        </p:txBody>
      </p:sp>
      <p:sp>
        <p:nvSpPr>
          <p:cNvPr id="5" name="Text Placeholder 4">
            <a:extLst>
              <a:ext uri="{FF2B5EF4-FFF2-40B4-BE49-F238E27FC236}">
                <a16:creationId xmlns:a16="http://schemas.microsoft.com/office/drawing/2014/main" id="{7E0D4A21-1870-2B85-04F6-859526FE4179}"/>
              </a:ext>
            </a:extLst>
          </p:cNvPr>
          <p:cNvSpPr>
            <a:spLocks noGrp="1"/>
          </p:cNvSpPr>
          <p:nvPr>
            <p:ph type="body" sz="quarter" idx="11" hasCustomPrompt="1"/>
          </p:nvPr>
        </p:nvSpPr>
        <p:spPr>
          <a:xfrm>
            <a:off x="515938" y="1387475"/>
            <a:ext cx="11160125" cy="233910"/>
          </a:xfrm>
        </p:spPr>
        <p:txBody>
          <a:bodyPr>
            <a:spAutoFit/>
          </a:bodyPr>
          <a:lstStyle>
            <a:lvl1pPr marL="0" indent="0">
              <a:buNone/>
              <a:defRPr lang="en-US" sz="1600" kern="1200" dirty="0">
                <a:solidFill>
                  <a:schemeClr val="dk1"/>
                </a:solidFill>
                <a:latin typeface="+mn-lt"/>
                <a:ea typeface="+mn-ea"/>
                <a:cs typeface="+mn-cs"/>
              </a:defRPr>
            </a:lvl1pPr>
          </a:lstStyle>
          <a:p>
            <a:pPr lvl="0"/>
            <a:r>
              <a:rPr lang="en-US" err="1"/>
              <a:t>Subheader</a:t>
            </a:r>
            <a:endParaRPr lang="en-US"/>
          </a:p>
        </p:txBody>
      </p:sp>
      <p:sp>
        <p:nvSpPr>
          <p:cNvPr id="6" name="TextBox 5">
            <a:extLst>
              <a:ext uri="{FF2B5EF4-FFF2-40B4-BE49-F238E27FC236}">
                <a16:creationId xmlns:a16="http://schemas.microsoft.com/office/drawing/2014/main" id="{453F3C8D-5FC0-8926-D525-14F58F1CD347}"/>
              </a:ext>
            </a:extLst>
          </p:cNvPr>
          <p:cNvSpPr txBox="1"/>
          <p:nvPr userDrawn="1"/>
        </p:nvSpPr>
        <p:spPr>
          <a:xfrm>
            <a:off x="11676063" y="6371918"/>
            <a:ext cx="376236" cy="153055"/>
          </a:xfrm>
          <a:prstGeom prst="rect">
            <a:avLst/>
          </a:prstGeom>
        </p:spPr>
        <p:txBody>
          <a:bodyPr vert="horz" wrap="square" lIns="18288" tIns="0" rIns="18288" bIns="9144" rtlCol="0" anchor="b">
            <a:spAutoFit/>
          </a:bodyPr>
          <a:lstStyle>
            <a:defPPr>
              <a:defRPr lang="en-US"/>
            </a:defPPr>
            <a:lvl1pPr>
              <a:defRPr sz="800">
                <a:solidFill>
                  <a:schemeClr val="tx1">
                    <a:tint val="75000"/>
                  </a:schemeClr>
                </a:solidFill>
              </a:defRPr>
            </a:lvl1pPr>
          </a:lstStyle>
          <a:p>
            <a:pPr marL="0" lvl="0" algn="l" defTabSz="914400" rtl="0" eaLnBrk="1" latinLnBrk="0" hangingPunct="1">
              <a:lnSpc>
                <a:spcPct val="125000"/>
              </a:lnSpc>
            </a:pPr>
            <a:fld id="{B01BFD70-D99E-427C-A01B-19B2BB56A3C8}" type="slidenum">
              <a:rPr lang="en-US" sz="800" kern="1200" smtClean="0">
                <a:solidFill>
                  <a:schemeClr val="accent6">
                    <a:lumMod val="50000"/>
                  </a:schemeClr>
                </a:solidFill>
                <a:latin typeface="+mn-lt"/>
                <a:ea typeface="+mn-ea"/>
                <a:cs typeface="+mn-cs"/>
              </a:rPr>
              <a:pPr marL="0" lvl="0" algn="l" defTabSz="914400" rtl="0" eaLnBrk="1" latinLnBrk="0" hangingPunct="1">
                <a:lnSpc>
                  <a:spcPct val="125000"/>
                </a:lnSpc>
              </a:pPr>
              <a:t>‹#›</a:t>
            </a:fld>
            <a:endParaRPr lang="en-US" sz="800" kern="1200" dirty="0">
              <a:solidFill>
                <a:schemeClr val="accent6">
                  <a:lumMod val="50000"/>
                </a:schemeClr>
              </a:solidFill>
              <a:latin typeface="+mn-lt"/>
              <a:ea typeface="+mn-ea"/>
              <a:cs typeface="+mn-cs"/>
            </a:endParaRPr>
          </a:p>
        </p:txBody>
      </p:sp>
      <p:sp>
        <p:nvSpPr>
          <p:cNvPr id="7" name="TextBox 6">
            <a:extLst>
              <a:ext uri="{FF2B5EF4-FFF2-40B4-BE49-F238E27FC236}">
                <a16:creationId xmlns:a16="http://schemas.microsoft.com/office/drawing/2014/main" id="{B8D9ACE2-2765-F3B0-D6F0-6EEB06E3BF04}"/>
              </a:ext>
            </a:extLst>
          </p:cNvPr>
          <p:cNvSpPr txBox="1"/>
          <p:nvPr userDrawn="1"/>
        </p:nvSpPr>
        <p:spPr>
          <a:xfrm>
            <a:off x="6773075" y="6396526"/>
            <a:ext cx="4765549" cy="11695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accent6">
                    <a:lumMod val="50000"/>
                  </a:schemeClr>
                </a:solidFill>
                <a:latin typeface="+mn-lt"/>
                <a:ea typeface="+mn-ea"/>
                <a:cs typeface="+mn-cs"/>
              </a:rPr>
              <a:t>Confidential – Qualcomm Technologies, Inc. and/or its affiliated companies – May Contain Trade Secrets</a:t>
            </a:r>
          </a:p>
        </p:txBody>
      </p:sp>
    </p:spTree>
    <p:extLst>
      <p:ext uri="{BB962C8B-B14F-4D97-AF65-F5344CB8AC3E}">
        <p14:creationId xmlns:p14="http://schemas.microsoft.com/office/powerpoint/2010/main" val="13006085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38.xml"/><Relationship Id="rId21" Type="http://schemas.openxmlformats.org/officeDocument/2006/relationships/slideLayout" Target="../slideLayouts/slideLayout33.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63" Type="http://schemas.openxmlformats.org/officeDocument/2006/relationships/slideLayout" Target="../slideLayouts/slideLayout75.xml"/><Relationship Id="rId68" Type="http://schemas.openxmlformats.org/officeDocument/2006/relationships/slideLayout" Target="../slideLayouts/slideLayout80.xml"/><Relationship Id="rId84" Type="http://schemas.openxmlformats.org/officeDocument/2006/relationships/slideLayout" Target="../slideLayouts/slideLayout96.xml"/><Relationship Id="rId89" Type="http://schemas.openxmlformats.org/officeDocument/2006/relationships/slideLayout" Target="../slideLayouts/slideLayout101.xml"/><Relationship Id="rId16" Type="http://schemas.openxmlformats.org/officeDocument/2006/relationships/slideLayout" Target="../slideLayouts/slideLayout28.xml"/><Relationship Id="rId11" Type="http://schemas.openxmlformats.org/officeDocument/2006/relationships/slideLayout" Target="../slideLayouts/slideLayout23.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53" Type="http://schemas.openxmlformats.org/officeDocument/2006/relationships/slideLayout" Target="../slideLayouts/slideLayout65.xml"/><Relationship Id="rId58" Type="http://schemas.openxmlformats.org/officeDocument/2006/relationships/slideLayout" Target="../slideLayouts/slideLayout70.xml"/><Relationship Id="rId74" Type="http://schemas.openxmlformats.org/officeDocument/2006/relationships/slideLayout" Target="../slideLayouts/slideLayout86.xml"/><Relationship Id="rId79" Type="http://schemas.openxmlformats.org/officeDocument/2006/relationships/slideLayout" Target="../slideLayouts/slideLayout91.xml"/><Relationship Id="rId5" Type="http://schemas.openxmlformats.org/officeDocument/2006/relationships/slideLayout" Target="../slideLayouts/slideLayout17.xml"/><Relationship Id="rId90" Type="http://schemas.openxmlformats.org/officeDocument/2006/relationships/theme" Target="../theme/theme2.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56" Type="http://schemas.openxmlformats.org/officeDocument/2006/relationships/slideLayout" Target="../slideLayouts/slideLayout68.xml"/><Relationship Id="rId64" Type="http://schemas.openxmlformats.org/officeDocument/2006/relationships/slideLayout" Target="../slideLayouts/slideLayout76.xml"/><Relationship Id="rId69" Type="http://schemas.openxmlformats.org/officeDocument/2006/relationships/slideLayout" Target="../slideLayouts/slideLayout81.xml"/><Relationship Id="rId77" Type="http://schemas.openxmlformats.org/officeDocument/2006/relationships/slideLayout" Target="../slideLayouts/slideLayout89.xml"/><Relationship Id="rId8" Type="http://schemas.openxmlformats.org/officeDocument/2006/relationships/slideLayout" Target="../slideLayouts/slideLayout20.xml"/><Relationship Id="rId51" Type="http://schemas.openxmlformats.org/officeDocument/2006/relationships/slideLayout" Target="../slideLayouts/slideLayout63.xml"/><Relationship Id="rId72" Type="http://schemas.openxmlformats.org/officeDocument/2006/relationships/slideLayout" Target="../slideLayouts/slideLayout84.xml"/><Relationship Id="rId80" Type="http://schemas.openxmlformats.org/officeDocument/2006/relationships/slideLayout" Target="../slideLayouts/slideLayout92.xml"/><Relationship Id="rId85" Type="http://schemas.openxmlformats.org/officeDocument/2006/relationships/slideLayout" Target="../slideLayouts/slideLayout97.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59" Type="http://schemas.openxmlformats.org/officeDocument/2006/relationships/slideLayout" Target="../slideLayouts/slideLayout71.xml"/><Relationship Id="rId67" Type="http://schemas.openxmlformats.org/officeDocument/2006/relationships/slideLayout" Target="../slideLayouts/slideLayout79.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54" Type="http://schemas.openxmlformats.org/officeDocument/2006/relationships/slideLayout" Target="../slideLayouts/slideLayout66.xml"/><Relationship Id="rId62" Type="http://schemas.openxmlformats.org/officeDocument/2006/relationships/slideLayout" Target="../slideLayouts/slideLayout74.xml"/><Relationship Id="rId70" Type="http://schemas.openxmlformats.org/officeDocument/2006/relationships/slideLayout" Target="../slideLayouts/slideLayout82.xml"/><Relationship Id="rId75" Type="http://schemas.openxmlformats.org/officeDocument/2006/relationships/slideLayout" Target="../slideLayouts/slideLayout87.xml"/><Relationship Id="rId83" Type="http://schemas.openxmlformats.org/officeDocument/2006/relationships/slideLayout" Target="../slideLayouts/slideLayout95.xml"/><Relationship Id="rId88" Type="http://schemas.openxmlformats.org/officeDocument/2006/relationships/slideLayout" Target="../slideLayouts/slideLayout100.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slideLayout" Target="../slideLayouts/slideLayout61.xml"/><Relationship Id="rId57" Type="http://schemas.openxmlformats.org/officeDocument/2006/relationships/slideLayout" Target="../slideLayouts/slideLayout69.xml"/><Relationship Id="rId10" Type="http://schemas.openxmlformats.org/officeDocument/2006/relationships/slideLayout" Target="../slideLayouts/slideLayout22.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52" Type="http://schemas.openxmlformats.org/officeDocument/2006/relationships/slideLayout" Target="../slideLayouts/slideLayout64.xml"/><Relationship Id="rId60" Type="http://schemas.openxmlformats.org/officeDocument/2006/relationships/slideLayout" Target="../slideLayouts/slideLayout72.xml"/><Relationship Id="rId65" Type="http://schemas.openxmlformats.org/officeDocument/2006/relationships/slideLayout" Target="../slideLayouts/slideLayout77.xml"/><Relationship Id="rId73" Type="http://schemas.openxmlformats.org/officeDocument/2006/relationships/slideLayout" Target="../slideLayouts/slideLayout85.xml"/><Relationship Id="rId78" Type="http://schemas.openxmlformats.org/officeDocument/2006/relationships/slideLayout" Target="../slideLayouts/slideLayout90.xml"/><Relationship Id="rId81" Type="http://schemas.openxmlformats.org/officeDocument/2006/relationships/slideLayout" Target="../slideLayouts/slideLayout93.xml"/><Relationship Id="rId86" Type="http://schemas.openxmlformats.org/officeDocument/2006/relationships/slideLayout" Target="../slideLayouts/slideLayout98.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9" Type="http://schemas.openxmlformats.org/officeDocument/2006/relationships/slideLayout" Target="../slideLayouts/slideLayout51.xml"/><Relationship Id="rId34" Type="http://schemas.openxmlformats.org/officeDocument/2006/relationships/slideLayout" Target="../slideLayouts/slideLayout46.xml"/><Relationship Id="rId50" Type="http://schemas.openxmlformats.org/officeDocument/2006/relationships/slideLayout" Target="../slideLayouts/slideLayout62.xml"/><Relationship Id="rId55" Type="http://schemas.openxmlformats.org/officeDocument/2006/relationships/slideLayout" Target="../slideLayouts/slideLayout67.xml"/><Relationship Id="rId76" Type="http://schemas.openxmlformats.org/officeDocument/2006/relationships/slideLayout" Target="../slideLayouts/slideLayout88.xml"/><Relationship Id="rId7" Type="http://schemas.openxmlformats.org/officeDocument/2006/relationships/slideLayout" Target="../slideLayouts/slideLayout19.xml"/><Relationship Id="rId71" Type="http://schemas.openxmlformats.org/officeDocument/2006/relationships/slideLayout" Target="../slideLayouts/slideLayout83.xml"/><Relationship Id="rId2" Type="http://schemas.openxmlformats.org/officeDocument/2006/relationships/slideLayout" Target="../slideLayouts/slideLayout14.xml"/><Relationship Id="rId29" Type="http://schemas.openxmlformats.org/officeDocument/2006/relationships/slideLayout" Target="../slideLayouts/slideLayout41.xml"/><Relationship Id="rId24" Type="http://schemas.openxmlformats.org/officeDocument/2006/relationships/slideLayout" Target="../slideLayouts/slideLayout36.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66" Type="http://schemas.openxmlformats.org/officeDocument/2006/relationships/slideLayout" Target="../slideLayouts/slideLayout78.xml"/><Relationship Id="rId87" Type="http://schemas.openxmlformats.org/officeDocument/2006/relationships/slideLayout" Target="../slideLayouts/slideLayout99.xml"/><Relationship Id="rId61" Type="http://schemas.openxmlformats.org/officeDocument/2006/relationships/slideLayout" Target="../slideLayouts/slideLayout73.xml"/><Relationship Id="rId82" Type="http://schemas.openxmlformats.org/officeDocument/2006/relationships/slideLayout" Target="../slideLayouts/slideLayout94.xml"/><Relationship Id="rId1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6C173DA-611C-886A-5249-F15146D4D8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B202427-BB71-FCE3-5951-D00C3D7EC2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6256B5-3024-6C76-5E3A-AE9C09E28C2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514EACA-145C-4DC4-A397-87AAD0857E5A}" type="datetimeFigureOut">
              <a:rPr lang="en-US" smtClean="0"/>
              <a:t>5/9/2025</a:t>
            </a:fld>
            <a:endParaRPr lang="en-US" dirty="0"/>
          </a:p>
        </p:txBody>
      </p:sp>
      <p:sp>
        <p:nvSpPr>
          <p:cNvPr id="5" name="Footer Placeholder 4">
            <a:extLst>
              <a:ext uri="{FF2B5EF4-FFF2-40B4-BE49-F238E27FC236}">
                <a16:creationId xmlns:a16="http://schemas.microsoft.com/office/drawing/2014/main" id="{0B5BBF05-4848-7664-EB31-3ABB3161EA2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4E5CFF03-2778-D945-D0E9-32BADF6427D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A03105-919E-4CA9-979E-8417B9ED4B9C}" type="slidenum">
              <a:rPr lang="en-US" smtClean="0"/>
              <a:t>‹#›</a:t>
            </a:fld>
            <a:endParaRPr lang="en-US" dirty="0"/>
          </a:p>
        </p:txBody>
      </p:sp>
    </p:spTree>
    <p:extLst>
      <p:ext uri="{BB962C8B-B14F-4D97-AF65-F5344CB8AC3E}">
        <p14:creationId xmlns:p14="http://schemas.microsoft.com/office/powerpoint/2010/main" val="28410197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dirty="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dirty="0"/>
              <a:t>Source sample text</a:t>
            </a:r>
          </a:p>
        </p:txBody>
      </p:sp>
    </p:spTree>
    <p:extLst>
      <p:ext uri="{BB962C8B-B14F-4D97-AF65-F5344CB8AC3E}">
        <p14:creationId xmlns:p14="http://schemas.microsoft.com/office/powerpoint/2010/main" val="52807719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 id="2147483674" r:id="rId10"/>
    <p:sldLayoutId id="2147483675" r:id="rId11"/>
    <p:sldLayoutId id="2147483676" r:id="rId12"/>
    <p:sldLayoutId id="2147483677" r:id="rId13"/>
    <p:sldLayoutId id="2147483678" r:id="rId14"/>
    <p:sldLayoutId id="2147483679" r:id="rId15"/>
    <p:sldLayoutId id="2147483680" r:id="rId16"/>
    <p:sldLayoutId id="2147483681" r:id="rId17"/>
    <p:sldLayoutId id="2147483682" r:id="rId18"/>
    <p:sldLayoutId id="2147483683" r:id="rId19"/>
    <p:sldLayoutId id="2147483684" r:id="rId20"/>
    <p:sldLayoutId id="2147483685" r:id="rId21"/>
    <p:sldLayoutId id="2147483686" r:id="rId22"/>
    <p:sldLayoutId id="2147483687" r:id="rId23"/>
    <p:sldLayoutId id="2147483688" r:id="rId24"/>
    <p:sldLayoutId id="2147483689" r:id="rId25"/>
    <p:sldLayoutId id="2147483690" r:id="rId26"/>
    <p:sldLayoutId id="2147483691" r:id="rId27"/>
    <p:sldLayoutId id="2147483692" r:id="rId28"/>
    <p:sldLayoutId id="2147483693" r:id="rId29"/>
    <p:sldLayoutId id="2147483694" r:id="rId30"/>
    <p:sldLayoutId id="2147483695" r:id="rId31"/>
    <p:sldLayoutId id="2147483696" r:id="rId32"/>
    <p:sldLayoutId id="2147483697" r:id="rId33"/>
    <p:sldLayoutId id="2147483698" r:id="rId34"/>
    <p:sldLayoutId id="2147483699" r:id="rId35"/>
    <p:sldLayoutId id="2147483700" r:id="rId36"/>
    <p:sldLayoutId id="2147483701" r:id="rId37"/>
    <p:sldLayoutId id="2147483702" r:id="rId38"/>
    <p:sldLayoutId id="2147483703" r:id="rId39"/>
    <p:sldLayoutId id="2147483704" r:id="rId40"/>
    <p:sldLayoutId id="2147483705" r:id="rId41"/>
    <p:sldLayoutId id="2147483706" r:id="rId42"/>
    <p:sldLayoutId id="2147483707" r:id="rId43"/>
    <p:sldLayoutId id="2147483708" r:id="rId44"/>
    <p:sldLayoutId id="2147483709" r:id="rId45"/>
    <p:sldLayoutId id="2147483710" r:id="rId46"/>
    <p:sldLayoutId id="2147483711" r:id="rId47"/>
    <p:sldLayoutId id="2147483712" r:id="rId48"/>
    <p:sldLayoutId id="2147483713" r:id="rId49"/>
    <p:sldLayoutId id="2147483714" r:id="rId50"/>
    <p:sldLayoutId id="2147483715" r:id="rId51"/>
    <p:sldLayoutId id="2147483716" r:id="rId52"/>
    <p:sldLayoutId id="2147483717" r:id="rId53"/>
    <p:sldLayoutId id="2147483718" r:id="rId54"/>
    <p:sldLayoutId id="2147483719" r:id="rId55"/>
    <p:sldLayoutId id="2147483720" r:id="rId56"/>
    <p:sldLayoutId id="2147483721" r:id="rId57"/>
    <p:sldLayoutId id="2147483722" r:id="rId58"/>
    <p:sldLayoutId id="2147483723" r:id="rId59"/>
    <p:sldLayoutId id="2147483724" r:id="rId60"/>
    <p:sldLayoutId id="2147483725" r:id="rId61"/>
    <p:sldLayoutId id="2147483726" r:id="rId62"/>
    <p:sldLayoutId id="2147483727" r:id="rId63"/>
    <p:sldLayoutId id="2147483728" r:id="rId64"/>
    <p:sldLayoutId id="2147483729" r:id="rId65"/>
    <p:sldLayoutId id="2147483730" r:id="rId66"/>
    <p:sldLayoutId id="2147483731" r:id="rId67"/>
    <p:sldLayoutId id="2147483732" r:id="rId68"/>
    <p:sldLayoutId id="2147483733" r:id="rId69"/>
    <p:sldLayoutId id="2147483734" r:id="rId70"/>
    <p:sldLayoutId id="2147483735" r:id="rId71"/>
    <p:sldLayoutId id="2147483736" r:id="rId72"/>
    <p:sldLayoutId id="2147483737" r:id="rId73"/>
    <p:sldLayoutId id="2147483738" r:id="rId74"/>
    <p:sldLayoutId id="2147483739" r:id="rId75"/>
    <p:sldLayoutId id="2147483740" r:id="rId76"/>
    <p:sldLayoutId id="2147483741" r:id="rId77"/>
    <p:sldLayoutId id="2147483742" r:id="rId78"/>
    <p:sldLayoutId id="2147483743" r:id="rId79"/>
    <p:sldLayoutId id="2147483744" r:id="rId80"/>
    <p:sldLayoutId id="2147483745" r:id="rId81"/>
    <p:sldLayoutId id="2147483746" r:id="rId82"/>
    <p:sldLayoutId id="2147483747" r:id="rId83"/>
    <p:sldLayoutId id="2147483748" r:id="rId84"/>
    <p:sldLayoutId id="2147483749" r:id="rId85"/>
    <p:sldLayoutId id="2147483751" r:id="rId86"/>
    <p:sldLayoutId id="2147483752" r:id="rId87"/>
    <p:sldLayoutId id="2147483753" r:id="rId88"/>
    <p:sldLayoutId id="2147483754" r:id="rId8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51EE5B52-F5B6-44AE-D5C1-74F6A68DA02E}"/>
              </a:ext>
            </a:extLst>
          </p:cNvPr>
          <p:cNvSpPr txBox="1">
            <a:spLocks noChangeArrowheads="1"/>
          </p:cNvSpPr>
          <p:nvPr/>
        </p:nvSpPr>
        <p:spPr bwMode="auto">
          <a:xfrm>
            <a:off x="2072317" y="2048970"/>
            <a:ext cx="9000931" cy="1900802"/>
          </a:xfrm>
          <a:prstGeom prst="rect">
            <a:avLst/>
          </a:prstGeom>
          <a:noFill/>
          <a:ln>
            <a:noFill/>
          </a:ln>
        </p:spPr>
        <p:txBody>
          <a:bodyPr lIns="121907" tIns="60953" rIns="121907" bIns="60953" anchor="ctr">
            <a:normAutofit/>
          </a:bodyPr>
          <a:lstStyle/>
          <a:p>
            <a:pPr algn="ctr">
              <a:defRPr/>
            </a:pPr>
            <a:r>
              <a:rPr lang="en-GB" sz="4000" b="1" i="1" kern="0" dirty="0">
                <a:solidFill>
                  <a:srgbClr val="FF0000"/>
                </a:solidFill>
                <a:effectLst>
                  <a:outerShdw blurRad="38100" dist="38100" dir="2700000" algn="tl">
                    <a:srgbClr val="C0C0C0"/>
                  </a:outerShdw>
                </a:effectLst>
                <a:latin typeface="+mj-lt"/>
                <a:ea typeface="ＭＳ Ｐゴシック" charset="0"/>
                <a:cs typeface="ＭＳ Ｐゴシック" charset="0"/>
              </a:rPr>
              <a:t>Discussion Paper on AI Views</a:t>
            </a:r>
            <a:endParaRPr lang="en-GB" sz="4000" kern="0" dirty="0">
              <a:effectLst>
                <a:outerShdw blurRad="38100" dist="38100" dir="2700000" algn="tl">
                  <a:srgbClr val="C0C0C0"/>
                </a:outerShdw>
              </a:effectLst>
              <a:latin typeface="+mj-lt"/>
              <a:ea typeface="ＭＳ Ｐゴシック" charset="0"/>
              <a:cs typeface="ＭＳ Ｐゴシック" charset="0"/>
            </a:endParaRPr>
          </a:p>
        </p:txBody>
      </p:sp>
      <p:sp>
        <p:nvSpPr>
          <p:cNvPr id="6147" name="Subtitle 6">
            <a:extLst>
              <a:ext uri="{FF2B5EF4-FFF2-40B4-BE49-F238E27FC236}">
                <a16:creationId xmlns:a16="http://schemas.microsoft.com/office/drawing/2014/main" id="{2E54004E-AE56-0A28-619D-65B5C72B1BB1}"/>
              </a:ext>
            </a:extLst>
          </p:cNvPr>
          <p:cNvSpPr>
            <a:spLocks noGrp="1"/>
          </p:cNvSpPr>
          <p:nvPr>
            <p:ph type="subTitle" idx="4294967295"/>
          </p:nvPr>
        </p:nvSpPr>
        <p:spPr>
          <a:xfrm>
            <a:off x="3883542" y="3852388"/>
            <a:ext cx="5639740" cy="319616"/>
          </a:xfrm>
        </p:spPr>
        <p:txBody>
          <a:bodyPr>
            <a:noAutofit/>
          </a:bodyPr>
          <a:lstStyle/>
          <a:p>
            <a:pPr marL="0" indent="0">
              <a:lnSpc>
                <a:spcPct val="80000"/>
              </a:lnSpc>
              <a:buNone/>
            </a:pPr>
            <a:r>
              <a:rPr lang="en-GB" altLang="en-US" sz="3600" dirty="0">
                <a:latin typeface="Arial" panose="020B0604020202020204" pitchFamily="34" charset="0"/>
              </a:rPr>
              <a:t>Qualcomm Technologies </a:t>
            </a:r>
          </a:p>
        </p:txBody>
      </p:sp>
      <p:sp>
        <p:nvSpPr>
          <p:cNvPr id="6148" name="Text Box 5">
            <a:extLst>
              <a:ext uri="{FF2B5EF4-FFF2-40B4-BE49-F238E27FC236}">
                <a16:creationId xmlns:a16="http://schemas.microsoft.com/office/drawing/2014/main" id="{872B6895-9A56-50AE-B1CA-2FF5763B5C70}"/>
              </a:ext>
            </a:extLst>
          </p:cNvPr>
          <p:cNvSpPr txBox="1">
            <a:spLocks noChangeArrowheads="1"/>
          </p:cNvSpPr>
          <p:nvPr/>
        </p:nvSpPr>
        <p:spPr bwMode="auto">
          <a:xfrm>
            <a:off x="3479800" y="3407833"/>
            <a:ext cx="7709568" cy="666786"/>
          </a:xfrm>
          <a:prstGeom prst="rect">
            <a:avLst/>
          </a:prstGeom>
          <a:noFill/>
          <a:ln>
            <a:noFill/>
          </a:ln>
        </p:spPr>
        <p:txBody>
          <a:bodyPr wrap="squar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a:extLst>
              <a:ext uri="{FF2B5EF4-FFF2-40B4-BE49-F238E27FC236}">
                <a16:creationId xmlns:a16="http://schemas.microsoft.com/office/drawing/2014/main" id="{005842F2-DB95-FB4B-DB8E-311E1FE4DB02}"/>
              </a:ext>
            </a:extLst>
          </p:cNvPr>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dirty="0">
              <a:latin typeface="Arial" panose="020B0604020202020204" pitchFamily="34" charset="0"/>
            </a:endParaRPr>
          </a:p>
        </p:txBody>
      </p:sp>
      <p:sp>
        <p:nvSpPr>
          <p:cNvPr id="6150" name="TextBox 6">
            <a:extLst>
              <a:ext uri="{FF2B5EF4-FFF2-40B4-BE49-F238E27FC236}">
                <a16:creationId xmlns:a16="http://schemas.microsoft.com/office/drawing/2014/main" id="{DD15CC89-68F6-B6F6-D948-C497A6385013}"/>
              </a:ext>
            </a:extLst>
          </p:cNvPr>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467" dirty="0">
                <a:solidFill>
                  <a:schemeClr val="bg1"/>
                </a:solidFill>
                <a:latin typeface="Arial" panose="020B0604020202020204" pitchFamily="34" charset="0"/>
              </a:rPr>
              <a:t>S1-252147</a:t>
            </a:r>
            <a:r>
              <a:rPr lang="en-GB" altLang="en-US" sz="1333" dirty="0">
                <a:solidFill>
                  <a:schemeClr val="bg1"/>
                </a:solidFill>
                <a:latin typeface="Arial" panose="020B0604020202020204" pitchFamily="34" charset="0"/>
              </a:rPr>
              <a:t>, 3GPP TSG #110, </a:t>
            </a:r>
            <a:r>
              <a:rPr lang="en-US" altLang="en-US" sz="1333" dirty="0">
                <a:solidFill>
                  <a:schemeClr val="bg1"/>
                </a:solidFill>
                <a:latin typeface="Arial" panose="020B0604020202020204" pitchFamily="34" charset="0"/>
              </a:rPr>
              <a:t>May 19 - 23 May 2025</a:t>
            </a:r>
            <a:r>
              <a:rPr lang="en-GB" altLang="en-US" sz="1333" dirty="0">
                <a:solidFill>
                  <a:schemeClr val="bg1"/>
                </a:solidFill>
                <a:latin typeface="Arial" panose="020B0604020202020204" pitchFamily="34" charset="0"/>
              </a:rPr>
              <a:t>, Fukuoka, Japan</a:t>
            </a:r>
            <a:endParaRPr lang="en-GB" altLang="en-US" sz="1067" dirty="0">
              <a:solidFill>
                <a:schemeClr val="bg1"/>
              </a:solidFill>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C783BA7-99BA-EA6A-A499-EB6869731D39}"/>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7DCC3866-A719-A6A0-356D-4738C5721FBE}"/>
              </a:ext>
            </a:extLst>
          </p:cNvPr>
          <p:cNvSpPr>
            <a:spLocks noGrp="1"/>
          </p:cNvSpPr>
          <p:nvPr>
            <p:ph type="title"/>
          </p:nvPr>
        </p:nvSpPr>
        <p:spPr>
          <a:xfrm>
            <a:off x="495300" y="565125"/>
            <a:ext cx="11187112" cy="439479"/>
          </a:xfrm>
        </p:spPr>
        <p:txBody>
          <a:bodyPr/>
          <a:lstStyle/>
          <a:p>
            <a:r>
              <a:rPr lang="en-US" dirty="0"/>
              <a:t>Proposed Revised Requirements (2)</a:t>
            </a:r>
          </a:p>
        </p:txBody>
      </p:sp>
      <p:sp>
        <p:nvSpPr>
          <p:cNvPr id="4" name="Content Placeholder 3">
            <a:extLst>
              <a:ext uri="{FF2B5EF4-FFF2-40B4-BE49-F238E27FC236}">
                <a16:creationId xmlns:a16="http://schemas.microsoft.com/office/drawing/2014/main" id="{5F474FCD-4E50-80A8-9D56-88829033E601}"/>
              </a:ext>
            </a:extLst>
          </p:cNvPr>
          <p:cNvSpPr>
            <a:spLocks noGrp="1"/>
          </p:cNvSpPr>
          <p:nvPr>
            <p:ph sz="quarter" idx="14"/>
          </p:nvPr>
        </p:nvSpPr>
        <p:spPr>
          <a:xfrm>
            <a:off x="390523" y="1016520"/>
            <a:ext cx="11563351" cy="4636388"/>
          </a:xfrm>
        </p:spPr>
        <p:txBody>
          <a:bodyPr/>
          <a:lstStyle/>
          <a:p>
            <a:pPr marL="720090" marR="0" indent="-720090" hangingPunct="0">
              <a:spcBef>
                <a:spcPts val="600"/>
              </a:spcBef>
              <a:spcAft>
                <a:spcPts val="900"/>
              </a:spcAft>
              <a:buNone/>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US" sz="1800" b="1" dirty="0">
                <a:effectLst/>
                <a:latin typeface="Arial" panose="020B0604020202020204" pitchFamily="34" charset="0"/>
                <a:ea typeface="SimSun" panose="02010600030101010101" pitchFamily="2" charset="-122"/>
                <a:cs typeface="Times New Roman" panose="02020603050405020304" pitchFamily="18" charset="0"/>
              </a:rPr>
              <a:t>7</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.3	Potential New Requirements </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indent="0">
              <a:spcAft>
                <a:spcPts val="900"/>
              </a:spcAft>
              <a:buNone/>
            </a:pPr>
            <a:r>
              <a:rPr lang="en-GB" sz="1800" dirty="0">
                <a:effectLst/>
                <a:latin typeface="Times New Roman" panose="02020603050405020304" pitchFamily="18" charset="0"/>
                <a:ea typeface="Times New Roman" panose="02020603050405020304" pitchFamily="18" charset="0"/>
              </a:rPr>
              <a:t>[PR 6.</a:t>
            </a:r>
            <a:r>
              <a:rPr lang="en-US" sz="1800" dirty="0">
                <a:effectLst/>
                <a:latin typeface="Times New Roman" panose="02020603050405020304" pitchFamily="18" charset="0"/>
                <a:ea typeface="Times New Roman" panose="02020603050405020304" pitchFamily="18" charset="0"/>
              </a:rPr>
              <a:t>7</a:t>
            </a:r>
            <a:r>
              <a:rPr lang="en-GB" sz="1800" dirty="0">
                <a:effectLst/>
                <a:latin typeface="Times New Roman" panose="02020603050405020304" pitchFamily="18" charset="0"/>
                <a:ea typeface="Times New Roman" panose="02020603050405020304" pitchFamily="18" charset="0"/>
              </a:rPr>
              <a:t>.3-1] Based on user consent and operator policy, t</a:t>
            </a:r>
            <a:r>
              <a:rPr lang="en-GB" sz="1800" dirty="0">
                <a:effectLst/>
                <a:latin typeface="Times New Roman" panose="02020603050405020304" pitchFamily="18" charset="0"/>
                <a:ea typeface="DengXian" panose="02010600030101010101" pitchFamily="2" charset="-122"/>
              </a:rPr>
              <a:t>he 6G system shall provide a suitable means for an </a:t>
            </a:r>
            <a:r>
              <a:rPr lang="en-US" sz="1800" dirty="0">
                <a:solidFill>
                  <a:srgbClr val="00B050"/>
                </a:solidFill>
                <a:effectLst/>
                <a:latin typeface="Times New Roman" panose="02020603050405020304" pitchFamily="18" charset="0"/>
                <a:ea typeface="SimSun" panose="02010600030101010101" pitchFamily="2" charset="-122"/>
              </a:rPr>
              <a:t>AI</a:t>
            </a:r>
            <a:r>
              <a:rPr lang="en-US" sz="1800" dirty="0">
                <a:effectLst/>
                <a:latin typeface="Times New Roman" panose="02020603050405020304" pitchFamily="18" charset="0"/>
                <a:ea typeface="SimSun" panose="02010600030101010101" pitchFamily="2" charset="-122"/>
              </a:rPr>
              <a:t> </a:t>
            </a:r>
            <a:r>
              <a:rPr lang="en-GB" sz="1800" dirty="0">
                <a:solidFill>
                  <a:srgbClr val="00B050"/>
                </a:solidFill>
                <a:effectLst/>
                <a:latin typeface="Times New Roman" panose="02020603050405020304" pitchFamily="18" charset="0"/>
                <a:ea typeface="DengXian" panose="02010600030101010101" pitchFamily="2" charset="-122"/>
              </a:rPr>
              <a:t>application</a:t>
            </a:r>
            <a:r>
              <a:rPr lang="en-GB" sz="1800" dirty="0">
                <a:effectLst/>
                <a:latin typeface="Times New Roman" panose="02020603050405020304" pitchFamily="18" charset="0"/>
                <a:ea typeface="DengXian" panose="02010600030101010101" pitchFamily="2" charset="-122"/>
              </a:rPr>
              <a:t> </a:t>
            </a:r>
            <a:r>
              <a:rPr lang="en-US" sz="1800" dirty="0">
                <a:solidFill>
                  <a:srgbClr val="00B050"/>
                </a:solidFill>
                <a:effectLst/>
                <a:latin typeface="Times New Roman" panose="02020603050405020304" pitchFamily="18" charset="0"/>
                <a:ea typeface="SimSun" panose="02010600030101010101" pitchFamily="2" charset="-122"/>
              </a:rPr>
              <a:t>(e.g. </a:t>
            </a:r>
            <a:r>
              <a:rPr lang="en-GB" sz="1800" dirty="0">
                <a:effectLst/>
                <a:latin typeface="Times New Roman" panose="02020603050405020304" pitchFamily="18" charset="0"/>
                <a:ea typeface="DengXian" panose="02010600030101010101" pitchFamily="2" charset="-122"/>
              </a:rPr>
              <a:t>AI agent </a:t>
            </a:r>
            <a:r>
              <a:rPr lang="en-GB" sz="1800" dirty="0">
                <a:latin typeface="Times New Roman" panose="02020603050405020304" pitchFamily="18" charset="0"/>
                <a:ea typeface="DengXian" panose="02010600030101010101" pitchFamily="2" charset="-122"/>
              </a:rPr>
              <a:t>application</a:t>
            </a:r>
            <a:r>
              <a:rPr lang="en-GB" sz="1800" dirty="0">
                <a:solidFill>
                  <a:srgbClr val="00B050"/>
                </a:solidFill>
                <a:effectLst/>
                <a:latin typeface="Times New Roman" panose="02020603050405020304" pitchFamily="18" charset="0"/>
                <a:ea typeface="DengXian" panose="02010600030101010101" pitchFamily="2" charset="-122"/>
              </a:rPr>
              <a:t>)</a:t>
            </a:r>
            <a:r>
              <a:rPr lang="en-GB" sz="1800" dirty="0">
                <a:effectLst/>
                <a:latin typeface="Times New Roman" panose="02020603050405020304" pitchFamily="18" charset="0"/>
                <a:ea typeface="DengXian" panose="02010600030101010101" pitchFamily="2" charset="-122"/>
              </a:rPr>
              <a:t> on </a:t>
            </a:r>
            <a:r>
              <a:rPr lang="en-GB" sz="1800" dirty="0">
                <a:solidFill>
                  <a:srgbClr val="00B050"/>
                </a:solidFill>
                <a:effectLst/>
                <a:latin typeface="Times New Roman" panose="02020603050405020304" pitchFamily="18" charset="0"/>
                <a:ea typeface="DengXian" panose="02010600030101010101" pitchFamily="2" charset="-122"/>
              </a:rPr>
              <a:t>a </a:t>
            </a:r>
            <a:r>
              <a:rPr lang="en-GB" sz="1800" dirty="0">
                <a:effectLst/>
                <a:latin typeface="Times New Roman" panose="02020603050405020304" pitchFamily="18" charset="0"/>
                <a:ea typeface="DengXian" panose="02010600030101010101" pitchFamily="2" charset="-122"/>
              </a:rPr>
              <a:t>UE to invoke </a:t>
            </a:r>
            <a:r>
              <a:rPr lang="en-GB" sz="1800" strike="sngStrike" dirty="0">
                <a:solidFill>
                  <a:srgbClr val="00B050"/>
                </a:solidFill>
                <a:effectLst/>
                <a:latin typeface="Times New Roman" panose="02020603050405020304" pitchFamily="18" charset="0"/>
                <a:ea typeface="DengXian" panose="02010600030101010101" pitchFamily="2" charset="-122"/>
              </a:rPr>
              <a:t>some</a:t>
            </a:r>
            <a:r>
              <a:rPr lang="en-GB" sz="1800" dirty="0">
                <a:effectLst/>
                <a:latin typeface="Times New Roman" panose="02020603050405020304" pitchFamily="18" charset="0"/>
                <a:ea typeface="DengXian" panose="02010600030101010101" pitchFamily="2" charset="-122"/>
              </a:rPr>
              <a:t> 3GPP services.</a:t>
            </a:r>
            <a:endParaRPr lang="en-US" sz="1800" dirty="0">
              <a:effectLst/>
              <a:latin typeface="Times New Roman" panose="02020603050405020304" pitchFamily="18" charset="0"/>
              <a:ea typeface="Times New Roman" panose="02020603050405020304" pitchFamily="18" charset="0"/>
            </a:endParaRPr>
          </a:p>
          <a:p>
            <a:pPr marL="720090" marR="0" indent="-720090" hangingPunct="0">
              <a:spcBef>
                <a:spcPts val="600"/>
              </a:spcBef>
              <a:spcAft>
                <a:spcPts val="900"/>
              </a:spcAft>
              <a:buNone/>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8</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	Potential New Requirements needed to support the use case</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a:spcAft>
                <a:spcPts val="900"/>
              </a:spcAft>
              <a:buNone/>
            </a:pPr>
            <a:r>
              <a:rPr lang="en-GB" sz="1800" dirty="0">
                <a:effectLst/>
                <a:latin typeface="Times New Roman" panose="02020603050405020304" pitchFamily="18" charset="0"/>
                <a:ea typeface="Times New Roman" panose="02020603050405020304" pitchFamily="18" charset="0"/>
              </a:rPr>
              <a:t>[PR </a:t>
            </a:r>
            <a:r>
              <a:rPr lang="en-US" sz="1800" dirty="0">
                <a:effectLst/>
                <a:latin typeface="Times New Roman" panose="02020603050405020304" pitchFamily="18" charset="0"/>
                <a:ea typeface="DengXian" panose="02010600030101010101" pitchFamily="2" charset="-122"/>
              </a:rPr>
              <a:t>6</a:t>
            </a:r>
            <a:r>
              <a:rPr lang="en-GB" sz="1800" dirty="0">
                <a:effectLst/>
                <a:latin typeface="Times New Roman" panose="02020603050405020304" pitchFamily="18" charset="0"/>
                <a:ea typeface="Times New Roman" panose="02020603050405020304" pitchFamily="18" charset="0"/>
              </a:rPr>
              <a:t>.</a:t>
            </a:r>
            <a:r>
              <a:rPr lang="en-US" sz="1800" dirty="0">
                <a:effectLst/>
                <a:latin typeface="Times New Roman" panose="02020603050405020304" pitchFamily="18" charset="0"/>
                <a:ea typeface="DengXian" panose="02010600030101010101" pitchFamily="2" charset="-122"/>
              </a:rPr>
              <a:t>8</a:t>
            </a:r>
            <a:r>
              <a:rPr lang="en-GB" sz="1800" dirty="0">
                <a:effectLst/>
                <a:latin typeface="Times New Roman" panose="02020603050405020304" pitchFamily="18" charset="0"/>
                <a:ea typeface="Times New Roman" panose="02020603050405020304" pitchFamily="18" charset="0"/>
              </a:rPr>
              <a:t>.6-1] </a:t>
            </a:r>
            <a:r>
              <a:rPr lang="en-GB" sz="1800" dirty="0">
                <a:solidFill>
                  <a:srgbClr val="00B050"/>
                </a:solidFill>
                <a:effectLst/>
                <a:latin typeface="Times New Roman" panose="02020603050405020304" pitchFamily="18" charset="0"/>
                <a:ea typeface="Times New Roman" panose="02020603050405020304" pitchFamily="18" charset="0"/>
              </a:rPr>
              <a:t>Based on user consent and operator policy</a:t>
            </a:r>
            <a:r>
              <a:rPr lang="en-GB" sz="1800" dirty="0">
                <a:effectLst/>
                <a:latin typeface="Times New Roman" panose="02020603050405020304" pitchFamily="18" charset="0"/>
                <a:ea typeface="Times New Roman" panose="02020603050405020304" pitchFamily="18" charset="0"/>
              </a:rPr>
              <a:t>, </a:t>
            </a:r>
            <a:r>
              <a:rPr lang="en-GB" sz="1800" strike="sngStrike" dirty="0">
                <a:effectLst/>
                <a:latin typeface="Times New Roman" panose="02020603050405020304" pitchFamily="18" charset="0"/>
                <a:ea typeface="Times New Roman" panose="02020603050405020304" pitchFamily="18" charset="0"/>
              </a:rPr>
              <a:t>T</a:t>
            </a:r>
            <a:r>
              <a:rPr lang="en-GB" sz="1800" dirty="0">
                <a:effectLst/>
                <a:latin typeface="Times New Roman" panose="02020603050405020304" pitchFamily="18" charset="0"/>
                <a:ea typeface="Times New Roman" panose="02020603050405020304" pitchFamily="18" charset="0"/>
              </a:rPr>
              <a:t>the 6G system shall support hosting of large amounts of </a:t>
            </a:r>
            <a:r>
              <a:rPr lang="en-US" sz="1800" dirty="0">
                <a:solidFill>
                  <a:srgbClr val="00B050"/>
                </a:solidFill>
                <a:effectLst/>
                <a:latin typeface="Times New Roman" panose="02020603050405020304" pitchFamily="18" charset="0"/>
                <a:ea typeface="SimSun" panose="02010600030101010101" pitchFamily="2" charset="-122"/>
              </a:rPr>
              <a:t>AI </a:t>
            </a:r>
            <a:r>
              <a:rPr lang="en-US" sz="1800" dirty="0">
                <a:solidFill>
                  <a:srgbClr val="00B050"/>
                </a:solidFill>
                <a:latin typeface="Times New Roman" panose="02020603050405020304" pitchFamily="18" charset="0"/>
                <a:ea typeface="SimSun" panose="02010600030101010101" pitchFamily="2" charset="-122"/>
              </a:rPr>
              <a:t>applications</a:t>
            </a:r>
            <a:r>
              <a:rPr lang="en-GB" sz="1800" dirty="0">
                <a:solidFill>
                  <a:srgbClr val="00B050"/>
                </a:solidFill>
                <a:effectLst/>
                <a:latin typeface="Times New Roman" panose="02020603050405020304" pitchFamily="18" charset="0"/>
                <a:ea typeface="Times New Roman" panose="02020603050405020304" pitchFamily="18" charset="0"/>
              </a:rPr>
              <a:t> (e.g. </a:t>
            </a:r>
            <a:r>
              <a:rPr lang="en-GB" sz="1800" dirty="0">
                <a:effectLst/>
                <a:latin typeface="Times New Roman" panose="02020603050405020304" pitchFamily="18" charset="0"/>
                <a:ea typeface="Times New Roman" panose="02020603050405020304" pitchFamily="18" charset="0"/>
              </a:rPr>
              <a:t>AI agent applications</a:t>
            </a:r>
            <a:r>
              <a:rPr lang="en-GB" sz="1800" dirty="0">
                <a:solidFill>
                  <a:srgbClr val="00B050"/>
                </a:solidFill>
                <a:latin typeface="Times New Roman" panose="02020603050405020304" pitchFamily="18" charset="0"/>
                <a:ea typeface="Times New Roman" panose="02020603050405020304" pitchFamily="18" charset="0"/>
              </a:rPr>
              <a:t>)</a:t>
            </a:r>
            <a:r>
              <a:rPr lang="en-GB" sz="1800" dirty="0">
                <a:latin typeface="Times New Roman" panose="02020603050405020304" pitchFamily="18" charset="0"/>
                <a:ea typeface="Times New Roman" panose="02020603050405020304" pitchFamily="18" charset="0"/>
              </a:rPr>
              <a:t> </a:t>
            </a:r>
            <a:r>
              <a:rPr lang="en-GB" sz="1800" dirty="0">
                <a:effectLst/>
                <a:latin typeface="Times New Roman" panose="02020603050405020304" pitchFamily="18" charset="0"/>
                <a:ea typeface="Times New Roman" panose="02020603050405020304" pitchFamily="18" charset="0"/>
              </a:rPr>
              <a:t> managed and controlled by the 6G core network and/or multiple </a:t>
            </a:r>
            <a:r>
              <a:rPr lang="en-GB" sz="1800" dirty="0">
                <a:solidFill>
                  <a:srgbClr val="00B050"/>
                </a:solidFill>
                <a:effectLst/>
                <a:latin typeface="Times New Roman" panose="02020603050405020304" pitchFamily="18" charset="0"/>
                <a:ea typeface="Times New Roman" panose="02020603050405020304" pitchFamily="18" charset="0"/>
              </a:rPr>
              <a:t>AI </a:t>
            </a:r>
            <a:r>
              <a:rPr lang="en-US" sz="1800" dirty="0">
                <a:solidFill>
                  <a:srgbClr val="00B050"/>
                </a:solidFill>
                <a:latin typeface="Times New Roman" panose="02020603050405020304" pitchFamily="18" charset="0"/>
                <a:ea typeface="SimSun" panose="02010600030101010101" pitchFamily="2" charset="-122"/>
              </a:rPr>
              <a:t>applications </a:t>
            </a:r>
            <a:r>
              <a:rPr lang="en-GB" sz="1800" dirty="0">
                <a:solidFill>
                  <a:srgbClr val="00B050"/>
                </a:solidFill>
                <a:effectLst/>
                <a:latin typeface="Times New Roman" panose="02020603050405020304" pitchFamily="18" charset="0"/>
                <a:ea typeface="Times New Roman" panose="02020603050405020304" pitchFamily="18" charset="0"/>
              </a:rPr>
              <a:t>(e.g. </a:t>
            </a:r>
            <a:r>
              <a:rPr lang="en-GB" sz="1800" dirty="0">
                <a:effectLst/>
                <a:latin typeface="Times New Roman" panose="02020603050405020304" pitchFamily="18" charset="0"/>
                <a:ea typeface="Times New Roman" panose="02020603050405020304" pitchFamily="18" charset="0"/>
              </a:rPr>
              <a:t>AI Agent applications</a:t>
            </a:r>
            <a:r>
              <a:rPr lang="en-GB" sz="1800" dirty="0">
                <a:latin typeface="Times New Roman" panose="02020603050405020304" pitchFamily="18" charset="0"/>
                <a:ea typeface="Times New Roman" panose="02020603050405020304" pitchFamily="18" charset="0"/>
              </a:rPr>
              <a:t>)</a:t>
            </a:r>
            <a:r>
              <a:rPr lang="en-GB" sz="1800" dirty="0">
                <a:effectLst/>
                <a:latin typeface="Times New Roman" panose="02020603050405020304" pitchFamily="18" charset="0"/>
                <a:ea typeface="Times New Roman" panose="02020603050405020304" pitchFamily="18" charset="0"/>
              </a:rPr>
              <a:t> on a UE.</a:t>
            </a:r>
            <a:endParaRPr lang="en-US" sz="1800" dirty="0">
              <a:effectLst/>
              <a:latin typeface="Times New Roman" panose="02020603050405020304" pitchFamily="18" charset="0"/>
              <a:ea typeface="Times New Roman" panose="02020603050405020304" pitchFamily="18" charset="0"/>
            </a:endParaRPr>
          </a:p>
          <a:p>
            <a:pPr marL="720725" marR="0" indent="-540385" fontAlgn="auto" hangingPunct="1">
              <a:spcBef>
                <a:spcPts val="0"/>
              </a:spcBef>
              <a:buNone/>
            </a:pPr>
            <a:r>
              <a:rPr lang="en-US" sz="1800" dirty="0">
                <a:solidFill>
                  <a:srgbClr val="FF0000"/>
                </a:solidFill>
                <a:effectLst/>
                <a:latin typeface="Times New Roman" panose="02020603050405020304" pitchFamily="18" charset="0"/>
                <a:ea typeface="Times New Roman" panose="02020603050405020304" pitchFamily="18" charset="0"/>
              </a:rPr>
              <a:t>Editor’s Note: FFS whether to split the above requirement into two requirements.</a:t>
            </a:r>
          </a:p>
          <a:p>
            <a:pPr marL="720725" marR="0" indent="-540385" fontAlgn="auto" hangingPunct="1">
              <a:spcBef>
                <a:spcPts val="0"/>
              </a:spcBef>
              <a:buNone/>
            </a:pPr>
            <a:r>
              <a:rPr lang="en-US" sz="1800" dirty="0">
                <a:solidFill>
                  <a:srgbClr val="FF0000"/>
                </a:solidFill>
                <a:effectLst/>
                <a:latin typeface="Times New Roman" panose="02020603050405020304" pitchFamily="18" charset="0"/>
                <a:ea typeface="Times New Roman" panose="02020603050405020304" pitchFamily="18" charset="0"/>
              </a:rPr>
              <a:t>Editor’s Note: terminology for different types of AI agents is FFS.</a:t>
            </a:r>
          </a:p>
          <a:p>
            <a:pPr marL="720725" marR="0" indent="-540385" hangingPunct="0">
              <a:spcBef>
                <a:spcPts val="0"/>
              </a:spcBef>
              <a:buNone/>
            </a:pPr>
            <a:r>
              <a:rPr lang="en-US" sz="1800" dirty="0">
                <a:effectLst/>
                <a:latin typeface="Times New Roman" panose="02020603050405020304" pitchFamily="18" charset="0"/>
                <a:ea typeface="SimSun" panose="02010600030101010101" pitchFamily="2" charset="-122"/>
              </a:rPr>
              <a:t>NOTE:	The term 6G core network does not imply any architectural assumption, e.g. whether 6G core network is a new or evolved core network (compared to 5G). </a:t>
            </a:r>
            <a:endParaRPr lang="en-US" sz="1800" dirty="0">
              <a:effectLst/>
              <a:latin typeface="Times New Roman" panose="02020603050405020304" pitchFamily="18" charset="0"/>
              <a:ea typeface="Times New Roman" panose="02020603050405020304" pitchFamily="18" charset="0"/>
            </a:endParaRPr>
          </a:p>
          <a:p>
            <a:pPr marL="0">
              <a:spcAft>
                <a:spcPts val="900"/>
              </a:spcAft>
              <a:buNone/>
            </a:pPr>
            <a:r>
              <a:rPr lang="en-GB" sz="1800" dirty="0">
                <a:effectLst/>
                <a:latin typeface="Times New Roman" panose="02020603050405020304" pitchFamily="18" charset="0"/>
                <a:ea typeface="Times New Roman" panose="02020603050405020304" pitchFamily="18" charset="0"/>
              </a:rPr>
              <a:t>[PR </a:t>
            </a:r>
            <a:r>
              <a:rPr lang="en-US" sz="1800" dirty="0">
                <a:effectLst/>
                <a:latin typeface="Times New Roman" panose="02020603050405020304" pitchFamily="18" charset="0"/>
                <a:ea typeface="DengXian" panose="02010600030101010101" pitchFamily="2" charset="-122"/>
              </a:rPr>
              <a:t>6</a:t>
            </a:r>
            <a:r>
              <a:rPr lang="en-GB" sz="1800" dirty="0">
                <a:effectLst/>
                <a:latin typeface="Times New Roman" panose="02020603050405020304" pitchFamily="18" charset="0"/>
                <a:ea typeface="Times New Roman" panose="02020603050405020304" pitchFamily="18" charset="0"/>
              </a:rPr>
              <a:t>.</a:t>
            </a:r>
            <a:r>
              <a:rPr lang="en-US" sz="1800" dirty="0">
                <a:effectLst/>
                <a:latin typeface="Times New Roman" panose="02020603050405020304" pitchFamily="18" charset="0"/>
                <a:ea typeface="DengXian" panose="02010600030101010101" pitchFamily="2" charset="-122"/>
              </a:rPr>
              <a:t>8</a:t>
            </a:r>
            <a:r>
              <a:rPr lang="en-GB" sz="1800" dirty="0">
                <a:effectLst/>
                <a:latin typeface="Times New Roman" panose="02020603050405020304" pitchFamily="18" charset="0"/>
                <a:ea typeface="Times New Roman" panose="02020603050405020304" pitchFamily="18" charset="0"/>
              </a:rPr>
              <a:t>.6-2] </a:t>
            </a:r>
            <a:r>
              <a:rPr lang="en-GB" sz="1800" dirty="0">
                <a:solidFill>
                  <a:srgbClr val="00B050"/>
                </a:solidFill>
                <a:effectLst/>
                <a:latin typeface="Times New Roman" panose="02020603050405020304" pitchFamily="18" charset="0"/>
                <a:ea typeface="Times New Roman" panose="02020603050405020304" pitchFamily="18" charset="0"/>
              </a:rPr>
              <a:t>Based on user consent and operator policy, </a:t>
            </a:r>
            <a:r>
              <a:rPr lang="en-GB" sz="1800" strike="sngStrike" dirty="0">
                <a:effectLst/>
                <a:latin typeface="Times New Roman" panose="02020603050405020304" pitchFamily="18" charset="0"/>
                <a:ea typeface="Times New Roman" panose="02020603050405020304" pitchFamily="18" charset="0"/>
              </a:rPr>
              <a:t>T</a:t>
            </a:r>
            <a:r>
              <a:rPr lang="en-GB" sz="1800" dirty="0">
                <a:effectLst/>
                <a:latin typeface="Times New Roman" panose="02020603050405020304" pitchFamily="18" charset="0"/>
                <a:ea typeface="Times New Roman" panose="02020603050405020304" pitchFamily="18" charset="0"/>
              </a:rPr>
              <a:t>the 6G system shall support secure interoperability between </a:t>
            </a:r>
            <a:r>
              <a:rPr lang="en-GB" sz="1800" dirty="0">
                <a:solidFill>
                  <a:srgbClr val="00B050"/>
                </a:solidFill>
                <a:effectLst/>
                <a:latin typeface="Times New Roman" panose="02020603050405020304" pitchFamily="18" charset="0"/>
                <a:ea typeface="Times New Roman" panose="02020603050405020304" pitchFamily="18" charset="0"/>
              </a:rPr>
              <a:t>AI </a:t>
            </a:r>
            <a:r>
              <a:rPr lang="en-US" sz="1800" dirty="0">
                <a:solidFill>
                  <a:srgbClr val="00B050"/>
                </a:solidFill>
                <a:latin typeface="Times New Roman" panose="02020603050405020304" pitchFamily="18" charset="0"/>
                <a:ea typeface="SimSun" panose="02010600030101010101" pitchFamily="2" charset="-122"/>
              </a:rPr>
              <a:t>applications </a:t>
            </a:r>
            <a:r>
              <a:rPr lang="en-GB" sz="1800" dirty="0">
                <a:solidFill>
                  <a:srgbClr val="00B050"/>
                </a:solidFill>
                <a:effectLst/>
                <a:latin typeface="Times New Roman" panose="02020603050405020304" pitchFamily="18" charset="0"/>
                <a:ea typeface="Times New Roman" panose="02020603050405020304" pitchFamily="18" charset="0"/>
              </a:rPr>
              <a:t>(e.g. </a:t>
            </a:r>
            <a:r>
              <a:rPr lang="en-GB" sz="1800" dirty="0">
                <a:effectLst/>
                <a:latin typeface="Times New Roman" panose="02020603050405020304" pitchFamily="18" charset="0"/>
                <a:ea typeface="Times New Roman" panose="02020603050405020304" pitchFamily="18" charset="0"/>
              </a:rPr>
              <a:t>AI Agent</a:t>
            </a:r>
            <a:r>
              <a:rPr lang="en-GB" sz="1800" dirty="0">
                <a:latin typeface="Times New Roman" panose="02020603050405020304" pitchFamily="18" charset="0"/>
                <a:ea typeface="Times New Roman" panose="02020603050405020304" pitchFamily="18" charset="0"/>
              </a:rPr>
              <a:t> applications</a:t>
            </a:r>
            <a:r>
              <a:rPr lang="en-GB" sz="1800" dirty="0">
                <a:effectLst/>
                <a:latin typeface="Times New Roman" panose="02020603050405020304" pitchFamily="18" charset="0"/>
                <a:ea typeface="Times New Roman" panose="02020603050405020304" pitchFamily="18" charset="0"/>
              </a:rPr>
              <a:t>) </a:t>
            </a:r>
            <a:r>
              <a:rPr lang="en-GB" sz="1800" strike="sngStrike" dirty="0">
                <a:effectLst/>
                <a:latin typeface="Times New Roman" panose="02020603050405020304" pitchFamily="18" charset="0"/>
                <a:ea typeface="Times New Roman" panose="02020603050405020304" pitchFamily="18" charset="0"/>
              </a:rPr>
              <a:t>and between AI Agents and</a:t>
            </a:r>
            <a:r>
              <a:rPr lang="en-GB" sz="1800" dirty="0">
                <a:effectLst/>
                <a:latin typeface="Times New Roman" panose="02020603050405020304" pitchFamily="18" charset="0"/>
                <a:ea typeface="Times New Roman" panose="02020603050405020304" pitchFamily="18" charset="0"/>
              </a:rPr>
              <a:t> to achieve a collaborative task.</a:t>
            </a:r>
            <a:endParaRPr lang="en-US" sz="1800" dirty="0">
              <a:effectLst/>
              <a:latin typeface="Times New Roman" panose="02020603050405020304" pitchFamily="18" charset="0"/>
              <a:ea typeface="Times New Roman" panose="02020603050405020304" pitchFamily="18" charset="0"/>
            </a:endParaRPr>
          </a:p>
          <a:p>
            <a:pPr marL="720725" marR="0" indent="-540385" fontAlgn="auto" hangingPunct="1">
              <a:spcAft>
                <a:spcPts val="900"/>
              </a:spcAft>
            </a:pPr>
            <a:r>
              <a:rPr lang="en-US" sz="1800" dirty="0">
                <a:solidFill>
                  <a:srgbClr val="FF0000"/>
                </a:solidFill>
                <a:effectLst/>
                <a:latin typeface="Times New Roman" panose="02020603050405020304" pitchFamily="18" charset="0"/>
                <a:ea typeface="Times New Roman" panose="02020603050405020304" pitchFamily="18" charset="0"/>
              </a:rPr>
              <a:t>Editor’s Note: Additional requirements for collaboration between AI Agents FFS.</a:t>
            </a:r>
          </a:p>
          <a:p>
            <a:pPr marL="0" indent="0">
              <a:buNone/>
            </a:pPr>
            <a:endParaRPr lang="en-US" dirty="0"/>
          </a:p>
        </p:txBody>
      </p:sp>
    </p:spTree>
    <p:extLst>
      <p:ext uri="{BB962C8B-B14F-4D97-AF65-F5344CB8AC3E}">
        <p14:creationId xmlns:p14="http://schemas.microsoft.com/office/powerpoint/2010/main" val="194306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E26C8DF-8E5A-F0A1-FA42-50F3082E8F1E}"/>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F03F38B2-B8E0-7D40-F5BD-7E04E465EEAC}"/>
              </a:ext>
            </a:extLst>
          </p:cNvPr>
          <p:cNvSpPr>
            <a:spLocks noGrp="1"/>
          </p:cNvSpPr>
          <p:nvPr>
            <p:ph type="title"/>
          </p:nvPr>
        </p:nvSpPr>
        <p:spPr>
          <a:xfrm>
            <a:off x="495300" y="565125"/>
            <a:ext cx="11187112" cy="439479"/>
          </a:xfrm>
        </p:spPr>
        <p:txBody>
          <a:bodyPr/>
          <a:lstStyle/>
          <a:p>
            <a:r>
              <a:rPr lang="en-US" dirty="0"/>
              <a:t>Proposed Revised Requirements (3)</a:t>
            </a:r>
          </a:p>
        </p:txBody>
      </p:sp>
      <p:sp>
        <p:nvSpPr>
          <p:cNvPr id="4" name="Content Placeholder 3">
            <a:extLst>
              <a:ext uri="{FF2B5EF4-FFF2-40B4-BE49-F238E27FC236}">
                <a16:creationId xmlns:a16="http://schemas.microsoft.com/office/drawing/2014/main" id="{B4556467-B772-08D2-EDB0-6731959F0636}"/>
              </a:ext>
            </a:extLst>
          </p:cNvPr>
          <p:cNvSpPr>
            <a:spLocks noGrp="1"/>
          </p:cNvSpPr>
          <p:nvPr>
            <p:ph sz="quarter" idx="14"/>
          </p:nvPr>
        </p:nvSpPr>
        <p:spPr>
          <a:xfrm>
            <a:off x="502444" y="1242822"/>
            <a:ext cx="11403806" cy="5291292"/>
          </a:xfrm>
        </p:spPr>
        <p:txBody>
          <a:bodyPr/>
          <a:lstStyle/>
          <a:p>
            <a:pPr marL="720090" marR="0" indent="-720090" hangingPunct="0">
              <a:spcBef>
                <a:spcPts val="600"/>
              </a:spcBef>
              <a:spcAft>
                <a:spcPts val="900"/>
              </a:spcAft>
              <a:buNone/>
            </a:pPr>
            <a:r>
              <a:rPr lang="en-US" sz="1800" b="1" dirty="0">
                <a:effectLst/>
                <a:latin typeface="Arial" panose="020B0604020202020204" pitchFamily="34" charset="0"/>
                <a:ea typeface="SimSun" panose="02010600030101010101" pitchFamily="2" charset="-122"/>
                <a:cs typeface="Times New Roman" panose="02020603050405020304" pitchFamily="18" charset="0"/>
              </a:rPr>
              <a:t>6.10</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	Potential New Requirements needed to support the use case</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fontAlgn="auto" hangingPunct="1">
              <a:spcBef>
                <a:spcPts val="600"/>
              </a:spcBef>
              <a:spcAft>
                <a:spcPts val="600"/>
              </a:spcAft>
              <a:buNone/>
            </a:pPr>
            <a:r>
              <a:rPr lang="en-GB" sz="1800" dirty="0">
                <a:effectLst/>
                <a:latin typeface="Times New Roman" panose="02020603050405020304" pitchFamily="18" charset="0"/>
                <a:ea typeface="Times New Roman" panose="02020603050405020304" pitchFamily="18" charset="0"/>
              </a:rPr>
              <a:t>[PR</a:t>
            </a:r>
            <a:r>
              <a:rPr lang="en-US" sz="1800" dirty="0">
                <a:effectLst/>
                <a:latin typeface="Times New Roman" panose="02020603050405020304" pitchFamily="18" charset="0"/>
                <a:ea typeface="Times New Roman" panose="02020603050405020304" pitchFamily="18" charset="0"/>
              </a:rPr>
              <a:t> 6.10.</a:t>
            </a:r>
            <a:r>
              <a:rPr lang="en-GB" sz="1800" dirty="0">
                <a:effectLst/>
                <a:latin typeface="Times New Roman" panose="02020603050405020304" pitchFamily="18" charset="0"/>
                <a:ea typeface="Times New Roman" panose="02020603050405020304" pitchFamily="18" charset="0"/>
              </a:rPr>
              <a:t>6-1] Subject to operator policy</a:t>
            </a:r>
            <a:r>
              <a:rPr lang="en-US" sz="1800" dirty="0">
                <a:effectLst/>
                <a:latin typeface="Times New Roman" panose="02020603050405020304" pitchFamily="18" charset="0"/>
                <a:ea typeface="SimSun" panose="02010600030101010101" pitchFamily="2" charset="-122"/>
              </a:rPr>
              <a:t> and user’s consent, </a:t>
            </a:r>
            <a:r>
              <a:rPr lang="en-US" sz="1800" dirty="0">
                <a:effectLst/>
                <a:latin typeface="Times New Roman" panose="02020603050405020304" pitchFamily="18" charset="0"/>
                <a:ea typeface="Times New Roman" panose="02020603050405020304" pitchFamily="18" charset="0"/>
              </a:rPr>
              <a:t>6G network </a:t>
            </a:r>
            <a:r>
              <a:rPr lang="en-GB" sz="1800" dirty="0">
                <a:effectLst/>
                <a:latin typeface="Times New Roman" panose="02020603050405020304" pitchFamily="18" charset="0"/>
                <a:ea typeface="Times New Roman" panose="02020603050405020304" pitchFamily="18" charset="0"/>
              </a:rPr>
              <a:t>(e.g. in conjunction to</a:t>
            </a:r>
            <a:r>
              <a:rPr lang="en-GB"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Times New Roman" panose="02020603050405020304" pitchFamily="18" charset="0"/>
              </a:rPr>
              <a:t>IMS)</a:t>
            </a:r>
            <a:r>
              <a:rPr lang="en-US" sz="1800" dirty="0">
                <a:effectLst/>
                <a:latin typeface="Times New Roman" panose="02020603050405020304" pitchFamily="18" charset="0"/>
                <a:ea typeface="Times New Roman" panose="02020603050405020304" pitchFamily="18" charset="0"/>
              </a:rPr>
              <a:t> shall</a:t>
            </a:r>
            <a:r>
              <a:rPr lang="en-GB" sz="1800" dirty="0">
                <a:effectLst/>
                <a:latin typeface="Times New Roman" panose="02020603050405020304" pitchFamily="18" charset="0"/>
                <a:ea typeface="Times New Roman" panose="02020603050405020304" pitchFamily="18" charset="0"/>
              </a:rPr>
              <a:t> be able to </a:t>
            </a:r>
            <a:r>
              <a:rPr lang="en-US" sz="1800" dirty="0">
                <a:effectLst/>
                <a:latin typeface="Times New Roman" panose="02020603050405020304" pitchFamily="18" charset="0"/>
                <a:ea typeface="Times New Roman" panose="02020603050405020304" pitchFamily="18" charset="0"/>
              </a:rPr>
              <a:t>provide intelligent</a:t>
            </a:r>
            <a:r>
              <a:rPr lang="en-GB" sz="1800" dirty="0">
                <a:effectLst/>
                <a:latin typeface="Times New Roman" panose="02020603050405020304" pitchFamily="18" charset="0"/>
                <a:ea typeface="Times New Roman" panose="02020603050405020304" pitchFamily="18" charset="0"/>
              </a:rPr>
              <a:t> communication assistant</a:t>
            </a:r>
            <a:r>
              <a:rPr lang="en-US" sz="1800" dirty="0">
                <a:effectLst/>
                <a:latin typeface="Times New Roman" panose="02020603050405020304" pitchFamily="18" charset="0"/>
                <a:ea typeface="Times New Roman" panose="02020603050405020304" pitchFamily="18" charset="0"/>
              </a:rPr>
              <a:t> service to users.</a:t>
            </a:r>
          </a:p>
          <a:p>
            <a:pPr marL="0" marR="0" fontAlgn="auto" hangingPunct="1">
              <a:spcBef>
                <a:spcPts val="600"/>
              </a:spcBef>
              <a:spcAft>
                <a:spcPts val="600"/>
              </a:spcAft>
              <a:buNone/>
            </a:pPr>
            <a:r>
              <a:rPr lang="en-GB" sz="1800" dirty="0">
                <a:effectLst/>
                <a:latin typeface="Times New Roman" panose="02020603050405020304" pitchFamily="18" charset="0"/>
                <a:ea typeface="DengXian" panose="02010600030101010101" pitchFamily="2" charset="-122"/>
              </a:rPr>
              <a:t>[PR</a:t>
            </a:r>
            <a:r>
              <a:rPr lang="en-US" sz="1800" dirty="0">
                <a:effectLst/>
                <a:latin typeface="Times New Roman" panose="02020603050405020304" pitchFamily="18" charset="0"/>
                <a:ea typeface="DengXian" panose="02010600030101010101" pitchFamily="2" charset="-122"/>
              </a:rPr>
              <a:t> 6</a:t>
            </a:r>
            <a:r>
              <a:rPr lang="en-US" sz="1800" dirty="0">
                <a:effectLst/>
                <a:latin typeface="Times New Roman" panose="02020603050405020304" pitchFamily="18" charset="0"/>
                <a:ea typeface="Times New Roman" panose="02020603050405020304" pitchFamily="18" charset="0"/>
              </a:rPr>
              <a:t>.10.</a:t>
            </a:r>
            <a:r>
              <a:rPr lang="en-GB" sz="1800" dirty="0">
                <a:effectLst/>
                <a:latin typeface="Times New Roman" panose="02020603050405020304" pitchFamily="18" charset="0"/>
                <a:ea typeface="Times New Roman" panose="02020603050405020304" pitchFamily="18" charset="0"/>
              </a:rPr>
              <a:t>6</a:t>
            </a:r>
            <a:r>
              <a:rPr lang="en-GB" sz="1800" dirty="0">
                <a:effectLst/>
                <a:latin typeface="Times New Roman" panose="02020603050405020304" pitchFamily="18" charset="0"/>
                <a:ea typeface="DengXian" panose="02010600030101010101" pitchFamily="2" charset="-122"/>
              </a:rPr>
              <a:t>-</a:t>
            </a:r>
            <a:r>
              <a:rPr lang="en-US" sz="1800" dirty="0">
                <a:effectLst/>
                <a:latin typeface="Times New Roman" panose="02020603050405020304" pitchFamily="18" charset="0"/>
                <a:ea typeface="DengXian" panose="02010600030101010101" pitchFamily="2" charset="-122"/>
              </a:rPr>
              <a:t>2</a:t>
            </a:r>
            <a:r>
              <a:rPr lang="en-GB" sz="1800" dirty="0">
                <a:effectLst/>
                <a:latin typeface="Times New Roman" panose="02020603050405020304" pitchFamily="18" charset="0"/>
                <a:ea typeface="DengXian" panose="02010600030101010101" pitchFamily="2" charset="-122"/>
              </a:rPr>
              <a:t>] The </a:t>
            </a:r>
            <a:r>
              <a:rPr lang="en-US" sz="1800" dirty="0">
                <a:effectLst/>
                <a:latin typeface="Times New Roman" panose="02020603050405020304" pitchFamily="18" charset="0"/>
                <a:ea typeface="Times New Roman" panose="02020603050405020304" pitchFamily="18" charset="0"/>
              </a:rPr>
              <a:t>6G network </a:t>
            </a:r>
            <a:r>
              <a:rPr lang="en-US" sz="1800" dirty="0">
                <a:effectLst/>
                <a:latin typeface="Times New Roman" panose="02020603050405020304" pitchFamily="18" charset="0"/>
                <a:ea typeface="DengXian" panose="02010600030101010101" pitchFamily="2" charset="-122"/>
              </a:rPr>
              <a:t>shall support charging information collection for the </a:t>
            </a:r>
            <a:r>
              <a:rPr lang="en-GB" sz="1800" dirty="0">
                <a:effectLst/>
                <a:latin typeface="Times New Roman" panose="02020603050405020304" pitchFamily="18" charset="0"/>
                <a:ea typeface="Times New Roman" panose="02020603050405020304" pitchFamily="18" charset="0"/>
              </a:rPr>
              <a:t>intelligent communication assistant</a:t>
            </a:r>
            <a:r>
              <a:rPr lang="en-US" sz="1800" dirty="0">
                <a:effectLst/>
                <a:latin typeface="Times New Roman" panose="02020603050405020304" pitchFamily="18" charset="0"/>
                <a:ea typeface="Times New Roman" panose="02020603050405020304" pitchFamily="18" charset="0"/>
              </a:rPr>
              <a:t> service.</a:t>
            </a:r>
          </a:p>
          <a:p>
            <a:pPr marL="180340" marR="0" indent="0" hangingPunct="0">
              <a:spcBef>
                <a:spcPts val="600"/>
              </a:spcBef>
              <a:spcAft>
                <a:spcPts val="600"/>
              </a:spcAft>
              <a:buNone/>
            </a:pPr>
            <a:r>
              <a:rPr lang="en-US" sz="1800" dirty="0">
                <a:effectLst/>
                <a:latin typeface="Times New Roman" panose="02020603050405020304" pitchFamily="18" charset="0"/>
                <a:ea typeface="SimSun" panose="02010600030101010101" pitchFamily="2" charset="-122"/>
              </a:rPr>
              <a:t>	NOTE: Intelligent Communication Assistant: </a:t>
            </a:r>
            <a:r>
              <a:rPr lang="en-US" sz="1800" strike="sngStrike" dirty="0">
                <a:effectLst/>
                <a:latin typeface="Times New Roman" panose="02020603050405020304" pitchFamily="18" charset="0"/>
                <a:ea typeface="SimSun" panose="02010600030101010101" pitchFamily="2" charset="-122"/>
              </a:rPr>
              <a:t>The</a:t>
            </a:r>
            <a:r>
              <a:rPr lang="en-US" sz="1800" dirty="0">
                <a:effectLst/>
                <a:latin typeface="Times New Roman" panose="02020603050405020304" pitchFamily="18" charset="0"/>
                <a:ea typeface="SimSun" panose="02010600030101010101" pitchFamily="2" charset="-122"/>
              </a:rPr>
              <a:t> </a:t>
            </a:r>
            <a:r>
              <a:rPr lang="en-US" sz="1800" dirty="0">
                <a:solidFill>
                  <a:srgbClr val="00B050"/>
                </a:solidFill>
                <a:effectLst/>
                <a:latin typeface="Times New Roman" panose="02020603050405020304" pitchFamily="18" charset="0"/>
                <a:ea typeface="SimSun" panose="02010600030101010101" pitchFamily="2" charset="-122"/>
              </a:rPr>
              <a:t>A</a:t>
            </a:r>
            <a:r>
              <a:rPr lang="en-US" sz="1800" dirty="0">
                <a:effectLst/>
                <a:latin typeface="Times New Roman" panose="02020603050405020304" pitchFamily="18" charset="0"/>
                <a:ea typeface="SimSun" panose="02010600030101010101" pitchFamily="2" charset="-122"/>
              </a:rPr>
              <a:t> virtual intelligent communication assistant </a:t>
            </a:r>
            <a:r>
              <a:rPr lang="en-US" sz="1800" dirty="0" err="1">
                <a:effectLst/>
                <a:latin typeface="Times New Roman" panose="02020603050405020304" pitchFamily="18" charset="0"/>
                <a:ea typeface="SimSun" panose="02010600030101010101" pitchFamily="2" charset="-122"/>
              </a:rPr>
              <a:t>locate</a:t>
            </a:r>
            <a:r>
              <a:rPr lang="en-US" sz="1800" dirty="0" err="1">
                <a:solidFill>
                  <a:srgbClr val="00B050"/>
                </a:solidFill>
                <a:effectLst/>
                <a:latin typeface="Times New Roman" panose="02020603050405020304" pitchFamily="18" charset="0"/>
                <a:ea typeface="SimSun" panose="02010600030101010101" pitchFamily="2" charset="-122"/>
              </a:rPr>
              <a:t>d</a:t>
            </a:r>
            <a:r>
              <a:rPr lang="en-US" sz="1800" strike="sngStrike" dirty="0" err="1">
                <a:effectLst/>
                <a:latin typeface="Times New Roman" panose="02020603050405020304" pitchFamily="18" charset="0"/>
                <a:ea typeface="SimSun" panose="02010600030101010101" pitchFamily="2" charset="-122"/>
              </a:rPr>
              <a:t>s</a:t>
            </a:r>
            <a:r>
              <a:rPr lang="en-US" sz="1800" dirty="0">
                <a:effectLst/>
                <a:latin typeface="Times New Roman" panose="02020603050405020304" pitchFamily="18" charset="0"/>
                <a:ea typeface="SimSun" panose="02010600030101010101" pitchFamily="2" charset="-122"/>
              </a:rPr>
              <a:t> in operator network and interact</a:t>
            </a:r>
            <a:r>
              <a:rPr lang="en-US" sz="1800" dirty="0">
                <a:solidFill>
                  <a:srgbClr val="00B050"/>
                </a:solidFill>
                <a:effectLst/>
                <a:latin typeface="Times New Roman" panose="02020603050405020304" pitchFamily="18" charset="0"/>
                <a:ea typeface="SimSun" panose="02010600030101010101" pitchFamily="2" charset="-122"/>
              </a:rPr>
              <a:t>ing</a:t>
            </a:r>
            <a:r>
              <a:rPr lang="en-US" sz="1800" strike="sngStrike" dirty="0">
                <a:effectLst/>
                <a:latin typeface="Times New Roman" panose="02020603050405020304" pitchFamily="18" charset="0"/>
                <a:ea typeface="SimSun" panose="02010600030101010101" pitchFamily="2" charset="-122"/>
              </a:rPr>
              <a:t>s</a:t>
            </a:r>
            <a:r>
              <a:rPr lang="en-US" sz="1800" dirty="0">
                <a:effectLst/>
                <a:latin typeface="Times New Roman" panose="02020603050405020304" pitchFamily="18" charset="0"/>
                <a:ea typeface="SimSun" panose="02010600030101010101" pitchFamily="2" charset="-122"/>
              </a:rPr>
              <a:t> with the users through voice, video, text, gestures or other modalities. The 	assistant can be customized for each particular user by accessing user data stored in the network, with user’s 	consent. It can provide various communication services and support individual users based on user’s intention and 	requirement. One subscriber can have one or more Intelligent Communication Assistants.</a:t>
            </a:r>
            <a:endParaRPr lang="en-US" sz="1800" dirty="0">
              <a:effectLst/>
              <a:latin typeface="Times New Roman" panose="02020603050405020304" pitchFamily="18" charset="0"/>
              <a:ea typeface="Times New Roman" panose="02020603050405020304" pitchFamily="18" charset="0"/>
            </a:endParaRPr>
          </a:p>
          <a:p>
            <a:pPr marL="0">
              <a:spcAft>
                <a:spcPts val="900"/>
              </a:spcAft>
              <a:buNone/>
            </a:pP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12</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	Potential New Requirements needed to support the use case</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marL="0">
              <a:spcAft>
                <a:spcPts val="900"/>
              </a:spcAft>
              <a:buNone/>
            </a:pPr>
            <a:r>
              <a:rPr lang="en-GB" sz="1800" dirty="0">
                <a:effectLst/>
                <a:latin typeface="Times New Roman" panose="02020603050405020304" pitchFamily="18" charset="0"/>
                <a:ea typeface="Yu Mincho" panose="02020400000000000000" pitchFamily="18" charset="-128"/>
              </a:rPr>
              <a:t>[PR 6.</a:t>
            </a:r>
            <a:r>
              <a:rPr lang="en-US" sz="1800" dirty="0">
                <a:effectLst/>
                <a:latin typeface="Times New Roman" panose="02020603050405020304" pitchFamily="18" charset="0"/>
                <a:ea typeface="SimSun" panose="02010600030101010101" pitchFamily="2" charset="-122"/>
              </a:rPr>
              <a:t>12</a:t>
            </a:r>
            <a:r>
              <a:rPr lang="en-GB" sz="1800" dirty="0">
                <a:effectLst/>
                <a:latin typeface="Times New Roman" panose="02020603050405020304" pitchFamily="18" charset="0"/>
                <a:ea typeface="Yu Mincho" panose="02020400000000000000" pitchFamily="18" charset="-128"/>
              </a:rPr>
              <a:t>.6-1] Subject to operator’s policy, the 6G network shall be able to expose information from the network to authorized 3</a:t>
            </a:r>
            <a:r>
              <a:rPr lang="en-GB" sz="1800" baseline="30000" dirty="0">
                <a:effectLst/>
                <a:latin typeface="Times New Roman" panose="02020603050405020304" pitchFamily="18" charset="0"/>
                <a:ea typeface="Yu Mincho" panose="02020400000000000000" pitchFamily="18" charset="-128"/>
              </a:rPr>
              <a:t>rd</a:t>
            </a:r>
            <a:r>
              <a:rPr lang="en-GB" sz="1800" dirty="0">
                <a:effectLst/>
                <a:latin typeface="Times New Roman" panose="02020603050405020304" pitchFamily="18" charset="0"/>
                <a:ea typeface="Yu Mincho" panose="02020400000000000000" pitchFamily="18" charset="-128"/>
              </a:rPr>
              <a:t> party </a:t>
            </a:r>
            <a:r>
              <a:rPr lang="en-GB" sz="1800" dirty="0">
                <a:solidFill>
                  <a:srgbClr val="00B050"/>
                </a:solidFill>
                <a:effectLst/>
                <a:latin typeface="Times New Roman" panose="02020603050405020304" pitchFamily="18" charset="0"/>
                <a:ea typeface="Yu Mincho" panose="02020400000000000000" pitchFamily="18" charset="-128"/>
              </a:rPr>
              <a:t>AI </a:t>
            </a:r>
            <a:r>
              <a:rPr lang="en-GB" sz="1800" dirty="0">
                <a:solidFill>
                  <a:srgbClr val="00B050"/>
                </a:solidFill>
                <a:latin typeface="Times New Roman" panose="02020603050405020304" pitchFamily="18" charset="0"/>
                <a:ea typeface="Yu Mincho" panose="02020400000000000000" pitchFamily="18" charset="-128"/>
              </a:rPr>
              <a:t>application</a:t>
            </a:r>
            <a:r>
              <a:rPr lang="en-GB" sz="1800" dirty="0">
                <a:latin typeface="Times New Roman" panose="02020603050405020304" pitchFamily="18" charset="0"/>
                <a:ea typeface="Yu Mincho" panose="02020400000000000000" pitchFamily="18" charset="-128"/>
              </a:rPr>
              <a:t>s </a:t>
            </a:r>
            <a:r>
              <a:rPr lang="en-GB" sz="1800" dirty="0">
                <a:solidFill>
                  <a:srgbClr val="00B050"/>
                </a:solidFill>
                <a:effectLst/>
                <a:latin typeface="Times New Roman" panose="02020603050405020304" pitchFamily="18" charset="0"/>
                <a:ea typeface="Yu Mincho" panose="02020400000000000000" pitchFamily="18" charset="-128"/>
              </a:rPr>
              <a:t>(e.g. </a:t>
            </a:r>
            <a:r>
              <a:rPr lang="en-GB" sz="1800" dirty="0">
                <a:effectLst/>
                <a:latin typeface="Times New Roman" panose="02020603050405020304" pitchFamily="18" charset="0"/>
                <a:ea typeface="Yu Mincho" panose="02020400000000000000" pitchFamily="18" charset="-128"/>
              </a:rPr>
              <a:t>AI agent</a:t>
            </a:r>
            <a:r>
              <a:rPr lang="en-GB" sz="1800" dirty="0">
                <a:latin typeface="Times New Roman" panose="02020603050405020304" pitchFamily="18" charset="0"/>
                <a:ea typeface="Yu Mincho" panose="02020400000000000000" pitchFamily="18" charset="-128"/>
              </a:rPr>
              <a:t> </a:t>
            </a:r>
            <a:r>
              <a:rPr lang="en-GB" sz="1800" dirty="0">
                <a:solidFill>
                  <a:srgbClr val="00B050"/>
                </a:solidFill>
                <a:latin typeface="Times New Roman" panose="02020603050405020304" pitchFamily="18" charset="0"/>
                <a:ea typeface="Yu Mincho" panose="02020400000000000000" pitchFamily="18" charset="-128"/>
              </a:rPr>
              <a:t>application</a:t>
            </a:r>
            <a:r>
              <a:rPr lang="en-GB" sz="1800" dirty="0">
                <a:latin typeface="Times New Roman" panose="02020603050405020304" pitchFamily="18" charset="0"/>
                <a:ea typeface="Yu Mincho" panose="02020400000000000000" pitchFamily="18" charset="-128"/>
              </a:rPr>
              <a:t>s</a:t>
            </a:r>
            <a:r>
              <a:rPr lang="en-GB" sz="1800" dirty="0">
                <a:solidFill>
                  <a:srgbClr val="00B050"/>
                </a:solidFill>
                <a:latin typeface="Times New Roman" panose="02020603050405020304" pitchFamily="18" charset="0"/>
                <a:ea typeface="Yu Mincho" panose="02020400000000000000" pitchFamily="18" charset="-128"/>
              </a:rPr>
              <a:t>)</a:t>
            </a:r>
            <a:r>
              <a:rPr lang="en-GB" sz="1800" dirty="0">
                <a:latin typeface="Times New Roman" panose="02020603050405020304" pitchFamily="18" charset="0"/>
                <a:ea typeface="Yu Mincho" panose="02020400000000000000" pitchFamily="18" charset="-128"/>
              </a:rPr>
              <a:t> by </a:t>
            </a:r>
            <a:r>
              <a:rPr lang="en-GB" sz="1800" dirty="0">
                <a:effectLst/>
                <a:latin typeface="Times New Roman" panose="02020603050405020304" pitchFamily="18" charset="0"/>
                <a:ea typeface="Yu Mincho" panose="02020400000000000000" pitchFamily="18" charset="-128"/>
              </a:rPr>
              <a:t>means suitable for prompt augmentation.</a:t>
            </a:r>
            <a:endParaRPr lang="en-US" sz="1800" dirty="0">
              <a:effectLst/>
              <a:latin typeface="Times New Roman" panose="02020603050405020304" pitchFamily="18" charset="0"/>
              <a:ea typeface="Times New Roman" panose="02020603050405020304" pitchFamily="18" charset="0"/>
            </a:endParaRPr>
          </a:p>
          <a:p>
            <a:pPr marL="720725" marR="0" indent="-540385" fontAlgn="auto" hangingPunct="1">
              <a:spcAft>
                <a:spcPts val="900"/>
              </a:spcAft>
            </a:pPr>
            <a:r>
              <a:rPr lang="en-US" sz="1800" dirty="0">
                <a:solidFill>
                  <a:srgbClr val="FF0000"/>
                </a:solidFill>
                <a:effectLst/>
                <a:latin typeface="Times New Roman" panose="02020603050405020304" pitchFamily="18" charset="0"/>
                <a:ea typeface="SimSun" panose="02010600030101010101" pitchFamily="2" charset="-122"/>
              </a:rPr>
              <a:t>Editor’s Note:  definition of prompt augmentation is FFS</a:t>
            </a:r>
            <a:endParaRPr lang="en-US" sz="1800" dirty="0">
              <a:solidFill>
                <a:srgbClr val="FF0000"/>
              </a:solidFill>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488298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A278D771-3498-5669-73A6-EE4BB443A392}"/>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9FF84155-69A1-B5DA-7011-8E1FB36CE1B8}"/>
              </a:ext>
            </a:extLst>
          </p:cNvPr>
          <p:cNvSpPr>
            <a:spLocks noGrp="1"/>
          </p:cNvSpPr>
          <p:nvPr>
            <p:ph type="title"/>
          </p:nvPr>
        </p:nvSpPr>
        <p:spPr>
          <a:xfrm>
            <a:off x="495300" y="565125"/>
            <a:ext cx="11187112" cy="439479"/>
          </a:xfrm>
        </p:spPr>
        <p:txBody>
          <a:bodyPr/>
          <a:lstStyle/>
          <a:p>
            <a:r>
              <a:rPr lang="en-US" dirty="0"/>
              <a:t>Proposed Revised Requirements (4)</a:t>
            </a:r>
          </a:p>
        </p:txBody>
      </p:sp>
      <p:sp>
        <p:nvSpPr>
          <p:cNvPr id="4" name="Content Placeholder 3">
            <a:extLst>
              <a:ext uri="{FF2B5EF4-FFF2-40B4-BE49-F238E27FC236}">
                <a16:creationId xmlns:a16="http://schemas.microsoft.com/office/drawing/2014/main" id="{B723AAE1-6F1D-54F0-51A1-ECDA6E8CE45F}"/>
              </a:ext>
            </a:extLst>
          </p:cNvPr>
          <p:cNvSpPr>
            <a:spLocks noGrp="1"/>
          </p:cNvSpPr>
          <p:nvPr>
            <p:ph sz="quarter" idx="14"/>
          </p:nvPr>
        </p:nvSpPr>
        <p:spPr>
          <a:xfrm>
            <a:off x="502444" y="1088136"/>
            <a:ext cx="11187112" cy="4681727"/>
          </a:xfrm>
        </p:spPr>
        <p:txBody>
          <a:bodyPr/>
          <a:lstStyle/>
          <a:p>
            <a:pPr marL="0" indent="0">
              <a:buNone/>
            </a:pPr>
            <a:r>
              <a:rPr lang="en-GB" sz="2000" b="1" u="sng" dirty="0">
                <a:latin typeface="Times New Roman" panose="02020603050405020304" pitchFamily="18" charset="0"/>
                <a:ea typeface="SimSun" panose="02010600030101010101" pitchFamily="2" charset="-122"/>
              </a:rPr>
              <a:t>Observation 7: </a:t>
            </a:r>
            <a:r>
              <a:rPr lang="en-GB" sz="2000" dirty="0">
                <a:latin typeface="Times New Roman" panose="02020603050405020304" pitchFamily="18" charset="0"/>
                <a:ea typeface="SimSun" panose="02010600030101010101" pitchFamily="2" charset="-122"/>
              </a:rPr>
              <a:t>The AI service in PR  6.9.6-1 is provided to the user or 3</a:t>
            </a:r>
            <a:r>
              <a:rPr lang="en-GB" sz="2000" baseline="30000" dirty="0">
                <a:latin typeface="Times New Roman" panose="02020603050405020304" pitchFamily="18" charset="0"/>
                <a:ea typeface="SimSun" panose="02010600030101010101" pitchFamily="2" charset="-122"/>
              </a:rPr>
              <a:t>rd</a:t>
            </a:r>
            <a:r>
              <a:rPr lang="en-GB" sz="2000" dirty="0">
                <a:latin typeface="Times New Roman" panose="02020603050405020304" pitchFamily="18" charset="0"/>
                <a:ea typeface="SimSun" panose="02010600030101010101" pitchFamily="2" charset="-122"/>
              </a:rPr>
              <a:t> party application not the UE. Also, use consent is required.  </a:t>
            </a:r>
          </a:p>
          <a:p>
            <a:pPr marL="0" indent="0">
              <a:buNone/>
            </a:pPr>
            <a:r>
              <a:rPr lang="en-GB" sz="1800" b="1" u="sng" dirty="0">
                <a:latin typeface="Times New Roman" panose="02020603050405020304" pitchFamily="18" charset="0"/>
                <a:ea typeface="SimSun" panose="02010600030101010101" pitchFamily="2" charset="-122"/>
              </a:rPr>
              <a:t>Proposal 7:</a:t>
            </a:r>
            <a:endParaRPr lang="en-GB" sz="1800" b="1" u="sng" dirty="0">
              <a:effectLst/>
              <a:latin typeface="Times New Roman" panose="02020603050405020304" pitchFamily="18" charset="0"/>
              <a:ea typeface="SimSun" panose="02010600030101010101" pitchFamily="2" charset="-122"/>
            </a:endParaRPr>
          </a:p>
          <a:p>
            <a:pPr marL="0" indent="0">
              <a:buNone/>
            </a:pPr>
            <a:r>
              <a:rPr lang="en-GB" sz="1800" dirty="0">
                <a:effectLst/>
                <a:latin typeface="Times New Roman" panose="02020603050405020304" pitchFamily="18" charset="0"/>
                <a:ea typeface="SimSun" panose="02010600030101010101" pitchFamily="2" charset="-122"/>
              </a:rPr>
              <a:t>[PR </a:t>
            </a:r>
            <a:r>
              <a:rPr lang="en-GB" sz="1800" dirty="0">
                <a:effectLst/>
                <a:latin typeface="Times New Roman" panose="02020603050405020304" pitchFamily="18" charset="0"/>
                <a:ea typeface="DengXian" panose="02010600030101010101" pitchFamily="2" charset="-122"/>
              </a:rPr>
              <a:t>6</a:t>
            </a:r>
            <a:r>
              <a:rPr lang="en-GB" sz="1800" dirty="0">
                <a:effectLst/>
                <a:latin typeface="Times New Roman" panose="02020603050405020304" pitchFamily="18" charset="0"/>
                <a:ea typeface="SimSun" panose="02010600030101010101" pitchFamily="2" charset="-122"/>
              </a:rPr>
              <a:t>.</a:t>
            </a:r>
            <a:r>
              <a:rPr lang="en-US" sz="1800" dirty="0">
                <a:effectLst/>
                <a:latin typeface="Times New Roman" panose="02020603050405020304" pitchFamily="18" charset="0"/>
                <a:ea typeface="SimSun" panose="02010600030101010101" pitchFamily="2" charset="-122"/>
              </a:rPr>
              <a:t>9</a:t>
            </a:r>
            <a:r>
              <a:rPr lang="en-GB" sz="1800" dirty="0">
                <a:effectLst/>
                <a:latin typeface="Times New Roman" panose="02020603050405020304" pitchFamily="18" charset="0"/>
                <a:ea typeface="SimSun" panose="02010600030101010101" pitchFamily="2" charset="-122"/>
              </a:rPr>
              <a:t>.6-1] Subject to operator’s policy </a:t>
            </a:r>
            <a:r>
              <a:rPr lang="en-GB" sz="1800" dirty="0">
                <a:solidFill>
                  <a:srgbClr val="00B050"/>
                </a:solidFill>
                <a:effectLst/>
                <a:latin typeface="Times New Roman" panose="02020603050405020304" pitchFamily="18" charset="0"/>
                <a:ea typeface="SimSun" panose="02010600030101010101" pitchFamily="2" charset="-122"/>
              </a:rPr>
              <a:t>and user consent</a:t>
            </a:r>
            <a:r>
              <a:rPr lang="en-GB"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DengXian" panose="02010600030101010101" pitchFamily="2" charset="-122"/>
              </a:rPr>
              <a:t>t</a:t>
            </a:r>
            <a:r>
              <a:rPr lang="en-GB" sz="1800" dirty="0">
                <a:effectLst/>
                <a:latin typeface="Times New Roman" panose="02020603050405020304" pitchFamily="18" charset="0"/>
                <a:ea typeface="SimSun" panose="02010600030101010101" pitchFamily="2" charset="-122"/>
              </a:rPr>
              <a:t>he </a:t>
            </a:r>
            <a:r>
              <a:rPr lang="en-GB" sz="1800" dirty="0">
                <a:effectLst/>
                <a:latin typeface="Times New Roman" panose="02020603050405020304" pitchFamily="18" charset="0"/>
                <a:ea typeface="DengXian" panose="02010600030101010101" pitchFamily="2" charset="-122"/>
              </a:rPr>
              <a:t>6G network shall be able to provide AI service (e.g., AI model inference) to a </a:t>
            </a:r>
            <a:r>
              <a:rPr lang="en-GB" sz="1800" dirty="0">
                <a:solidFill>
                  <a:srgbClr val="00B050"/>
                </a:solidFill>
                <a:effectLst/>
                <a:latin typeface="Times New Roman" panose="02020603050405020304" pitchFamily="18" charset="0"/>
                <a:ea typeface="DengXian" panose="02010600030101010101" pitchFamily="2" charset="-122"/>
              </a:rPr>
              <a:t>user or 3</a:t>
            </a:r>
            <a:r>
              <a:rPr lang="en-GB" sz="1800" baseline="30000" dirty="0">
                <a:solidFill>
                  <a:srgbClr val="00B050"/>
                </a:solidFill>
                <a:effectLst/>
                <a:latin typeface="Times New Roman" panose="02020603050405020304" pitchFamily="18" charset="0"/>
                <a:ea typeface="DengXian" panose="02010600030101010101" pitchFamily="2" charset="-122"/>
              </a:rPr>
              <a:t>rd</a:t>
            </a:r>
            <a:r>
              <a:rPr lang="en-GB" sz="1800" dirty="0">
                <a:solidFill>
                  <a:srgbClr val="00B050"/>
                </a:solidFill>
                <a:effectLst/>
                <a:latin typeface="Times New Roman" panose="02020603050405020304" pitchFamily="18" charset="0"/>
                <a:ea typeface="DengXian" panose="02010600030101010101" pitchFamily="2" charset="-122"/>
              </a:rPr>
              <a:t> party application on the </a:t>
            </a:r>
            <a:r>
              <a:rPr lang="en-GB" sz="1800" dirty="0">
                <a:effectLst/>
                <a:latin typeface="Times New Roman" panose="02020603050405020304" pitchFamily="18" charset="0"/>
                <a:ea typeface="DengXian" panose="02010600030101010101" pitchFamily="2" charset="-122"/>
              </a:rPr>
              <a:t>UE.</a:t>
            </a:r>
            <a:endParaRPr lang="en-US" sz="1800" dirty="0">
              <a:effectLst/>
              <a:latin typeface="Times New Roman" panose="02020603050405020304" pitchFamily="18" charset="0"/>
              <a:ea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402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6478F7-261E-F642-1B34-31B2C448D138}"/>
              </a:ext>
            </a:extLst>
          </p:cNvPr>
          <p:cNvSpPr>
            <a:spLocks noGrp="1"/>
          </p:cNvSpPr>
          <p:nvPr>
            <p:ph type="ctrTitle"/>
          </p:nvPr>
        </p:nvSpPr>
        <p:spPr>
          <a:xfrm>
            <a:off x="1524000" y="2734366"/>
            <a:ext cx="9144000" cy="775597"/>
          </a:xfrm>
        </p:spPr>
        <p:txBody>
          <a:bodyPr/>
          <a:lstStyle/>
          <a:p>
            <a:r>
              <a:rPr lang="en-US" dirty="0">
                <a:solidFill>
                  <a:srgbClr val="00B050"/>
                </a:solidFill>
              </a:rPr>
              <a:t>THANK YOU </a:t>
            </a:r>
          </a:p>
        </p:txBody>
      </p:sp>
      <p:sp>
        <p:nvSpPr>
          <p:cNvPr id="4" name="Footer Placeholder 3">
            <a:extLst>
              <a:ext uri="{FF2B5EF4-FFF2-40B4-BE49-F238E27FC236}">
                <a16:creationId xmlns:a16="http://schemas.microsoft.com/office/drawing/2014/main" id="{A528DC1C-CA1D-EEE2-6AE8-C8FDC47A5795}"/>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9081244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57E2E3A5-A70E-EFAF-A2D5-4196C96321DE}"/>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38E1424D-0D28-C0F0-71A3-1A7CDA7BD4A6}"/>
              </a:ext>
            </a:extLst>
          </p:cNvPr>
          <p:cNvSpPr>
            <a:spLocks noGrp="1"/>
          </p:cNvSpPr>
          <p:nvPr>
            <p:ph type="title"/>
          </p:nvPr>
        </p:nvSpPr>
        <p:spPr>
          <a:xfrm>
            <a:off x="495299" y="486271"/>
            <a:ext cx="11187112" cy="439479"/>
          </a:xfrm>
        </p:spPr>
        <p:txBody>
          <a:bodyPr/>
          <a:lstStyle/>
          <a:p>
            <a:r>
              <a:rPr lang="en-US" dirty="0"/>
              <a:t>AI Aspects in 6G (1)</a:t>
            </a:r>
          </a:p>
        </p:txBody>
      </p:sp>
      <p:sp>
        <p:nvSpPr>
          <p:cNvPr id="4" name="Content Placeholder 3">
            <a:extLst>
              <a:ext uri="{FF2B5EF4-FFF2-40B4-BE49-F238E27FC236}">
                <a16:creationId xmlns:a16="http://schemas.microsoft.com/office/drawing/2014/main" id="{AD781391-54B6-599C-EF58-535E38002986}"/>
              </a:ext>
            </a:extLst>
          </p:cNvPr>
          <p:cNvSpPr>
            <a:spLocks noGrp="1"/>
          </p:cNvSpPr>
          <p:nvPr>
            <p:ph sz="quarter" idx="14"/>
          </p:nvPr>
        </p:nvSpPr>
        <p:spPr>
          <a:xfrm>
            <a:off x="438042" y="1088136"/>
            <a:ext cx="11334858" cy="5445978"/>
          </a:xfrm>
        </p:spPr>
        <p:txBody>
          <a:bodyPr/>
          <a:lstStyle/>
          <a:p>
            <a:r>
              <a:rPr lang="en-US" dirty="0"/>
              <a:t>As mentioned in TR 22.870 Clause 6.0, SA1 scope of AI address in TR includes the following: </a:t>
            </a:r>
          </a:p>
          <a:p>
            <a:pPr lvl="1"/>
            <a:r>
              <a:rPr lang="en-GB" b="1" dirty="0">
                <a:effectLst/>
                <a:latin typeface="Times New Roman" panose="02020603050405020304" pitchFamily="18" charset="0"/>
                <a:ea typeface="Times New Roman" panose="02020603050405020304" pitchFamily="18" charset="0"/>
              </a:rPr>
              <a:t>AI for 6G System </a:t>
            </a:r>
            <a:r>
              <a:rPr lang="en-GB" dirty="0">
                <a:effectLst/>
                <a:latin typeface="Times New Roman" panose="02020603050405020304" pitchFamily="18" charset="0"/>
                <a:ea typeface="Times New Roman" panose="02020603050405020304" pitchFamily="18" charset="0"/>
              </a:rPr>
              <a:t>refers to the use of AI capabilities to support the network and devices in providing 3GPP services. </a:t>
            </a:r>
            <a:endParaRPr lang="en-US" dirty="0">
              <a:latin typeface="Times New Roman" panose="02020603050405020304" pitchFamily="18" charset="0"/>
              <a:ea typeface="Times New Roman" panose="02020603050405020304" pitchFamily="18" charset="0"/>
            </a:endParaRPr>
          </a:p>
          <a:p>
            <a:pPr lvl="1"/>
            <a:r>
              <a:rPr lang="en-GB" b="1" dirty="0">
                <a:effectLst/>
                <a:latin typeface="Times New Roman" panose="02020603050405020304" pitchFamily="18" charset="0"/>
                <a:ea typeface="Times New Roman" panose="02020603050405020304" pitchFamily="18" charset="0"/>
              </a:rPr>
              <a:t>6G System for AI </a:t>
            </a:r>
            <a:r>
              <a:rPr lang="en-GB" dirty="0">
                <a:effectLst/>
                <a:latin typeface="Times New Roman" panose="02020603050405020304" pitchFamily="18" charset="0"/>
                <a:ea typeface="Times New Roman" panose="02020603050405020304" pitchFamily="18" charset="0"/>
              </a:rPr>
              <a:t>focuses on how the system supports and enables AI applications by leveraging 6G system functionalities to provide different services. </a:t>
            </a:r>
            <a:endParaRPr lang="en-US" dirty="0">
              <a:effectLst/>
              <a:latin typeface="Times New Roman" panose="02020603050405020304" pitchFamily="18" charset="0"/>
              <a:ea typeface="Times New Roman" panose="02020603050405020304" pitchFamily="18" charset="0"/>
            </a:endParaRPr>
          </a:p>
          <a:p>
            <a:r>
              <a:rPr lang="en-US" dirty="0"/>
              <a:t>Also, current “AI Service” definition is the following: </a:t>
            </a:r>
          </a:p>
          <a:p>
            <a:pPr lvl="1"/>
            <a:r>
              <a:rPr lang="en-US" b="1" dirty="0">
                <a:latin typeface="Times New Roman" panose="02020603050405020304" pitchFamily="18" charset="0"/>
                <a:cs typeface="Times New Roman" panose="02020603050405020304" pitchFamily="18" charset="0"/>
              </a:rPr>
              <a:t>AI</a:t>
            </a:r>
            <a:r>
              <a:rPr lang="en-US" b="1" i="0" dirty="0">
                <a:solidFill>
                  <a:srgbClr val="000000"/>
                </a:solidFill>
                <a:effectLst/>
                <a:latin typeface="Times New Roman" panose="02020603050405020304" pitchFamily="18" charset="0"/>
                <a:cs typeface="Times New Roman" panose="02020603050405020304" pitchFamily="18" charset="0"/>
              </a:rPr>
              <a:t> service: </a:t>
            </a:r>
            <a:r>
              <a:rPr lang="en-US" b="0" i="0" dirty="0">
                <a:solidFill>
                  <a:srgbClr val="000000"/>
                </a:solidFill>
                <a:effectLst/>
                <a:latin typeface="Times New Roman" panose="02020603050405020304" pitchFamily="18" charset="0"/>
                <a:cs typeface="Times New Roman" panose="02020603050405020304" pitchFamily="18" charset="0"/>
              </a:rPr>
              <a:t>a 6G service (e.g., AI model inference) to support AI-related activities, which is provided by 6G core network to the 6G user, considering the required quality of the service (e.g., inference accuracy, latency).</a:t>
            </a:r>
          </a:p>
          <a:p>
            <a:pPr lvl="2"/>
            <a:r>
              <a:rPr lang="en-US" b="0" i="0" dirty="0">
                <a:solidFill>
                  <a:srgbClr val="000000"/>
                </a:solidFill>
                <a:effectLst/>
                <a:latin typeface="Times New Roman" panose="02020603050405020304" pitchFamily="18" charset="0"/>
                <a:cs typeface="Times New Roman" panose="02020603050405020304" pitchFamily="18" charset="0"/>
              </a:rPr>
              <a:t>NOTE 1: The above term does not imply any architectural assumption, e.g. whether 6G CN/RAN is a new or evolved CN/RAN (compared to 5G).</a:t>
            </a:r>
          </a:p>
          <a:p>
            <a:pPr lvl="2"/>
            <a:r>
              <a:rPr lang="en-US" b="0" i="0" dirty="0">
                <a:solidFill>
                  <a:srgbClr val="000000"/>
                </a:solidFill>
                <a:effectLst/>
                <a:latin typeface="Times New Roman" panose="02020603050405020304" pitchFamily="18" charset="0"/>
                <a:cs typeface="Times New Roman" panose="02020603050405020304" pitchFamily="18" charset="0"/>
              </a:rPr>
              <a:t>Editor’s Note: The definition of AI service is FFS.</a:t>
            </a:r>
          </a:p>
          <a:p>
            <a:r>
              <a:rPr lang="en-US" b="1" u="sng" dirty="0"/>
              <a:t>Observation 1a:</a:t>
            </a:r>
            <a:r>
              <a:rPr lang="en-US" dirty="0"/>
              <a:t>Current definition of AI service is limited to “6G system for AI” with the following features:</a:t>
            </a:r>
          </a:p>
          <a:p>
            <a:pPr lvl="1"/>
            <a:r>
              <a:rPr lang="en-US" dirty="0">
                <a:latin typeface="Times New Roman" panose="02020603050405020304" pitchFamily="18" charset="0"/>
                <a:cs typeface="Times New Roman" panose="02020603050405020304" pitchFamily="18" charset="0"/>
              </a:rPr>
              <a:t>Service provided to the user (not including 3</a:t>
            </a:r>
            <a:r>
              <a:rPr lang="en-US" baseline="30000" dirty="0">
                <a:latin typeface="Times New Roman" panose="02020603050405020304" pitchFamily="18" charset="0"/>
                <a:cs typeface="Times New Roman" panose="02020603050405020304" pitchFamily="18" charset="0"/>
              </a:rPr>
              <a:t>rd</a:t>
            </a:r>
            <a:r>
              <a:rPr lang="en-US" dirty="0">
                <a:latin typeface="Times New Roman" panose="02020603050405020304" pitchFamily="18" charset="0"/>
                <a:cs typeface="Times New Roman" panose="02020603050405020304" pitchFamily="18" charset="0"/>
              </a:rPr>
              <a:t> party application)</a:t>
            </a:r>
          </a:p>
          <a:p>
            <a:pPr lvl="1"/>
            <a:r>
              <a:rPr lang="en-US" dirty="0">
                <a:latin typeface="Times New Roman" panose="02020603050405020304" pitchFamily="18" charset="0"/>
                <a:cs typeface="Times New Roman" panose="02020603050405020304" pitchFamily="18" charset="0"/>
              </a:rPr>
              <a:t>Service  provided by the core network (excluding cases where the entire 6G system (excluding UE) are involved in providing the service)</a:t>
            </a:r>
          </a:p>
          <a:p>
            <a:pPr lvl="1"/>
            <a:r>
              <a:rPr lang="en-US" altLang="zh-CN" dirty="0">
                <a:latin typeface="Times New Roman" panose="02020603050405020304" pitchFamily="18" charset="0"/>
                <a:cs typeface="Times New Roman" panose="02020603050405020304" pitchFamily="18" charset="0"/>
              </a:rPr>
              <a:t>The phrase “AI-related activities” is unclear </a:t>
            </a:r>
          </a:p>
          <a:p>
            <a:pPr marL="0" indent="0">
              <a:buNone/>
            </a:pPr>
            <a:endParaRPr lang="en-US" dirty="0"/>
          </a:p>
        </p:txBody>
      </p:sp>
    </p:spTree>
    <p:extLst>
      <p:ext uri="{BB962C8B-B14F-4D97-AF65-F5344CB8AC3E}">
        <p14:creationId xmlns:p14="http://schemas.microsoft.com/office/powerpoint/2010/main" val="1889030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110AB7A-A854-E44B-F75C-775AC9965B38}"/>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FF2333B9-E76A-90A2-5BB0-58ABDC288AA1}"/>
              </a:ext>
            </a:extLst>
          </p:cNvPr>
          <p:cNvSpPr>
            <a:spLocks noGrp="1"/>
          </p:cNvSpPr>
          <p:nvPr>
            <p:ph type="title"/>
          </p:nvPr>
        </p:nvSpPr>
        <p:spPr>
          <a:xfrm>
            <a:off x="261257" y="125397"/>
            <a:ext cx="11187112" cy="439479"/>
          </a:xfrm>
        </p:spPr>
        <p:txBody>
          <a:bodyPr/>
          <a:lstStyle/>
          <a:p>
            <a:r>
              <a:rPr lang="en-US" dirty="0"/>
              <a:t>AI Aspects in 6G (2)</a:t>
            </a:r>
          </a:p>
        </p:txBody>
      </p:sp>
      <p:sp>
        <p:nvSpPr>
          <p:cNvPr id="4" name="Content Placeholder 3">
            <a:extLst>
              <a:ext uri="{FF2B5EF4-FFF2-40B4-BE49-F238E27FC236}">
                <a16:creationId xmlns:a16="http://schemas.microsoft.com/office/drawing/2014/main" id="{7305858D-DBC2-1E2A-5A2C-44674FB6C920}"/>
              </a:ext>
            </a:extLst>
          </p:cNvPr>
          <p:cNvSpPr>
            <a:spLocks noGrp="1"/>
          </p:cNvSpPr>
          <p:nvPr>
            <p:ph sz="quarter" idx="14"/>
          </p:nvPr>
        </p:nvSpPr>
        <p:spPr>
          <a:xfrm>
            <a:off x="145152" y="646410"/>
            <a:ext cx="11799198" cy="5615597"/>
          </a:xfrm>
        </p:spPr>
        <p:txBody>
          <a:bodyPr/>
          <a:lstStyle/>
          <a:p>
            <a:r>
              <a:rPr lang="en-US" b="1" u="sng" dirty="0"/>
              <a:t>Proposal 1a: Definition of </a:t>
            </a:r>
            <a:r>
              <a:rPr lang="en-US" b="1" i="0" u="sng" dirty="0">
                <a:effectLst/>
                <a:latin typeface="Times New Roman" panose="02020603050405020304" pitchFamily="18" charset="0"/>
              </a:rPr>
              <a:t>6G </a:t>
            </a:r>
            <a:r>
              <a:rPr lang="en-US" b="1" u="sng" dirty="0">
                <a:latin typeface="Times New Roman" panose="02020603050405020304" pitchFamily="18" charset="0"/>
              </a:rPr>
              <a:t>System for </a:t>
            </a:r>
            <a:r>
              <a:rPr lang="en-US" b="1" u="sng" dirty="0"/>
              <a:t>AI Service   </a:t>
            </a:r>
          </a:p>
          <a:p>
            <a:pPr lvl="1"/>
            <a:r>
              <a:rPr lang="en-US" b="1" i="0" dirty="0">
                <a:solidFill>
                  <a:srgbClr val="00B050"/>
                </a:solidFill>
                <a:effectLst/>
                <a:latin typeface="Times New Roman" panose="02020603050405020304" pitchFamily="18" charset="0"/>
              </a:rPr>
              <a:t>6G </a:t>
            </a:r>
            <a:r>
              <a:rPr lang="en-US" b="1" dirty="0">
                <a:solidFill>
                  <a:srgbClr val="00B050"/>
                </a:solidFill>
                <a:latin typeface="Times New Roman" panose="02020603050405020304" pitchFamily="18" charset="0"/>
              </a:rPr>
              <a:t>System for </a:t>
            </a:r>
            <a:r>
              <a:rPr lang="en-US" b="1" i="0" dirty="0">
                <a:solidFill>
                  <a:srgbClr val="00B050"/>
                </a:solidFill>
                <a:effectLst/>
                <a:latin typeface="Times New Roman" panose="02020603050405020304" pitchFamily="18" charset="0"/>
              </a:rPr>
              <a:t>AI - AI service: </a:t>
            </a:r>
            <a:r>
              <a:rPr lang="en-US" dirty="0">
                <a:solidFill>
                  <a:srgbClr val="00B050"/>
                </a:solidFill>
                <a:latin typeface="Times New Roman" panose="02020603050405020304" pitchFamily="18" charset="0"/>
              </a:rPr>
              <a:t>a </a:t>
            </a:r>
            <a:r>
              <a:rPr lang="en-US" b="0" i="0" dirty="0">
                <a:solidFill>
                  <a:srgbClr val="00B050"/>
                </a:solidFill>
                <a:effectLst/>
                <a:latin typeface="Times New Roman" panose="02020603050405020304" pitchFamily="18" charset="0"/>
              </a:rPr>
              <a:t>service where </a:t>
            </a:r>
            <a:r>
              <a:rPr lang="en-US" dirty="0">
                <a:solidFill>
                  <a:srgbClr val="00B050"/>
                </a:solidFill>
                <a:latin typeface="Times New Roman" panose="02020603050405020304" pitchFamily="18" charset="0"/>
              </a:rPr>
              <a:t>the </a:t>
            </a:r>
            <a:r>
              <a:rPr lang="en-US" b="0" i="0" dirty="0">
                <a:solidFill>
                  <a:srgbClr val="00B050"/>
                </a:solidFill>
                <a:effectLst/>
                <a:latin typeface="Times New Roman" panose="02020603050405020304" pitchFamily="18" charset="0"/>
              </a:rPr>
              <a:t>6G system provides AI capabilities </a:t>
            </a:r>
            <a:r>
              <a:rPr lang="en-US" dirty="0">
                <a:solidFill>
                  <a:srgbClr val="00B050"/>
                </a:solidFill>
                <a:latin typeface="Times New Roman" panose="02020603050405020304" pitchFamily="18" charset="0"/>
              </a:rPr>
              <a:t>to </a:t>
            </a:r>
            <a:r>
              <a:rPr lang="en-US" b="0" i="0" dirty="0">
                <a:solidFill>
                  <a:srgbClr val="00B050"/>
                </a:solidFill>
                <a:effectLst/>
                <a:latin typeface="Times New Roman" panose="02020603050405020304" pitchFamily="18" charset="0"/>
              </a:rPr>
              <a:t>a subscriber or 3</a:t>
            </a:r>
            <a:r>
              <a:rPr lang="en-US" b="0" i="0" baseline="30000" dirty="0">
                <a:solidFill>
                  <a:srgbClr val="00B050"/>
                </a:solidFill>
                <a:effectLst/>
                <a:latin typeface="Times New Roman" panose="02020603050405020304" pitchFamily="18" charset="0"/>
              </a:rPr>
              <a:t>rd</a:t>
            </a:r>
            <a:r>
              <a:rPr lang="en-US" b="0" i="0" dirty="0">
                <a:solidFill>
                  <a:srgbClr val="00B050"/>
                </a:solidFill>
                <a:effectLst/>
                <a:latin typeface="Times New Roman" panose="02020603050405020304" pitchFamily="18" charset="0"/>
              </a:rPr>
              <a:t> party application. The 6G system may also expose AI capabilities provided by a 3</a:t>
            </a:r>
            <a:r>
              <a:rPr lang="en-US" b="0" i="0" baseline="30000" dirty="0">
                <a:solidFill>
                  <a:srgbClr val="00B050"/>
                </a:solidFill>
                <a:effectLst/>
                <a:latin typeface="Times New Roman" panose="02020603050405020304" pitchFamily="18" charset="0"/>
              </a:rPr>
              <a:t>rd</a:t>
            </a:r>
            <a:r>
              <a:rPr lang="en-US" b="0" i="0" dirty="0">
                <a:solidFill>
                  <a:srgbClr val="00B050"/>
                </a:solidFill>
                <a:effectLst/>
                <a:latin typeface="Times New Roman" panose="02020603050405020304" pitchFamily="18" charset="0"/>
              </a:rPr>
              <a:t> party service provider to a subscriber.</a:t>
            </a:r>
          </a:p>
          <a:p>
            <a:pPr marL="192024" lvl="1" indent="0">
              <a:buNone/>
            </a:pPr>
            <a:r>
              <a:rPr lang="en-US" b="0" i="0" dirty="0">
                <a:solidFill>
                  <a:srgbClr val="00B050"/>
                </a:solidFill>
                <a:effectLst/>
                <a:latin typeface="Times New Roman" panose="02020603050405020304" pitchFamily="18" charset="0"/>
              </a:rPr>
              <a:t> Exampl</a:t>
            </a:r>
            <a:r>
              <a:rPr lang="en-US" dirty="0">
                <a:solidFill>
                  <a:srgbClr val="00B050"/>
                </a:solidFill>
                <a:latin typeface="Times New Roman" panose="02020603050405020304" pitchFamily="18" charset="0"/>
              </a:rPr>
              <a:t>es of this type of service includes: </a:t>
            </a:r>
          </a:p>
          <a:p>
            <a:pPr lvl="2"/>
            <a:r>
              <a:rPr lang="en-US" dirty="0">
                <a:solidFill>
                  <a:srgbClr val="00B050"/>
                </a:solidFill>
                <a:latin typeface="Times New Roman" panose="02020603050405020304" pitchFamily="18" charset="0"/>
              </a:rPr>
              <a:t>providing </a:t>
            </a:r>
            <a:r>
              <a:rPr lang="en-US" b="0" i="0" dirty="0">
                <a:solidFill>
                  <a:srgbClr val="00B050"/>
                </a:solidFill>
                <a:effectLst/>
                <a:latin typeface="Times New Roman" panose="02020603050405020304" pitchFamily="18" charset="0"/>
              </a:rPr>
              <a:t>AI model training and inference to</a:t>
            </a:r>
            <a:r>
              <a:rPr lang="en-US" dirty="0">
                <a:solidFill>
                  <a:srgbClr val="00B050"/>
                </a:solidFill>
                <a:latin typeface="Times New Roman" panose="02020603050405020304" pitchFamily="18" charset="0"/>
              </a:rPr>
              <a:t> 3</a:t>
            </a:r>
            <a:r>
              <a:rPr lang="en-US" baseline="30000" dirty="0">
                <a:solidFill>
                  <a:srgbClr val="00B050"/>
                </a:solidFill>
                <a:latin typeface="Times New Roman" panose="02020603050405020304" pitchFamily="18" charset="0"/>
              </a:rPr>
              <a:t>rd</a:t>
            </a:r>
            <a:r>
              <a:rPr lang="en-US" dirty="0">
                <a:solidFill>
                  <a:srgbClr val="00B050"/>
                </a:solidFill>
                <a:latin typeface="Times New Roman" panose="02020603050405020304" pitchFamily="18" charset="0"/>
              </a:rPr>
              <a:t> party AI applications such as Generative AI and</a:t>
            </a:r>
            <a:r>
              <a:rPr lang="en-US" b="0" i="0" dirty="0">
                <a:solidFill>
                  <a:srgbClr val="00B050"/>
                </a:solidFill>
                <a:effectLst/>
                <a:latin typeface="Times New Roman" panose="02020603050405020304" pitchFamily="18" charset="0"/>
              </a:rPr>
              <a:t> AI agent applications.</a:t>
            </a:r>
          </a:p>
          <a:p>
            <a:pPr lvl="2"/>
            <a:r>
              <a:rPr lang="en-US" dirty="0">
                <a:solidFill>
                  <a:srgbClr val="00B050"/>
                </a:solidFill>
                <a:latin typeface="Times New Roman" panose="02020603050405020304" pitchFamily="18" charset="0"/>
              </a:rPr>
              <a:t>providing AI-based immersive services or AI-based communication assistant service to subscribers.  </a:t>
            </a:r>
            <a:endParaRPr lang="en-US" b="0" i="0" dirty="0">
              <a:solidFill>
                <a:srgbClr val="00B050"/>
              </a:solidFill>
              <a:effectLst/>
              <a:latin typeface="Times New Roman" panose="02020603050405020304" pitchFamily="18" charset="0"/>
            </a:endParaRPr>
          </a:p>
          <a:p>
            <a:r>
              <a:rPr lang="en-US" b="1" u="sng" dirty="0"/>
              <a:t>Observation 1b</a:t>
            </a:r>
            <a:r>
              <a:rPr lang="en-US" b="1" dirty="0"/>
              <a:t>: </a:t>
            </a:r>
          </a:p>
          <a:p>
            <a:pPr lvl="1"/>
            <a:r>
              <a:rPr lang="en-US" dirty="0">
                <a:latin typeface="Times New Roman" panose="02020603050405020304" pitchFamily="18" charset="0"/>
                <a:cs typeface="Times New Roman" panose="02020603050405020304" pitchFamily="18" charset="0"/>
              </a:rPr>
              <a:t>In AI for 6G systems scenarios, AI capabilities can be used within the 6G systems to provide 6G services (e.g. communication, sensing, compute and AI services).  </a:t>
            </a:r>
          </a:p>
          <a:p>
            <a:r>
              <a:rPr lang="en-US" b="1" u="sng" dirty="0"/>
              <a:t>Proposal 1b</a:t>
            </a:r>
            <a:r>
              <a:rPr lang="en-US" b="1" dirty="0"/>
              <a:t>: </a:t>
            </a:r>
            <a:r>
              <a:rPr lang="en-US" b="1" u="sng" dirty="0"/>
              <a:t>Definition of AI for 6G System </a:t>
            </a:r>
          </a:p>
          <a:p>
            <a:pPr lvl="1"/>
            <a:r>
              <a:rPr lang="en-US" b="1" dirty="0">
                <a:solidFill>
                  <a:srgbClr val="00B050"/>
                </a:solidFill>
                <a:latin typeface="Times New Roman" panose="02020603050405020304" pitchFamily="18" charset="0"/>
                <a:cs typeface="Times New Roman" panose="02020603050405020304" pitchFamily="18" charset="0"/>
              </a:rPr>
              <a:t>AI for 6G System: </a:t>
            </a:r>
            <a:r>
              <a:rPr lang="en-US" dirty="0">
                <a:solidFill>
                  <a:srgbClr val="00B050"/>
                </a:solidFill>
                <a:latin typeface="Times New Roman" panose="02020603050405020304" pitchFamily="18" charset="0"/>
                <a:cs typeface="Times New Roman" panose="02020603050405020304" pitchFamily="18" charset="0"/>
              </a:rPr>
              <a:t>is the use of AI capabilities (e.g. AI model inference, Generative AI, AI Agents) within the 6G systems to facilitate aspects such as:</a:t>
            </a:r>
          </a:p>
          <a:p>
            <a:pPr lvl="2"/>
            <a:r>
              <a:rPr lang="en-US" dirty="0">
                <a:solidFill>
                  <a:srgbClr val="00B050"/>
                </a:solidFill>
                <a:latin typeface="Times New Roman" panose="02020603050405020304" pitchFamily="18" charset="0"/>
                <a:cs typeface="Times New Roman" panose="02020603050405020304" pitchFamily="18" charset="0"/>
              </a:rPr>
              <a:t>service orchestration and delivery, </a:t>
            </a:r>
          </a:p>
          <a:p>
            <a:pPr lvl="2"/>
            <a:r>
              <a:rPr lang="en-US" dirty="0">
                <a:solidFill>
                  <a:srgbClr val="00B050"/>
                </a:solidFill>
                <a:latin typeface="Times New Roman" panose="02020603050405020304" pitchFamily="18" charset="0"/>
                <a:cs typeface="Times New Roman" panose="02020603050405020304" pitchFamily="18" charset="0"/>
              </a:rPr>
              <a:t>network management and orchestration, </a:t>
            </a:r>
          </a:p>
          <a:p>
            <a:pPr lvl="2"/>
            <a:r>
              <a:rPr lang="en-US" dirty="0">
                <a:solidFill>
                  <a:srgbClr val="00B050"/>
                </a:solidFill>
                <a:latin typeface="Times New Roman" panose="02020603050405020304" pitchFamily="18" charset="0"/>
                <a:cs typeface="Times New Roman" panose="02020603050405020304" pitchFamily="18" charset="0"/>
              </a:rPr>
              <a:t>energy savings in the UE and/or the network.</a:t>
            </a:r>
          </a:p>
          <a:p>
            <a:r>
              <a:rPr lang="en-US" b="1" u="sng" dirty="0"/>
              <a:t>Observation 2:</a:t>
            </a:r>
          </a:p>
          <a:p>
            <a:pPr lvl="1"/>
            <a:r>
              <a:rPr lang="en-US" dirty="0">
                <a:latin typeface="Times New Roman" panose="02020603050405020304" pitchFamily="18" charset="0"/>
                <a:cs typeface="Times New Roman" panose="02020603050405020304" pitchFamily="18" charset="0"/>
              </a:rPr>
              <a:t>It is important to note that </a:t>
            </a:r>
            <a:r>
              <a:rPr lang="en-US" b="1" i="0" dirty="0">
                <a:solidFill>
                  <a:srgbClr val="00B050"/>
                </a:solidFill>
                <a:effectLst/>
                <a:latin typeface="Times New Roman" panose="02020603050405020304" pitchFamily="18" charset="0"/>
              </a:rPr>
              <a:t>6G </a:t>
            </a:r>
            <a:r>
              <a:rPr lang="en-US" b="1" dirty="0">
                <a:solidFill>
                  <a:srgbClr val="00B050"/>
                </a:solidFill>
                <a:latin typeface="Times New Roman" panose="02020603050405020304" pitchFamily="18" charset="0"/>
              </a:rPr>
              <a:t>System for </a:t>
            </a:r>
            <a:r>
              <a:rPr lang="en-US" b="1" i="0" dirty="0">
                <a:solidFill>
                  <a:srgbClr val="00B050"/>
                </a:solidFill>
                <a:effectLst/>
                <a:latin typeface="Times New Roman" panose="02020603050405020304" pitchFamily="18" charset="0"/>
              </a:rPr>
              <a:t>AI </a:t>
            </a:r>
            <a:r>
              <a:rPr lang="en-US" i="0" dirty="0">
                <a:effectLst/>
                <a:latin typeface="Times New Roman" panose="02020603050405020304" pitchFamily="18" charset="0"/>
              </a:rPr>
              <a:t>(i.e., </a:t>
            </a:r>
            <a:r>
              <a:rPr lang="en-US" dirty="0">
                <a:latin typeface="Times New Roman" panose="02020603050405020304" pitchFamily="18" charset="0"/>
                <a:cs typeface="Times New Roman" panose="02020603050405020304" pitchFamily="18" charset="0"/>
              </a:rPr>
              <a:t>AI services) or AI for 6G System can be implemented using different types of AI capabilities e.g. AI model inference,  AI assistant, AI agent capabilities, Gen-AI capabilities, etc. </a:t>
            </a:r>
          </a:p>
          <a:p>
            <a:pPr lvl="1"/>
            <a:r>
              <a:rPr lang="en-US" dirty="0">
                <a:latin typeface="Times New Roman" panose="02020603050405020304" pitchFamily="18" charset="0"/>
                <a:cs typeface="Times New Roman" panose="02020603050405020304" pitchFamily="18" charset="0"/>
              </a:rPr>
              <a:t>Note: Some use cases may include both </a:t>
            </a:r>
            <a:r>
              <a:rPr lang="en-US" i="0" dirty="0">
                <a:effectLst/>
                <a:latin typeface="Times New Roman" panose="02020603050405020304" pitchFamily="18" charset="0"/>
                <a:cs typeface="Times New Roman" panose="02020603050405020304" pitchFamily="18" charset="0"/>
              </a:rPr>
              <a:t>AI service and </a:t>
            </a:r>
            <a:r>
              <a:rPr lang="en-US" dirty="0">
                <a:latin typeface="Times New Roman" panose="02020603050405020304" pitchFamily="18" charset="0"/>
                <a:cs typeface="Times New Roman" panose="02020603050405020304" pitchFamily="18" charset="0"/>
              </a:rPr>
              <a:t>AI for 6G System</a:t>
            </a:r>
            <a:r>
              <a:rPr lang="en-US" dirty="0">
                <a:solidFill>
                  <a:srgbClr val="00B050"/>
                </a:solidFill>
                <a:latin typeface="Times New Roman" panose="02020603050405020304" pitchFamily="18" charset="0"/>
                <a:cs typeface="Times New Roman" panose="02020603050405020304" pitchFamily="18" charset="0"/>
              </a:rPr>
              <a:t>.</a:t>
            </a:r>
          </a:p>
          <a:p>
            <a:pPr marL="0" indent="0">
              <a:buNone/>
            </a:pPr>
            <a:endParaRPr lang="en-US" dirty="0"/>
          </a:p>
        </p:txBody>
      </p:sp>
    </p:spTree>
    <p:extLst>
      <p:ext uri="{BB962C8B-B14F-4D97-AF65-F5344CB8AC3E}">
        <p14:creationId xmlns:p14="http://schemas.microsoft.com/office/powerpoint/2010/main" val="1504040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85765D-A210-4257-31BB-046314045943}"/>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0E8226F6-C109-AC3C-79B7-8D47A31A8CF4}"/>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E330B0E9-865B-EEFF-81FB-BFE42050EA99}"/>
              </a:ext>
            </a:extLst>
          </p:cNvPr>
          <p:cNvSpPr>
            <a:spLocks noGrp="1"/>
          </p:cNvSpPr>
          <p:nvPr>
            <p:ph type="title"/>
          </p:nvPr>
        </p:nvSpPr>
        <p:spPr>
          <a:xfrm>
            <a:off x="502444" y="206931"/>
            <a:ext cx="11187112" cy="439479"/>
          </a:xfrm>
        </p:spPr>
        <p:txBody>
          <a:bodyPr/>
          <a:lstStyle/>
          <a:p>
            <a:r>
              <a:rPr lang="en-US" dirty="0"/>
              <a:t>AI Agents (1)</a:t>
            </a:r>
          </a:p>
        </p:txBody>
      </p:sp>
      <p:sp>
        <p:nvSpPr>
          <p:cNvPr id="4" name="Content Placeholder 3">
            <a:extLst>
              <a:ext uri="{FF2B5EF4-FFF2-40B4-BE49-F238E27FC236}">
                <a16:creationId xmlns:a16="http://schemas.microsoft.com/office/drawing/2014/main" id="{BBFDBCC2-F1AD-172D-661E-BFCF469B90D9}"/>
              </a:ext>
            </a:extLst>
          </p:cNvPr>
          <p:cNvSpPr>
            <a:spLocks noGrp="1"/>
          </p:cNvSpPr>
          <p:nvPr>
            <p:ph sz="quarter" idx="14"/>
          </p:nvPr>
        </p:nvSpPr>
        <p:spPr>
          <a:xfrm>
            <a:off x="389055" y="847062"/>
            <a:ext cx="11555485" cy="5486400"/>
          </a:xfrm>
        </p:spPr>
        <p:txBody>
          <a:bodyPr/>
          <a:lstStyle/>
          <a:p>
            <a:r>
              <a:rPr lang="en-US" dirty="0">
                <a:latin typeface="Times New Roman" panose="02020603050405020304" pitchFamily="18" charset="0"/>
                <a:cs typeface="Times New Roman" panose="02020603050405020304" pitchFamily="18" charset="0"/>
              </a:rPr>
              <a:t>SA1 agreed to define AI agents as:  </a:t>
            </a:r>
          </a:p>
          <a:p>
            <a:pPr lvl="1"/>
            <a:r>
              <a:rPr lang="en-US" sz="1800" b="1" u="sng" dirty="0">
                <a:latin typeface="Times New Roman" panose="02020603050405020304" pitchFamily="18" charset="0"/>
                <a:cs typeface="Times New Roman" panose="02020603050405020304" pitchFamily="18" charset="0"/>
              </a:rPr>
              <a:t>Al Agent: </a:t>
            </a:r>
            <a:r>
              <a:rPr lang="en-US" sz="1800" dirty="0">
                <a:latin typeface="Times New Roman" panose="02020603050405020304" pitchFamily="18" charset="0"/>
                <a:cs typeface="Times New Roman" panose="02020603050405020304" pitchFamily="18" charset="0"/>
              </a:rPr>
              <a:t>an automated intelligent entity capable of e.g. interacting with its environment, acquiring contextual information, reasoning, self-learning, decision-making, executing tasks (autonomously or in collaboration with other Al Agents) to achieve a specific goal.</a:t>
            </a:r>
          </a:p>
          <a:p>
            <a:pPr lvl="1"/>
            <a:r>
              <a:rPr lang="en-US" sz="1800" dirty="0">
                <a:solidFill>
                  <a:srgbClr val="FF0000"/>
                </a:solidFill>
                <a:latin typeface="Times New Roman" panose="02020603050405020304" pitchFamily="18" charset="0"/>
                <a:cs typeface="Times New Roman" panose="02020603050405020304" pitchFamily="18" charset="0"/>
              </a:rPr>
              <a:t>Editor’s Note: This definition could be updated as the study goes on to align with the potential new understand of AI agent.</a:t>
            </a:r>
          </a:p>
          <a:p>
            <a:pPr marL="342900" indent="-342900"/>
            <a:r>
              <a:rPr lang="en-US" b="1" u="sng" dirty="0">
                <a:latin typeface="Times New Roman" panose="02020603050405020304" pitchFamily="18" charset="0"/>
                <a:cs typeface="Times New Roman" panose="02020603050405020304" pitchFamily="18" charset="0"/>
              </a:rPr>
              <a:t>Observation 3:</a:t>
            </a:r>
            <a:r>
              <a:rPr lang="en-US" sz="2000" dirty="0">
                <a:latin typeface="Times New Roman" panose="02020603050405020304" pitchFamily="18" charset="0"/>
                <a:cs typeface="Times New Roman" panose="02020603050405020304" pitchFamily="18" charset="0"/>
              </a:rPr>
              <a:t>There is currently no connection between AI services/AI for 6G System and AI agents.</a:t>
            </a:r>
          </a:p>
          <a:p>
            <a:pPr marL="342900" indent="-342900"/>
            <a:r>
              <a:rPr lang="en-US" b="1" u="sng" dirty="0">
                <a:latin typeface="Times New Roman" panose="02020603050405020304" pitchFamily="18" charset="0"/>
                <a:cs typeface="Times New Roman" panose="02020603050405020304" pitchFamily="18" charset="0"/>
              </a:rPr>
              <a:t>Proposal 3</a:t>
            </a:r>
            <a:r>
              <a:rPr lang="en-US" u="sng" dirty="0">
                <a:latin typeface="Times New Roman" panose="02020603050405020304" pitchFamily="18" charset="0"/>
                <a:cs typeface="Times New Roman" panose="02020603050405020304" pitchFamily="18" charset="0"/>
              </a:rPr>
              <a:t>: </a:t>
            </a:r>
            <a:r>
              <a:rPr lang="en-US" b="1" u="sng" dirty="0">
                <a:latin typeface="Times New Roman" panose="02020603050405020304" pitchFamily="18" charset="0"/>
                <a:cs typeface="Times New Roman" panose="02020603050405020304" pitchFamily="18" charset="0"/>
              </a:rPr>
              <a:t> </a:t>
            </a:r>
            <a:r>
              <a:rPr lang="en-US" u="sng" dirty="0">
                <a:latin typeface="Times New Roman" panose="02020603050405020304" pitchFamily="18" charset="0"/>
                <a:cs typeface="Times New Roman" panose="02020603050405020304" pitchFamily="18" charset="0"/>
              </a:rPr>
              <a:t> </a:t>
            </a:r>
          </a:p>
          <a:p>
            <a:pPr marL="834390" lvl="3" indent="-285750"/>
            <a:r>
              <a:rPr lang="en-US" sz="1800" b="1" u="sng" dirty="0">
                <a:latin typeface="Times New Roman" panose="02020603050405020304" pitchFamily="18" charset="0"/>
                <a:cs typeface="Times New Roman" panose="02020603050405020304" pitchFamily="18" charset="0"/>
              </a:rPr>
              <a:t>Al Agent: </a:t>
            </a:r>
            <a:r>
              <a:rPr lang="en-US" sz="1800" dirty="0">
                <a:latin typeface="Times New Roman" panose="02020603050405020304" pitchFamily="18" charset="0"/>
                <a:cs typeface="Times New Roman" panose="02020603050405020304" pitchFamily="18" charset="0"/>
              </a:rPr>
              <a:t>an automated intelligent entity capable of e.g. interacting with its environment, acquiring contextual information, reasoning, self-learning, decision-making, executing tasks (autonomously or in collaboration with other Al Agents) to achieve a specific goal. </a:t>
            </a:r>
          </a:p>
          <a:p>
            <a:pPr marL="548640" lvl="3" indent="0">
              <a:buNone/>
            </a:pPr>
            <a:r>
              <a:rPr lang="en-US" sz="1800" dirty="0">
                <a:latin typeface="Times New Roman" panose="02020603050405020304" pitchFamily="18" charset="0"/>
                <a:ea typeface="Aptos" panose="020B0004020202020204" pitchFamily="34" charset="0"/>
                <a:cs typeface="Times New Roman" panose="02020603050405020304" pitchFamily="18" charset="0"/>
              </a:rPr>
              <a:t> </a:t>
            </a:r>
            <a:r>
              <a:rPr lang="en-US" sz="1800" b="1" dirty="0">
                <a:solidFill>
                  <a:srgbClr val="00B050"/>
                </a:solidFill>
                <a:latin typeface="Times New Roman" panose="02020603050405020304" pitchFamily="18" charset="0"/>
                <a:ea typeface="Aptos" panose="020B0004020202020204" pitchFamily="34" charset="0"/>
                <a:cs typeface="Times New Roman" panose="02020603050405020304" pitchFamily="18" charset="0"/>
              </a:rPr>
              <a:t>Note: </a:t>
            </a:r>
          </a:p>
          <a:p>
            <a:pPr marL="274320" lvl="4" indent="-685800">
              <a:lnSpc>
                <a:spcPct val="100000"/>
              </a:lnSpc>
              <a:spcBef>
                <a:spcPts val="0"/>
              </a:spcBef>
            </a:pPr>
            <a:r>
              <a:rPr lang="en-US" sz="1800" dirty="0">
                <a:solidFill>
                  <a:srgbClr val="00B050"/>
                </a:solidFill>
                <a:latin typeface="Times New Roman" panose="02020603050405020304" pitchFamily="18" charset="0"/>
                <a:ea typeface="Aptos" panose="020B0004020202020204" pitchFamily="34" charset="0"/>
                <a:cs typeface="Times New Roman" panose="02020603050405020304" pitchFamily="18" charset="0"/>
              </a:rPr>
              <a:t>- AI service may be provided to AI applications (e.g. AI agent applications) </a:t>
            </a:r>
          </a:p>
          <a:p>
            <a:pPr marL="274320" lvl="4" indent="-685800">
              <a:lnSpc>
                <a:spcPct val="100000"/>
              </a:lnSpc>
              <a:spcBef>
                <a:spcPts val="0"/>
              </a:spcBef>
            </a:pPr>
            <a:r>
              <a:rPr lang="en-US" sz="1800" dirty="0">
                <a:solidFill>
                  <a:srgbClr val="00B050"/>
                </a:solidFill>
                <a:latin typeface="Times New Roman" panose="02020603050405020304" pitchFamily="18" charset="0"/>
                <a:ea typeface="Aptos" panose="020B0004020202020204" pitchFamily="34" charset="0"/>
                <a:cs typeface="Times New Roman" panose="02020603050405020304" pitchFamily="18" charset="0"/>
              </a:rPr>
              <a:t>- </a:t>
            </a:r>
            <a:r>
              <a:rPr lang="en-US" sz="1600" dirty="0">
                <a:solidFill>
                  <a:srgbClr val="00B050"/>
                </a:solidFill>
                <a:latin typeface="Times New Roman" panose="02020603050405020304" pitchFamily="18" charset="0"/>
                <a:cs typeface="Times New Roman" panose="02020603050405020304" pitchFamily="18" charset="0"/>
              </a:rPr>
              <a:t>AI for 6G System</a:t>
            </a:r>
            <a:r>
              <a:rPr lang="en-US" sz="1800" dirty="0">
                <a:solidFill>
                  <a:srgbClr val="00B050"/>
                </a:solidFill>
                <a:latin typeface="Times New Roman" panose="02020603050405020304" pitchFamily="18" charset="0"/>
                <a:ea typeface="Aptos" panose="020B0004020202020204" pitchFamily="34" charset="0"/>
                <a:cs typeface="Times New Roman" panose="02020603050405020304" pitchFamily="18" charset="0"/>
              </a:rPr>
              <a:t> aspects may be implemented using AI agents. </a:t>
            </a:r>
            <a:r>
              <a:rPr lang="en-US" sz="1800" dirty="0">
                <a:solidFill>
                  <a:srgbClr val="00B050"/>
                </a:solidFill>
                <a:latin typeface="Times New Roman" panose="02020603050405020304" pitchFamily="18" charset="0"/>
                <a:cs typeface="Times New Roman" panose="02020603050405020304" pitchFamily="18" charset="0"/>
              </a:rPr>
              <a:t> </a:t>
            </a:r>
            <a:r>
              <a:rPr lang="en-US" sz="1800" dirty="0">
                <a:solidFill>
                  <a:srgbClr val="00B050"/>
                </a:solidFill>
                <a:latin typeface="Times New Roman" panose="02020603050405020304" pitchFamily="18" charset="0"/>
                <a:ea typeface="Aptos" panose="020B0004020202020204" pitchFamily="34" charset="0"/>
                <a:cs typeface="Times New Roman" panose="02020603050405020304" pitchFamily="18" charset="0"/>
              </a:rPr>
              <a:t> </a:t>
            </a:r>
            <a:endParaRPr lang="en-US" sz="1800" dirty="0">
              <a:solidFill>
                <a:srgbClr val="00B050"/>
              </a:solidFill>
              <a:effectLst/>
              <a:latin typeface="Times New Roman" panose="02020603050405020304" pitchFamily="18" charset="0"/>
              <a:ea typeface="Aptos" panose="020B0004020202020204" pitchFamily="34" charset="0"/>
              <a:cs typeface="Times New Roman" panose="02020603050405020304" pitchFamily="18" charset="0"/>
            </a:endParaRPr>
          </a:p>
          <a:p>
            <a:pPr marL="0" indent="0">
              <a:buNone/>
            </a:pPr>
            <a:r>
              <a:rPr lang="en-US" sz="2400" dirty="0"/>
              <a:t>   </a:t>
            </a:r>
            <a:r>
              <a:rPr lang="en-US" sz="1800" dirty="0">
                <a:solidFill>
                  <a:srgbClr val="FF0000"/>
                </a:solidFill>
                <a:latin typeface="Times New Roman" panose="02020603050405020304" pitchFamily="18" charset="0"/>
                <a:cs typeface="Times New Roman" panose="02020603050405020304" pitchFamily="18" charset="0"/>
              </a:rPr>
              <a:t>Editor’s Note: This definition could be updated as the study goes on to align with the potential new understand of AI agent.</a:t>
            </a:r>
          </a:p>
          <a:p>
            <a:pPr marL="0" indent="0">
              <a:buNone/>
            </a:pPr>
            <a:endParaRPr lang="en-US" sz="2400" dirty="0">
              <a:highlight>
                <a:srgbClr val="FFFF00"/>
              </a:highlight>
            </a:endParaRPr>
          </a:p>
          <a:p>
            <a:endParaRPr lang="en-US" altLang="zh-CN" dirty="0">
              <a:solidFill>
                <a:srgbClr val="FF0000"/>
              </a:solidFill>
              <a:latin typeface="Calibri" panose="020F0502020204030204" pitchFamily="34" charset="0"/>
              <a:cs typeface="Calibri" panose="020F0502020204030204" pitchFamily="34" charset="0"/>
            </a:endParaRPr>
          </a:p>
          <a:p>
            <a:pPr marL="0" indent="0">
              <a:buNone/>
            </a:pPr>
            <a:endParaRPr lang="en-US" dirty="0"/>
          </a:p>
        </p:txBody>
      </p:sp>
    </p:spTree>
    <p:extLst>
      <p:ext uri="{BB962C8B-B14F-4D97-AF65-F5344CB8AC3E}">
        <p14:creationId xmlns:p14="http://schemas.microsoft.com/office/powerpoint/2010/main" val="2171337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7EADA927-E50E-464D-64FE-B4A702FC27AE}"/>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9C992041-AA9E-821C-E018-15BCEF88C728}"/>
              </a:ext>
            </a:extLst>
          </p:cNvPr>
          <p:cNvSpPr>
            <a:spLocks noGrp="1"/>
          </p:cNvSpPr>
          <p:nvPr>
            <p:ph type="title"/>
          </p:nvPr>
        </p:nvSpPr>
        <p:spPr>
          <a:xfrm>
            <a:off x="495299" y="412725"/>
            <a:ext cx="11187112" cy="439479"/>
          </a:xfrm>
        </p:spPr>
        <p:txBody>
          <a:bodyPr/>
          <a:lstStyle/>
          <a:p>
            <a:r>
              <a:rPr lang="en-US" dirty="0"/>
              <a:t>AI Agents (2)</a:t>
            </a:r>
          </a:p>
        </p:txBody>
      </p:sp>
      <p:sp>
        <p:nvSpPr>
          <p:cNvPr id="4" name="Content Placeholder 3">
            <a:extLst>
              <a:ext uri="{FF2B5EF4-FFF2-40B4-BE49-F238E27FC236}">
                <a16:creationId xmlns:a16="http://schemas.microsoft.com/office/drawing/2014/main" id="{0912B52B-54AF-2118-F932-ACE30132CDDC}"/>
              </a:ext>
            </a:extLst>
          </p:cNvPr>
          <p:cNvSpPr>
            <a:spLocks noGrp="1"/>
          </p:cNvSpPr>
          <p:nvPr>
            <p:ph sz="quarter" idx="14"/>
          </p:nvPr>
        </p:nvSpPr>
        <p:spPr>
          <a:xfrm>
            <a:off x="495299" y="1091756"/>
            <a:ext cx="11545482" cy="5646465"/>
          </a:xfrm>
        </p:spPr>
        <p:txBody>
          <a:bodyPr/>
          <a:lstStyle/>
          <a:p>
            <a:r>
              <a:rPr lang="en-US" dirty="0">
                <a:latin typeface="Times New Roman" panose="02020603050405020304" pitchFamily="18" charset="0"/>
                <a:cs typeface="Times New Roman" panose="02020603050405020304" pitchFamily="18" charset="0"/>
              </a:rPr>
              <a:t>Based on some of the AI agent related discussions/use cases presented in SA1 meeting #109 and the offline meeting, some of the functionalities of an AI agent include:</a:t>
            </a:r>
          </a:p>
          <a:p>
            <a:pPr lvl="1"/>
            <a:r>
              <a:rPr lang="en-US" sz="2000" dirty="0">
                <a:latin typeface="Times New Roman" panose="02020603050405020304" pitchFamily="18" charset="0"/>
                <a:cs typeface="Times New Roman" panose="02020603050405020304" pitchFamily="18" charset="0"/>
              </a:rPr>
              <a:t>Using intent-based approach to express goals, requirements and constraints </a:t>
            </a:r>
          </a:p>
          <a:p>
            <a:pPr lvl="1"/>
            <a:r>
              <a:rPr lang="en-US" sz="2000" dirty="0">
                <a:latin typeface="Times New Roman" panose="02020603050405020304" pitchFamily="18" charset="0"/>
                <a:cs typeface="Times New Roman" panose="02020603050405020304" pitchFamily="18" charset="0"/>
              </a:rPr>
              <a:t>Learning, reasoning and Decision-making leveraging AI capabilities </a:t>
            </a:r>
          </a:p>
          <a:p>
            <a:pPr lvl="1"/>
            <a:r>
              <a:rPr lang="en-US" sz="2000" dirty="0">
                <a:latin typeface="Times New Roman" panose="02020603050405020304" pitchFamily="18" charset="0"/>
                <a:cs typeface="Times New Roman" panose="02020603050405020304" pitchFamily="18" charset="0"/>
              </a:rPr>
              <a:t>Execution of tasks/functions/procedures using AI capabilities.</a:t>
            </a:r>
          </a:p>
          <a:p>
            <a:pPr marL="342900" indent="-342900"/>
            <a:r>
              <a:rPr lang="en-US" sz="2000" b="1" u="sng" dirty="0">
                <a:latin typeface="Times New Roman" panose="02020603050405020304" pitchFamily="18" charset="0"/>
                <a:cs typeface="Times New Roman" panose="02020603050405020304" pitchFamily="18" charset="0"/>
              </a:rPr>
              <a:t>Observation 4: </a:t>
            </a:r>
            <a:r>
              <a:rPr lang="en-US" sz="2000" dirty="0">
                <a:latin typeface="Times New Roman" panose="02020603050405020304" pitchFamily="18" charset="0"/>
                <a:cs typeface="Times New Roman" panose="02020603050405020304" pitchFamily="18" charset="0"/>
              </a:rPr>
              <a:t>Current SA1 definition of AI agents does not include “intent” and no definition of  intent has been agreed. </a:t>
            </a:r>
          </a:p>
          <a:p>
            <a:pPr marL="342900" indent="-342900"/>
            <a:r>
              <a:rPr lang="en-US" sz="2000" b="1" u="sng" dirty="0">
                <a:latin typeface="Times New Roman" panose="02020603050405020304" pitchFamily="18" charset="0"/>
                <a:cs typeface="Times New Roman" panose="02020603050405020304" pitchFamily="18" charset="0"/>
              </a:rPr>
              <a:t>Proposal 4: </a:t>
            </a:r>
            <a:r>
              <a:rPr lang="en-US" sz="2000" dirty="0">
                <a:latin typeface="Times New Roman" panose="02020603050405020304" pitchFamily="18" charset="0"/>
                <a:cs typeface="Times New Roman" panose="02020603050405020304" pitchFamily="18" charset="0"/>
              </a:rPr>
              <a:t>SA1 should define connection between AI agents and intent as following: </a:t>
            </a:r>
          </a:p>
          <a:p>
            <a:pPr marL="384048" lvl="2">
              <a:spcAft>
                <a:spcPts val="900"/>
              </a:spcAft>
            </a:pPr>
            <a:r>
              <a:rPr lang="en-US" sz="1800" b="1" u="sng" dirty="0">
                <a:solidFill>
                  <a:srgbClr val="00B050"/>
                </a:solidFill>
                <a:effectLst/>
                <a:latin typeface="Times New Roman" panose="02020603050405020304" pitchFamily="18" charset="0"/>
                <a:ea typeface="Times New Roman" panose="02020603050405020304" pitchFamily="18" charset="0"/>
              </a:rPr>
              <a:t>Intent: </a:t>
            </a:r>
            <a:r>
              <a:rPr lang="en-US" sz="1800" b="1" dirty="0">
                <a:solidFill>
                  <a:srgbClr val="00B050"/>
                </a:solidFill>
                <a:effectLst/>
                <a:latin typeface="Times New Roman" panose="02020603050405020304" pitchFamily="18" charset="0"/>
                <a:ea typeface="Times New Roman" panose="02020603050405020304" pitchFamily="18" charset="0"/>
              </a:rPr>
              <a:t>“</a:t>
            </a:r>
            <a:r>
              <a:rPr lang="en-US" sz="1800" dirty="0">
                <a:solidFill>
                  <a:srgbClr val="00B050"/>
                </a:solidFill>
                <a:effectLst/>
                <a:latin typeface="Times New Roman" panose="02020603050405020304" pitchFamily="18" charset="0"/>
                <a:ea typeface="Times New Roman" panose="02020603050405020304" pitchFamily="18" charset="0"/>
              </a:rPr>
              <a:t>Intent are expectations including requirements, goals and constraints given to a 3GPP system, without         specifying how to achieve them” derived from </a:t>
            </a:r>
            <a:r>
              <a:rPr lang="en-US" sz="1800" i="1" dirty="0">
                <a:solidFill>
                  <a:srgbClr val="00B050"/>
                </a:solidFill>
                <a:latin typeface="Times New Roman" panose="02020603050405020304" pitchFamily="18" charset="0"/>
                <a:ea typeface="Times New Roman" panose="02020603050405020304" pitchFamily="18" charset="0"/>
              </a:rPr>
              <a:t>TS 28.312</a:t>
            </a:r>
            <a:r>
              <a:rPr lang="en-US" sz="1800" dirty="0">
                <a:solidFill>
                  <a:srgbClr val="00B050"/>
                </a:solidFill>
                <a:effectLst/>
                <a:latin typeface="Times New Roman" panose="02020603050405020304" pitchFamily="18" charset="0"/>
                <a:ea typeface="Times New Roman" panose="02020603050405020304" pitchFamily="18" charset="0"/>
              </a:rPr>
              <a:t>. Intent could also be expressed through multimodal inputs such as voice, text, and video. AI agents may express requests through intent and/or have the capability to interpret intent.  </a:t>
            </a:r>
          </a:p>
          <a:p>
            <a:pPr marL="219456" lvl="1" indent="0">
              <a:buNone/>
            </a:pPr>
            <a:endParaRPr lang="en-US" sz="2000" dirty="0">
              <a:highlight>
                <a:srgbClr val="FFFF00"/>
              </a:highlight>
            </a:endParaRPr>
          </a:p>
          <a:p>
            <a:pPr marL="0" indent="0">
              <a:buNone/>
            </a:pPr>
            <a:endParaRPr lang="en-US" dirty="0"/>
          </a:p>
        </p:txBody>
      </p:sp>
    </p:spTree>
    <p:extLst>
      <p:ext uri="{BB962C8B-B14F-4D97-AF65-F5344CB8AC3E}">
        <p14:creationId xmlns:p14="http://schemas.microsoft.com/office/powerpoint/2010/main" val="1554283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A19EF1-CC8D-5FCD-D322-2A468EFB675B}"/>
            </a:ext>
          </a:extLst>
        </p:cNvPr>
        <p:cNvGrpSpPr/>
        <p:nvPr/>
      </p:nvGrpSpPr>
      <p:grpSpPr>
        <a:xfrm>
          <a:off x="0" y="0"/>
          <a:ext cx="0" cy="0"/>
          <a:chOff x="0" y="0"/>
          <a:chExt cx="0" cy="0"/>
        </a:xfrm>
      </p:grpSpPr>
      <p:sp>
        <p:nvSpPr>
          <p:cNvPr id="2" name="Footer Placeholder 1">
            <a:extLst>
              <a:ext uri="{FF2B5EF4-FFF2-40B4-BE49-F238E27FC236}">
                <a16:creationId xmlns:a16="http://schemas.microsoft.com/office/drawing/2014/main" id="{A8AEEF73-19EE-2D20-D6F2-3D66601875CD}"/>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AD9EB204-2F37-A1AC-2675-A4F3038C472D}"/>
              </a:ext>
            </a:extLst>
          </p:cNvPr>
          <p:cNvSpPr>
            <a:spLocks noGrp="1"/>
          </p:cNvSpPr>
          <p:nvPr>
            <p:ph type="title"/>
          </p:nvPr>
        </p:nvSpPr>
        <p:spPr>
          <a:xfrm>
            <a:off x="399604" y="104146"/>
            <a:ext cx="11187112" cy="439479"/>
          </a:xfrm>
        </p:spPr>
        <p:txBody>
          <a:bodyPr/>
          <a:lstStyle/>
          <a:p>
            <a:r>
              <a:rPr lang="en-US" dirty="0"/>
              <a:t>AI Agents (3) </a:t>
            </a:r>
          </a:p>
        </p:txBody>
      </p:sp>
      <p:sp>
        <p:nvSpPr>
          <p:cNvPr id="4" name="Content Placeholder 3">
            <a:extLst>
              <a:ext uri="{FF2B5EF4-FFF2-40B4-BE49-F238E27FC236}">
                <a16:creationId xmlns:a16="http://schemas.microsoft.com/office/drawing/2014/main" id="{ADDC6CF3-095E-9318-5DE9-A00AECEB8A4B}"/>
              </a:ext>
            </a:extLst>
          </p:cNvPr>
          <p:cNvSpPr>
            <a:spLocks noGrp="1"/>
          </p:cNvSpPr>
          <p:nvPr>
            <p:ph sz="quarter" idx="14"/>
          </p:nvPr>
        </p:nvSpPr>
        <p:spPr>
          <a:xfrm>
            <a:off x="388941" y="801163"/>
            <a:ext cx="11457438" cy="5526158"/>
          </a:xfrm>
        </p:spPr>
        <p:txBody>
          <a:bodyPr/>
          <a:lstStyle/>
          <a:p>
            <a:r>
              <a:rPr lang="en-US" sz="2300" dirty="0"/>
              <a:t>In #SA1 109, some companies presented use cases leveraging AI agents to:    </a:t>
            </a:r>
          </a:p>
          <a:p>
            <a:pPr marL="534924" lvl="1" indent="-342900">
              <a:buFont typeface="+mj-lt"/>
              <a:buAutoNum type="arabicPeriod"/>
            </a:pPr>
            <a:r>
              <a:rPr lang="en-US" sz="1800" dirty="0"/>
              <a:t>provide AI services to subscribers and applications e.g. party planning services and personal communication assistant     </a:t>
            </a:r>
          </a:p>
          <a:p>
            <a:pPr marL="534924" lvl="1" indent="-342900">
              <a:buFont typeface="+mj-lt"/>
              <a:buAutoNum type="arabicPeriod"/>
            </a:pPr>
            <a:r>
              <a:rPr lang="en-US" sz="1800" dirty="0">
                <a:cs typeface="Times New Roman" panose="02020603050405020304" pitchFamily="18" charset="0"/>
              </a:rPr>
              <a:t>provide AI for 6G System within the 6G systems e.g. </a:t>
            </a:r>
            <a:r>
              <a:rPr lang="en-US" sz="1800" dirty="0"/>
              <a:t>QoS Assurance for special events and network orchestration and management. </a:t>
            </a:r>
          </a:p>
          <a:p>
            <a:pPr marL="534924" lvl="1" indent="-342900">
              <a:buFont typeface="+mj-lt"/>
              <a:buAutoNum type="arabicPeriod"/>
            </a:pPr>
            <a:r>
              <a:rPr lang="en-US" sz="1800" dirty="0"/>
              <a:t>provide AI services and </a:t>
            </a:r>
            <a:r>
              <a:rPr lang="en-US" sz="1800" dirty="0">
                <a:cs typeface="Times New Roman" panose="02020603050405020304" pitchFamily="18" charset="0"/>
              </a:rPr>
              <a:t>AI for 6G System  </a:t>
            </a:r>
            <a:r>
              <a:rPr lang="en-US" sz="1800" dirty="0"/>
              <a:t>e.g. AI agents-based vehicular navigation application requesting 6G services from AI agents in the network. </a:t>
            </a:r>
          </a:p>
          <a:p>
            <a:r>
              <a:rPr lang="en-US" sz="2300" dirty="0"/>
              <a:t>Many of the use cases discuss the benefits of using AI agents such as:</a:t>
            </a:r>
          </a:p>
          <a:p>
            <a:pPr lvl="1"/>
            <a:r>
              <a:rPr lang="en-US" sz="1800" dirty="0"/>
              <a:t>providing flexible service delivery in dynamically changing applications and environments</a:t>
            </a:r>
          </a:p>
          <a:p>
            <a:pPr lvl="1"/>
            <a:r>
              <a:rPr lang="en-US" sz="1800" dirty="0"/>
              <a:t>enabling efficient execution of complex and multi-step network operations.  </a:t>
            </a:r>
          </a:p>
          <a:p>
            <a:r>
              <a:rPr lang="en-US" sz="2300" dirty="0"/>
              <a:t>While many benefits come with using AI agents, it is important to keep in mind that AI agents could also introduce more ambiguity into the 6G system through: </a:t>
            </a:r>
          </a:p>
          <a:p>
            <a:pPr lvl="1"/>
            <a:r>
              <a:rPr lang="en-US" sz="1800" dirty="0"/>
              <a:t>intent-based service request </a:t>
            </a:r>
          </a:p>
          <a:p>
            <a:pPr lvl="1"/>
            <a:r>
              <a:rPr lang="en-US" sz="1800" dirty="0"/>
              <a:t>replacing existing rule-based functions, interfaces and procedures with AI-based ones. </a:t>
            </a:r>
          </a:p>
          <a:p>
            <a:pPr lvl="2"/>
            <a:endParaRPr lang="en-US" sz="1800" dirty="0">
              <a:highlight>
                <a:srgbClr val="FFFF00"/>
              </a:highlight>
            </a:endParaRPr>
          </a:p>
          <a:p>
            <a:pPr lvl="2"/>
            <a:endParaRPr lang="en-US" sz="1800" dirty="0">
              <a:highlight>
                <a:srgbClr val="FFFF00"/>
              </a:highlight>
            </a:endParaRPr>
          </a:p>
          <a:p>
            <a:pPr marL="356616" lvl="2" indent="0">
              <a:buNone/>
            </a:pPr>
            <a:endParaRPr lang="en-US" sz="1800" dirty="0">
              <a:highlight>
                <a:srgbClr val="FFFF00"/>
              </a:highlight>
            </a:endParaRPr>
          </a:p>
          <a:p>
            <a:pPr lvl="1"/>
            <a:endParaRPr lang="en-US" sz="1800" dirty="0"/>
          </a:p>
          <a:p>
            <a:pPr marL="0" indent="0">
              <a:buNone/>
            </a:pPr>
            <a:endParaRPr lang="en-US" sz="2600" dirty="0"/>
          </a:p>
          <a:p>
            <a:pPr marL="0" indent="0">
              <a:buNone/>
            </a:pPr>
            <a:endParaRPr lang="en-US" sz="2600" dirty="0"/>
          </a:p>
          <a:p>
            <a:pPr marL="0" indent="0">
              <a:buNone/>
            </a:pPr>
            <a:endParaRPr lang="en-US" sz="2600" dirty="0"/>
          </a:p>
          <a:p>
            <a:endParaRPr lang="en-US" dirty="0"/>
          </a:p>
        </p:txBody>
      </p:sp>
    </p:spTree>
    <p:extLst>
      <p:ext uri="{BB962C8B-B14F-4D97-AF65-F5344CB8AC3E}">
        <p14:creationId xmlns:p14="http://schemas.microsoft.com/office/powerpoint/2010/main" val="3686522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7FD336-B0CC-8522-C0D3-2E13CA52654D}"/>
              </a:ext>
            </a:extLst>
          </p:cNvPr>
          <p:cNvSpPr>
            <a:spLocks noGrp="1"/>
          </p:cNvSpPr>
          <p:nvPr>
            <p:ph type="title"/>
          </p:nvPr>
        </p:nvSpPr>
        <p:spPr>
          <a:xfrm>
            <a:off x="502444" y="206931"/>
            <a:ext cx="11187112" cy="455189"/>
          </a:xfrm>
        </p:spPr>
        <p:txBody>
          <a:bodyPr/>
          <a:lstStyle/>
          <a:p>
            <a:r>
              <a:rPr lang="en-US" dirty="0"/>
              <a:t>AI Agents (4) </a:t>
            </a:r>
          </a:p>
        </p:txBody>
      </p:sp>
      <p:sp>
        <p:nvSpPr>
          <p:cNvPr id="3" name="Content Placeholder 2">
            <a:extLst>
              <a:ext uri="{FF2B5EF4-FFF2-40B4-BE49-F238E27FC236}">
                <a16:creationId xmlns:a16="http://schemas.microsoft.com/office/drawing/2014/main" id="{CC2E30B6-1CAB-21A9-CBCA-3E6531B74EFC}"/>
              </a:ext>
            </a:extLst>
          </p:cNvPr>
          <p:cNvSpPr>
            <a:spLocks noGrp="1"/>
          </p:cNvSpPr>
          <p:nvPr>
            <p:ph idx="1"/>
          </p:nvPr>
        </p:nvSpPr>
        <p:spPr>
          <a:xfrm>
            <a:off x="428966" y="871568"/>
            <a:ext cx="11474563" cy="5553725"/>
          </a:xfrm>
        </p:spPr>
        <p:txBody>
          <a:bodyPr/>
          <a:lstStyle/>
          <a:p>
            <a:r>
              <a:rPr lang="en-US" b="1" u="sng" dirty="0"/>
              <a:t>Observation 5: </a:t>
            </a:r>
            <a:r>
              <a:rPr lang="en-US" sz="2000" dirty="0"/>
              <a:t>While some use cases might benefit from AI agent implementation, others might be severely impacted by AI imperfections/hallucinations, specifically, some use cases that involve replacing interfaces, functionalities or procedures in the 6G system by AI agents. </a:t>
            </a:r>
          </a:p>
          <a:p>
            <a:r>
              <a:rPr lang="en-US" b="1" u="sng" dirty="0"/>
              <a:t>Proposal 5: </a:t>
            </a:r>
          </a:p>
          <a:p>
            <a:pPr marL="562356" lvl="1" indent="-342900"/>
            <a:r>
              <a:rPr lang="en-US" sz="2000" dirty="0"/>
              <a:t>SA1 needs to carefully consider use cases and requirements that have the potential to replace interfaces, functionalities or procedures in the 6G systems by AI agents (i.e., AI for 6G system aspects).</a:t>
            </a:r>
          </a:p>
          <a:p>
            <a:pPr marL="562356" lvl="1" indent="-342900"/>
            <a:r>
              <a:rPr lang="en-US" sz="2000" dirty="0"/>
              <a:t>SA1 should capture AI agents as one implementation of AI capabilities in the 6G systems for AI or AI in 6G systems.   </a:t>
            </a:r>
          </a:p>
          <a:p>
            <a:pPr marL="562356" lvl="1" indent="-342900"/>
            <a:r>
              <a:rPr lang="en-US" sz="2000" dirty="0"/>
              <a:t>SA1 should capture functional requirements and avoid specifying solutions. Architectural and design aspects should be left to downstream groups.</a:t>
            </a:r>
          </a:p>
          <a:p>
            <a:pPr marL="0" indent="0">
              <a:buNone/>
            </a:pPr>
            <a:endParaRPr lang="en-US" dirty="0"/>
          </a:p>
          <a:p>
            <a:pPr marL="0" indent="0">
              <a:buNone/>
            </a:pPr>
            <a:endParaRPr lang="en-US" dirty="0"/>
          </a:p>
        </p:txBody>
      </p:sp>
      <p:sp>
        <p:nvSpPr>
          <p:cNvPr id="4" name="Footer Placeholder 3">
            <a:extLst>
              <a:ext uri="{FF2B5EF4-FFF2-40B4-BE49-F238E27FC236}">
                <a16:creationId xmlns:a16="http://schemas.microsoft.com/office/drawing/2014/main" id="{4B3BCB5E-A0C8-D80E-9507-D429C1C1693F}"/>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68175370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47EA494A-503E-7930-8385-5020353E37B2}"/>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93FB0A69-2D34-D81C-7C46-C02408D000D7}"/>
              </a:ext>
            </a:extLst>
          </p:cNvPr>
          <p:cNvSpPr>
            <a:spLocks noGrp="1"/>
          </p:cNvSpPr>
          <p:nvPr>
            <p:ph type="title"/>
          </p:nvPr>
        </p:nvSpPr>
        <p:spPr>
          <a:xfrm>
            <a:off x="495300" y="565125"/>
            <a:ext cx="11187112" cy="439479"/>
          </a:xfrm>
        </p:spPr>
        <p:txBody>
          <a:bodyPr/>
          <a:lstStyle/>
          <a:p>
            <a:r>
              <a:rPr lang="en-US" dirty="0"/>
              <a:t>Proposed Revision to Requirements in TR 22.840</a:t>
            </a:r>
          </a:p>
        </p:txBody>
      </p:sp>
      <p:sp>
        <p:nvSpPr>
          <p:cNvPr id="4" name="Content Placeholder 3">
            <a:extLst>
              <a:ext uri="{FF2B5EF4-FFF2-40B4-BE49-F238E27FC236}">
                <a16:creationId xmlns:a16="http://schemas.microsoft.com/office/drawing/2014/main" id="{2994B642-0EAC-A105-6920-75EB61A4BC37}"/>
              </a:ext>
            </a:extLst>
          </p:cNvPr>
          <p:cNvSpPr>
            <a:spLocks noGrp="1"/>
          </p:cNvSpPr>
          <p:nvPr>
            <p:ph sz="quarter" idx="14"/>
          </p:nvPr>
        </p:nvSpPr>
        <p:spPr>
          <a:xfrm>
            <a:off x="409575" y="1280922"/>
            <a:ext cx="11187112" cy="4681727"/>
          </a:xfrm>
        </p:spPr>
        <p:txBody>
          <a:bodyPr/>
          <a:lstStyle/>
          <a:p>
            <a:r>
              <a:rPr lang="en-US" b="1" u="sng" dirty="0"/>
              <a:t>Observation 6: </a:t>
            </a:r>
          </a:p>
          <a:p>
            <a:pPr lvl="1"/>
            <a:r>
              <a:rPr lang="en-US" sz="2000" dirty="0"/>
              <a:t>Many of the approved AI-agent related PRs in SA1 #109 meeting are drafted specifically for AI agents in a user’s device or 3</a:t>
            </a:r>
            <a:r>
              <a:rPr lang="en-US" sz="2000" baseline="30000" dirty="0"/>
              <a:t>rd</a:t>
            </a:r>
            <a:r>
              <a:rPr lang="en-US" sz="2000" dirty="0"/>
              <a:t> party application. </a:t>
            </a:r>
          </a:p>
          <a:p>
            <a:pPr lvl="1"/>
            <a:r>
              <a:rPr lang="en-US" sz="2000" dirty="0"/>
              <a:t>Given that an AI agent application is one implementation of AI applications, it is desirable to avoid focusing requirements on one implementation, but we should generalize the PRs to AI applications and highlight AI agent applications as an example. </a:t>
            </a:r>
          </a:p>
          <a:p>
            <a:r>
              <a:rPr lang="en-US" b="1" u="sng" dirty="0"/>
              <a:t>Proposal 6: </a:t>
            </a:r>
          </a:p>
          <a:p>
            <a:pPr lvl="1"/>
            <a:r>
              <a:rPr lang="en-US" sz="2000" dirty="0"/>
              <a:t>We proposed to use the phrase “</a:t>
            </a:r>
            <a:r>
              <a:rPr lang="en-US" sz="2000" dirty="0">
                <a:solidFill>
                  <a:srgbClr val="00B050"/>
                </a:solidFill>
              </a:rPr>
              <a:t>AI applications (e.g., AI agent applications)</a:t>
            </a:r>
            <a:r>
              <a:rPr lang="en-US" sz="2000" dirty="0"/>
              <a:t>” instead of “AI agent applications” in AI agent application related  PRs in Clause 6.</a:t>
            </a:r>
          </a:p>
          <a:p>
            <a:pPr marL="0" indent="0">
              <a:buNone/>
            </a:pPr>
            <a:endParaRPr lang="en-US" dirty="0"/>
          </a:p>
          <a:p>
            <a:pPr marL="0" indent="0">
              <a:buNone/>
            </a:pPr>
            <a:r>
              <a:rPr lang="en-US" dirty="0"/>
              <a:t>See slide 7, 8 and 9 for details.</a:t>
            </a:r>
          </a:p>
          <a:p>
            <a:pPr marL="0" indent="0">
              <a:buNone/>
            </a:pPr>
            <a:endParaRPr lang="en-US" dirty="0"/>
          </a:p>
        </p:txBody>
      </p:sp>
    </p:spTree>
    <p:extLst>
      <p:ext uri="{BB962C8B-B14F-4D97-AF65-F5344CB8AC3E}">
        <p14:creationId xmlns:p14="http://schemas.microsoft.com/office/powerpoint/2010/main" val="3775437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F1F038C7-3CEF-C846-92B9-054E35701DB7}"/>
              </a:ext>
            </a:extLst>
          </p:cNvPr>
          <p:cNvSpPr>
            <a:spLocks noGrp="1"/>
          </p:cNvSpPr>
          <p:nvPr>
            <p:ph type="ftr" sz="quarter" idx="10"/>
          </p:nvPr>
        </p:nvSpPr>
        <p:spPr/>
        <p:txBody>
          <a:bodyPr/>
          <a:lstStyle/>
          <a:p>
            <a:r>
              <a:rPr lang="en-US" dirty="0"/>
              <a:t>Source sample text</a:t>
            </a:r>
          </a:p>
        </p:txBody>
      </p:sp>
      <p:sp>
        <p:nvSpPr>
          <p:cNvPr id="3" name="Title 2">
            <a:extLst>
              <a:ext uri="{FF2B5EF4-FFF2-40B4-BE49-F238E27FC236}">
                <a16:creationId xmlns:a16="http://schemas.microsoft.com/office/drawing/2014/main" id="{BF89F96B-073D-6D89-FD5E-3C358C2C2037}"/>
              </a:ext>
            </a:extLst>
          </p:cNvPr>
          <p:cNvSpPr>
            <a:spLocks noGrp="1"/>
          </p:cNvSpPr>
          <p:nvPr>
            <p:ph type="title"/>
          </p:nvPr>
        </p:nvSpPr>
        <p:spPr/>
        <p:txBody>
          <a:bodyPr/>
          <a:lstStyle/>
          <a:p>
            <a:r>
              <a:rPr lang="en-US" dirty="0"/>
              <a:t>Proposed Revised Requirements (1)</a:t>
            </a:r>
          </a:p>
        </p:txBody>
      </p:sp>
      <p:sp>
        <p:nvSpPr>
          <p:cNvPr id="4" name="Subtitle 3">
            <a:extLst>
              <a:ext uri="{FF2B5EF4-FFF2-40B4-BE49-F238E27FC236}">
                <a16:creationId xmlns:a16="http://schemas.microsoft.com/office/drawing/2014/main" id="{14964F06-60BA-E7A3-7E0D-7358E289ECDF}"/>
              </a:ext>
            </a:extLst>
          </p:cNvPr>
          <p:cNvSpPr>
            <a:spLocks noGrp="1"/>
          </p:cNvSpPr>
          <p:nvPr>
            <p:ph type="subTitle" idx="1"/>
          </p:nvPr>
        </p:nvSpPr>
        <p:spPr/>
        <p:txBody>
          <a:bodyPr/>
          <a:lstStyle/>
          <a:p>
            <a:endParaRPr lang="en-US" dirty="0"/>
          </a:p>
        </p:txBody>
      </p:sp>
      <p:sp>
        <p:nvSpPr>
          <p:cNvPr id="6" name="TextBox 5">
            <a:extLst>
              <a:ext uri="{FF2B5EF4-FFF2-40B4-BE49-F238E27FC236}">
                <a16:creationId xmlns:a16="http://schemas.microsoft.com/office/drawing/2014/main" id="{8A8B7A79-AA27-1ED8-C3CF-56035D713A7D}"/>
              </a:ext>
            </a:extLst>
          </p:cNvPr>
          <p:cNvSpPr txBox="1"/>
          <p:nvPr/>
        </p:nvSpPr>
        <p:spPr>
          <a:xfrm>
            <a:off x="494189" y="1539588"/>
            <a:ext cx="10807474" cy="4778231"/>
          </a:xfrm>
          <a:prstGeom prst="rect">
            <a:avLst/>
          </a:prstGeom>
          <a:noFill/>
        </p:spPr>
        <p:txBody>
          <a:bodyPr wrap="square">
            <a:spAutoFit/>
          </a:bodyPr>
          <a:lstStyle/>
          <a:p>
            <a:pPr>
              <a:spcAft>
                <a:spcPts val="900"/>
              </a:spcAft>
            </a:pPr>
            <a:r>
              <a:rPr lang="zh-CN"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5</a:t>
            </a:r>
            <a:r>
              <a:rPr lang="zh-CN" sz="1800" b="1" dirty="0">
                <a:effectLst/>
                <a:latin typeface="Arial" panose="020B0604020202020204" pitchFamily="34" charset="0"/>
                <a:ea typeface="Times New Roman" panose="02020603050405020304" pitchFamily="18" charset="0"/>
                <a:cs typeface="Times New Roman" panose="02020603050405020304" pitchFamily="18" charset="0"/>
              </a:rPr>
              <a:t>.6	Potential new requirements needed to support the use case</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6.</a:t>
            </a:r>
            <a:r>
              <a:rPr lang="en-US" sz="1800" dirty="0">
                <a:effectLst/>
                <a:latin typeface="Times New Roman" panose="02020603050405020304" pitchFamily="18" charset="0"/>
                <a:ea typeface="Times New Roman" panose="02020603050405020304" pitchFamily="18" charset="0"/>
              </a:rPr>
              <a:t>5</a:t>
            </a:r>
            <a:r>
              <a:rPr lang="en-GB" sz="1800" dirty="0">
                <a:effectLst/>
                <a:latin typeface="Times New Roman" panose="02020603050405020304" pitchFamily="18" charset="0"/>
                <a:ea typeface="Times New Roman" panose="02020603050405020304" pitchFamily="18" charset="0"/>
              </a:rPr>
              <a:t>.6-1] Based on operator policy, the 6G network shall be able to support secure means to expose its services to </a:t>
            </a:r>
            <a:r>
              <a:rPr lang="en-GB" sz="1800" strike="sngStrike" dirty="0">
                <a:effectLst/>
                <a:latin typeface="Times New Roman" panose="02020603050405020304" pitchFamily="18" charset="0"/>
                <a:ea typeface="Times New Roman" panose="02020603050405020304" pitchFamily="18" charset="0"/>
              </a:rPr>
              <a:t>the</a:t>
            </a:r>
            <a:r>
              <a:rPr lang="en-GB" sz="1800" dirty="0">
                <a:effectLst/>
                <a:latin typeface="Times New Roman" panose="02020603050405020304" pitchFamily="18" charset="0"/>
                <a:ea typeface="Times New Roman" panose="02020603050405020304" pitchFamily="18" charset="0"/>
              </a:rPr>
              <a:t> authorised third-party </a:t>
            </a:r>
            <a:r>
              <a:rPr lang="en-GB" sz="1800" dirty="0">
                <a:solidFill>
                  <a:srgbClr val="00B050"/>
                </a:solidFill>
                <a:effectLst/>
                <a:latin typeface="Times New Roman" panose="02020603050405020304" pitchFamily="18" charset="0"/>
                <a:ea typeface="Times New Roman" panose="02020603050405020304" pitchFamily="18" charset="0"/>
              </a:rPr>
              <a:t>AI </a:t>
            </a:r>
            <a:r>
              <a:rPr lang="en-US" dirty="0">
                <a:solidFill>
                  <a:srgbClr val="00B050"/>
                </a:solidFill>
                <a:latin typeface="Times New Roman" panose="02020603050405020304" pitchFamily="18" charset="0"/>
                <a:ea typeface="SimSun" panose="02010600030101010101" pitchFamily="2" charset="-122"/>
              </a:rPr>
              <a:t>application </a:t>
            </a:r>
            <a:r>
              <a:rPr lang="en-GB" dirty="0">
                <a:solidFill>
                  <a:srgbClr val="00B050"/>
                </a:solidFill>
                <a:latin typeface="Times New Roman" panose="02020603050405020304" pitchFamily="18" charset="0"/>
                <a:ea typeface="Times New Roman" panose="02020603050405020304" pitchFamily="18" charset="0"/>
              </a:rPr>
              <a:t>(</a:t>
            </a:r>
            <a:r>
              <a:rPr lang="en-GB" dirty="0">
                <a:latin typeface="Times New Roman" panose="02020603050405020304" pitchFamily="18" charset="0"/>
                <a:ea typeface="Times New Roman" panose="02020603050405020304" pitchFamily="18" charset="0"/>
              </a:rPr>
              <a:t>e.g. </a:t>
            </a:r>
            <a:r>
              <a:rPr lang="en-GB" sz="1800" dirty="0">
                <a:effectLst/>
                <a:latin typeface="Times New Roman" panose="02020603050405020304" pitchFamily="18" charset="0"/>
                <a:ea typeface="Times New Roman" panose="02020603050405020304" pitchFamily="18" charset="0"/>
              </a:rPr>
              <a:t>AI agent </a:t>
            </a:r>
            <a:r>
              <a:rPr lang="en-US" dirty="0">
                <a:solidFill>
                  <a:srgbClr val="00B050"/>
                </a:solidFill>
                <a:latin typeface="Times New Roman" panose="02020603050405020304" pitchFamily="18" charset="0"/>
                <a:ea typeface="SimSun" panose="02010600030101010101" pitchFamily="2" charset="-122"/>
              </a:rPr>
              <a:t>application) </a:t>
            </a:r>
            <a:r>
              <a:rPr lang="en-GB" sz="1800" dirty="0">
                <a:effectLst/>
                <a:latin typeface="Times New Roman" panose="02020603050405020304" pitchFamily="18" charset="0"/>
                <a:ea typeface="Times New Roman" panose="02020603050405020304" pitchFamily="18" charset="0"/>
              </a:rPr>
              <a:t>by intent if needed. </a:t>
            </a:r>
          </a:p>
          <a:p>
            <a:pPr>
              <a:spcAft>
                <a:spcPts val="900"/>
              </a:spcAft>
            </a:pPr>
            <a:r>
              <a:rPr lang="en-US" sz="1800" strike="sngStrike" kern="1200" dirty="0">
                <a:solidFill>
                  <a:srgbClr val="FF0000"/>
                </a:solidFill>
                <a:effectLst/>
                <a:latin typeface="Times New Roman" panose="02020603050405020304" pitchFamily="18" charset="0"/>
                <a:ea typeface="SimSun" panose="02010600030101010101" pitchFamily="2" charset="-122"/>
                <a:cs typeface="+mn-cs"/>
              </a:rPr>
              <a:t>Editor’s Note: the meaning of “intent” is FFS</a:t>
            </a:r>
            <a:endParaRPr lang="en-US" sz="1800" strike="sngStrike" dirty="0">
              <a:effectLst/>
              <a:latin typeface="Times New Roman" panose="02020603050405020304" pitchFamily="18" charset="0"/>
              <a:ea typeface="Times New Roman" panose="02020603050405020304" pitchFamily="18" charset="0"/>
            </a:endParaRPr>
          </a:p>
          <a:p>
            <a:pPr marL="720090" marR="0" indent="-720090" hangingPunct="0">
              <a:spcBef>
                <a:spcPts val="900"/>
              </a:spcBef>
              <a:spcAft>
                <a:spcPts val="900"/>
              </a:spcAft>
              <a:buNone/>
            </a:pP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a:t>
            </a:r>
            <a:r>
              <a:rPr lang="en-US" sz="1800" b="1" dirty="0">
                <a:effectLst/>
                <a:latin typeface="Arial" panose="020B0604020202020204" pitchFamily="34" charset="0"/>
                <a:ea typeface="Times New Roman" panose="02020603050405020304" pitchFamily="18" charset="0"/>
                <a:cs typeface="Times New Roman" panose="02020603050405020304" pitchFamily="18" charset="0"/>
              </a:rPr>
              <a:t>6</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.6	Potential New Requirements needed to support the use case</a:t>
            </a:r>
            <a:endParaRPr lang="en-US" sz="1800" b="1" dirty="0">
              <a:effectLst/>
              <a:latin typeface="Arial" panose="020B0604020202020204" pitchFamily="34" charset="0"/>
              <a:ea typeface="Times New Roman" panose="02020603050405020304" pitchFamily="18" charset="0"/>
              <a:cs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a:t>
            </a:r>
            <a:r>
              <a:rPr lang="en-US" sz="1800" dirty="0">
                <a:effectLst/>
                <a:latin typeface="Times New Roman" panose="02020603050405020304" pitchFamily="18" charset="0"/>
                <a:ea typeface="SimSun" panose="02010600030101010101" pitchFamily="2" charset="-122"/>
              </a:rPr>
              <a:t>6</a:t>
            </a:r>
            <a:r>
              <a:rPr lang="en-GB" sz="1800" dirty="0">
                <a:effectLst/>
                <a:latin typeface="Times New Roman" panose="02020603050405020304" pitchFamily="18" charset="0"/>
                <a:ea typeface="Times New Roman" panose="02020603050405020304" pitchFamily="18" charset="0"/>
              </a:rPr>
              <a:t>.</a:t>
            </a:r>
            <a:r>
              <a:rPr lang="en-US" sz="1800" dirty="0">
                <a:effectLst/>
                <a:latin typeface="Times New Roman" panose="02020603050405020304" pitchFamily="18" charset="0"/>
                <a:ea typeface="SimSun" panose="02010600030101010101" pitchFamily="2" charset="-122"/>
              </a:rPr>
              <a:t>6</a:t>
            </a:r>
            <a:r>
              <a:rPr lang="en-GB" sz="1800" dirty="0">
                <a:effectLst/>
                <a:latin typeface="Times New Roman" panose="02020603050405020304" pitchFamily="18" charset="0"/>
                <a:ea typeface="Times New Roman" panose="02020603050405020304" pitchFamily="18" charset="0"/>
              </a:rPr>
              <a:t>.6-1] </a:t>
            </a:r>
            <a:r>
              <a:rPr lang="en-US" sz="1800" dirty="0">
                <a:effectLst/>
                <a:latin typeface="Times New Roman" panose="02020603050405020304" pitchFamily="18" charset="0"/>
                <a:ea typeface="SimSun" panose="02010600030101010101" pitchFamily="2" charset="-122"/>
              </a:rPr>
              <a:t>Based on regulatory requirements, operators’ policy and user consent, 6</a:t>
            </a:r>
            <a:r>
              <a:rPr lang="en-GB" sz="1800" dirty="0">
                <a:effectLst/>
                <a:latin typeface="Times New Roman" panose="02020603050405020304" pitchFamily="18" charset="0"/>
                <a:ea typeface="Times New Roman" panose="02020603050405020304" pitchFamily="18" charset="0"/>
              </a:rPr>
              <a:t>G </a:t>
            </a:r>
            <a:r>
              <a:rPr lang="en-US" sz="1800" dirty="0">
                <a:effectLst/>
                <a:latin typeface="Times New Roman" panose="02020603050405020304" pitchFamily="18" charset="0"/>
                <a:ea typeface="SimSun" panose="02010600030101010101" pitchFamily="2" charset="-122"/>
              </a:rPr>
              <a:t>network</a:t>
            </a:r>
            <a:r>
              <a:rPr lang="en-GB" sz="1800" dirty="0">
                <a:effectLst/>
                <a:latin typeface="Times New Roman" panose="02020603050405020304" pitchFamily="18" charset="0"/>
                <a:ea typeface="Times New Roman" panose="02020603050405020304" pitchFamily="18" charset="0"/>
              </a:rPr>
              <a:t> shall support </a:t>
            </a:r>
            <a:r>
              <a:rPr lang="en-US" sz="1800" dirty="0">
                <a:effectLst/>
                <a:latin typeface="Times New Roman" panose="02020603050405020304" pitchFamily="18" charset="0"/>
                <a:ea typeface="SimSun" panose="02010600030101010101" pitchFamily="2" charset="-122"/>
              </a:rPr>
              <a:t>trusted network access for 3</a:t>
            </a:r>
            <a:r>
              <a:rPr lang="en-US" sz="1800" baseline="30000" dirty="0">
                <a:effectLst/>
                <a:latin typeface="Times New Roman" panose="02020603050405020304" pitchFamily="18" charset="0"/>
                <a:ea typeface="SimSun" panose="02010600030101010101" pitchFamily="2" charset="-122"/>
              </a:rPr>
              <a:t>rd</a:t>
            </a:r>
            <a:r>
              <a:rPr lang="en-US" sz="1800" dirty="0">
                <a:effectLst/>
                <a:latin typeface="Times New Roman" panose="02020603050405020304" pitchFamily="18" charset="0"/>
                <a:ea typeface="SimSun" panose="02010600030101010101" pitchFamily="2" charset="-122"/>
              </a:rPr>
              <a:t> party </a:t>
            </a:r>
            <a:r>
              <a:rPr lang="en-US" sz="1800" dirty="0">
                <a:solidFill>
                  <a:srgbClr val="00B050"/>
                </a:solidFill>
                <a:effectLst/>
                <a:latin typeface="Times New Roman" panose="02020603050405020304" pitchFamily="18" charset="0"/>
                <a:ea typeface="SimSun" panose="02010600030101010101" pitchFamily="2" charset="-122"/>
              </a:rPr>
              <a:t>AI </a:t>
            </a:r>
            <a:r>
              <a:rPr lang="en-US" dirty="0">
                <a:solidFill>
                  <a:srgbClr val="00B050"/>
                </a:solidFill>
                <a:latin typeface="Times New Roman" panose="02020603050405020304" pitchFamily="18" charset="0"/>
                <a:ea typeface="SimSun" panose="02010600030101010101" pitchFamily="2" charset="-122"/>
              </a:rPr>
              <a:t>applications</a:t>
            </a:r>
            <a:r>
              <a:rPr lang="en-US" sz="1800" dirty="0">
                <a:solidFill>
                  <a:srgbClr val="00B050"/>
                </a:solidFill>
                <a:effectLst/>
                <a:latin typeface="Times New Roman" panose="02020603050405020304" pitchFamily="18" charset="0"/>
                <a:ea typeface="SimSun" panose="02010600030101010101" pitchFamily="2" charset="-122"/>
              </a:rPr>
              <a:t> (e.g., </a:t>
            </a:r>
            <a:r>
              <a:rPr lang="en-US" sz="1800" dirty="0">
                <a:effectLst/>
                <a:latin typeface="Times New Roman" panose="02020603050405020304" pitchFamily="18" charset="0"/>
                <a:ea typeface="SimSun" panose="02010600030101010101" pitchFamily="2" charset="-122"/>
              </a:rPr>
              <a:t>AI agent </a:t>
            </a:r>
            <a:r>
              <a:rPr lang="en-US" dirty="0">
                <a:solidFill>
                  <a:srgbClr val="00B050"/>
                </a:solidFill>
                <a:latin typeface="Times New Roman" panose="02020603050405020304" pitchFamily="18" charset="0"/>
                <a:ea typeface="SimSun" panose="02010600030101010101" pitchFamily="2" charset="-122"/>
              </a:rPr>
              <a:t>applications)</a:t>
            </a:r>
            <a:r>
              <a:rPr lang="en-US" sz="1800" dirty="0">
                <a:effectLst/>
                <a:latin typeface="Times New Roman" panose="02020603050405020304" pitchFamily="18" charset="0"/>
                <a:ea typeface="SimSun" panose="02010600030101010101" pitchFamily="2" charset="-122"/>
              </a:rPr>
              <a:t> and support a mechanism to expose 3</a:t>
            </a:r>
            <a:r>
              <a:rPr lang="en-US" sz="1800" baseline="30000" dirty="0">
                <a:effectLst/>
                <a:latin typeface="Times New Roman" panose="02020603050405020304" pitchFamily="18" charset="0"/>
                <a:ea typeface="SimSun" panose="02010600030101010101" pitchFamily="2" charset="-122"/>
              </a:rPr>
              <a:t>rd</a:t>
            </a:r>
            <a:r>
              <a:rPr lang="en-US" sz="1800" dirty="0">
                <a:effectLst/>
                <a:latin typeface="Times New Roman" panose="02020603050405020304" pitchFamily="18" charset="0"/>
                <a:ea typeface="SimSun" panose="02010600030101010101" pitchFamily="2" charset="-122"/>
              </a:rPr>
              <a:t> party AI </a:t>
            </a:r>
            <a:r>
              <a:rPr lang="en-US" sz="1800" strike="sngStrike" dirty="0">
                <a:effectLst/>
                <a:latin typeface="Times New Roman" panose="02020603050405020304" pitchFamily="18" charset="0"/>
                <a:ea typeface="SimSun" panose="02010600030101010101" pitchFamily="2" charset="-122"/>
              </a:rPr>
              <a:t>agent </a:t>
            </a:r>
            <a:r>
              <a:rPr lang="en-US" sz="1800" dirty="0">
                <a:solidFill>
                  <a:srgbClr val="00B050"/>
                </a:solidFill>
                <a:effectLst/>
                <a:latin typeface="Times New Roman" panose="02020603050405020304" pitchFamily="18" charset="0"/>
                <a:ea typeface="SimSun" panose="02010600030101010101" pitchFamily="2" charset="-122"/>
              </a:rPr>
              <a:t>application</a:t>
            </a:r>
            <a:r>
              <a:rPr lang="en-US" sz="1800" dirty="0">
                <a:effectLst/>
                <a:latin typeface="Times New Roman" panose="02020603050405020304" pitchFamily="18" charset="0"/>
                <a:ea typeface="SimSun" panose="02010600030101010101" pitchFamily="2" charset="-122"/>
              </a:rPr>
              <a:t>’s attributes (e.g., related users, sensing capabilities, AI capabilities) to other 3</a:t>
            </a:r>
            <a:r>
              <a:rPr lang="en-US" sz="1800" baseline="30000" dirty="0">
                <a:effectLst/>
                <a:latin typeface="Times New Roman" panose="02020603050405020304" pitchFamily="18" charset="0"/>
                <a:ea typeface="SimSun" panose="02010600030101010101" pitchFamily="2" charset="-122"/>
              </a:rPr>
              <a:t>rd</a:t>
            </a:r>
            <a:r>
              <a:rPr lang="en-US" sz="1800" dirty="0">
                <a:effectLst/>
                <a:latin typeface="Times New Roman" panose="02020603050405020304" pitchFamily="18" charset="0"/>
                <a:ea typeface="SimSun" panose="02010600030101010101" pitchFamily="2" charset="-122"/>
              </a:rPr>
              <a:t> party AI </a:t>
            </a:r>
            <a:r>
              <a:rPr lang="en-US" sz="1800" strike="sngStrike" dirty="0">
                <a:effectLst/>
                <a:latin typeface="Times New Roman" panose="02020603050405020304" pitchFamily="18" charset="0"/>
                <a:ea typeface="SimSun" panose="02010600030101010101" pitchFamily="2" charset="-122"/>
              </a:rPr>
              <a:t>agents</a:t>
            </a:r>
            <a:r>
              <a:rPr lang="en-US" sz="1800" dirty="0">
                <a:effectLst/>
                <a:latin typeface="Times New Roman" panose="02020603050405020304" pitchFamily="18" charset="0"/>
                <a:ea typeface="SimSun" panose="02010600030101010101" pitchFamily="2" charset="-122"/>
              </a:rPr>
              <a:t> </a:t>
            </a:r>
            <a:r>
              <a:rPr lang="en-US" sz="1800" dirty="0">
                <a:solidFill>
                  <a:srgbClr val="00B050"/>
                </a:solidFill>
                <a:effectLst/>
                <a:latin typeface="Times New Roman" panose="02020603050405020304" pitchFamily="18" charset="0"/>
                <a:ea typeface="SimSun" panose="02010600030101010101" pitchFamily="2" charset="-122"/>
              </a:rPr>
              <a:t>applications</a:t>
            </a:r>
            <a:r>
              <a:rPr lang="en-US"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Times New Roman" panose="02020603050405020304" pitchFamily="18" charset="0"/>
            </a:endParaRPr>
          </a:p>
          <a:p>
            <a:pPr>
              <a:spcAft>
                <a:spcPts val="900"/>
              </a:spcAft>
            </a:pPr>
            <a:r>
              <a:rPr lang="en-GB" sz="1800" dirty="0">
                <a:effectLst/>
                <a:latin typeface="Times New Roman" panose="02020603050405020304" pitchFamily="18" charset="0"/>
                <a:ea typeface="Times New Roman" panose="02020603050405020304" pitchFamily="18" charset="0"/>
              </a:rPr>
              <a:t>[PR </a:t>
            </a:r>
            <a:r>
              <a:rPr lang="en-US" sz="1800" dirty="0">
                <a:effectLst/>
                <a:latin typeface="Times New Roman" panose="02020603050405020304" pitchFamily="18" charset="0"/>
                <a:ea typeface="Times New Roman" panose="02020603050405020304" pitchFamily="18" charset="0"/>
              </a:rPr>
              <a:t>6</a:t>
            </a:r>
            <a:r>
              <a:rPr lang="en-GB" sz="1800" dirty="0">
                <a:effectLst/>
                <a:latin typeface="Times New Roman" panose="02020603050405020304" pitchFamily="18" charset="0"/>
                <a:ea typeface="Times New Roman" panose="02020603050405020304" pitchFamily="18" charset="0"/>
              </a:rPr>
              <a:t>.</a:t>
            </a:r>
            <a:r>
              <a:rPr lang="en-US" sz="1800" dirty="0">
                <a:effectLst/>
                <a:latin typeface="Times New Roman" panose="02020603050405020304" pitchFamily="18" charset="0"/>
                <a:ea typeface="Times New Roman" panose="02020603050405020304" pitchFamily="18" charset="0"/>
              </a:rPr>
              <a:t>6</a:t>
            </a:r>
            <a:r>
              <a:rPr lang="en-GB" sz="1800" dirty="0">
                <a:effectLst/>
                <a:latin typeface="Times New Roman" panose="02020603050405020304" pitchFamily="18" charset="0"/>
                <a:ea typeface="Times New Roman" panose="02020603050405020304" pitchFamily="18" charset="0"/>
              </a:rPr>
              <a:t>.6-</a:t>
            </a:r>
            <a:r>
              <a:rPr lang="en-US" sz="1800" dirty="0">
                <a:effectLst/>
                <a:latin typeface="Times New Roman" panose="02020603050405020304" pitchFamily="18" charset="0"/>
                <a:ea typeface="SimSun" panose="02010600030101010101" pitchFamily="2" charset="-122"/>
              </a:rPr>
              <a:t>2</a:t>
            </a:r>
            <a:r>
              <a:rPr lang="en-GB" sz="1800" dirty="0">
                <a:effectLst/>
                <a:latin typeface="Times New Roman" panose="02020603050405020304" pitchFamily="18" charset="0"/>
                <a:ea typeface="Times New Roman" panose="02020603050405020304" pitchFamily="18" charset="0"/>
              </a:rPr>
              <a:t>] Based on </a:t>
            </a:r>
            <a:r>
              <a:rPr lang="en-US" sz="1800" dirty="0">
                <a:effectLst/>
                <a:latin typeface="Times New Roman" panose="02020603050405020304" pitchFamily="18" charset="0"/>
                <a:ea typeface="SimSun" panose="02010600030101010101" pitchFamily="2" charset="-122"/>
              </a:rPr>
              <a:t>regulatory requirements, </a:t>
            </a:r>
            <a:r>
              <a:rPr lang="en-GB" sz="1800" dirty="0">
                <a:effectLst/>
                <a:latin typeface="Times New Roman" panose="02020603050405020304" pitchFamily="18" charset="0"/>
                <a:ea typeface="Times New Roman" panose="02020603050405020304" pitchFamily="18" charset="0"/>
              </a:rPr>
              <a:t>user consent, operator</a:t>
            </a:r>
            <a:r>
              <a:rPr lang="en-US" sz="1800" dirty="0">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 policy and </a:t>
            </a:r>
            <a:r>
              <a:rPr lang="en-US" sz="1800" dirty="0">
                <a:effectLst/>
                <a:latin typeface="Times New Roman" panose="02020603050405020304" pitchFamily="18" charset="0"/>
                <a:ea typeface="Times New Roman" panose="02020603050405020304" pitchFamily="18" charset="0"/>
              </a:rPr>
              <a:t>agreement with </a:t>
            </a:r>
            <a:r>
              <a:rPr lang="en-US" sz="1800" dirty="0">
                <a:effectLst/>
                <a:latin typeface="Times New Roman" panose="02020603050405020304" pitchFamily="18" charset="0"/>
                <a:ea typeface="SimSun" panose="02010600030101010101" pitchFamily="2" charset="-122"/>
              </a:rPr>
              <a:t>authorized</a:t>
            </a:r>
            <a:r>
              <a:rPr lang="en-US" sz="180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SimSun" panose="02010600030101010101" pitchFamily="2" charset="-122"/>
              </a:rPr>
              <a:t>3</a:t>
            </a:r>
            <a:r>
              <a:rPr lang="en-US" sz="1800" baseline="30000" dirty="0">
                <a:effectLst/>
                <a:latin typeface="Times New Roman" panose="02020603050405020304" pitchFamily="18" charset="0"/>
                <a:ea typeface="SimSun" panose="02010600030101010101" pitchFamily="2" charset="-122"/>
              </a:rPr>
              <a:t>rd</a:t>
            </a:r>
            <a:r>
              <a:rPr lang="en-GB" sz="1800" dirty="0">
                <a:effectLst/>
                <a:latin typeface="Times New Roman" panose="02020603050405020304" pitchFamily="18" charset="0"/>
                <a:ea typeface="Times New Roman" panose="02020603050405020304" pitchFamily="18" charset="0"/>
              </a:rPr>
              <a:t> party, the </a:t>
            </a:r>
            <a:r>
              <a:rPr lang="en-US" sz="1800" dirty="0">
                <a:effectLst/>
                <a:latin typeface="Times New Roman" panose="02020603050405020304" pitchFamily="18" charset="0"/>
                <a:ea typeface="Times New Roman" panose="02020603050405020304" pitchFamily="18" charset="0"/>
              </a:rPr>
              <a:t>6</a:t>
            </a:r>
            <a:r>
              <a:rPr lang="en-GB" sz="1800" dirty="0">
                <a:effectLst/>
                <a:latin typeface="Times New Roman" panose="02020603050405020304" pitchFamily="18" charset="0"/>
                <a:ea typeface="Times New Roman" panose="02020603050405020304" pitchFamily="18" charset="0"/>
              </a:rPr>
              <a:t>G </a:t>
            </a:r>
            <a:r>
              <a:rPr lang="en-US" sz="1800" dirty="0">
                <a:effectLst/>
                <a:latin typeface="Times New Roman" panose="02020603050405020304" pitchFamily="18" charset="0"/>
                <a:ea typeface="SimSun" panose="02010600030101010101" pitchFamily="2" charset="-122"/>
              </a:rPr>
              <a:t>network</a:t>
            </a:r>
            <a:r>
              <a:rPr lang="en-GB" sz="1800" dirty="0">
                <a:effectLst/>
                <a:latin typeface="Times New Roman" panose="02020603050405020304" pitchFamily="18" charset="0"/>
                <a:ea typeface="Times New Roman" panose="02020603050405020304" pitchFamily="18" charset="0"/>
              </a:rPr>
              <a:t> shall be able to </a:t>
            </a:r>
            <a:r>
              <a:rPr lang="en-US" sz="1800" dirty="0">
                <a:effectLst/>
                <a:latin typeface="Times New Roman" panose="02020603050405020304" pitchFamily="18" charset="0"/>
                <a:ea typeface="Times New Roman" panose="02020603050405020304" pitchFamily="18" charset="0"/>
              </a:rPr>
              <a:t>support security identification for </a:t>
            </a:r>
            <a:r>
              <a:rPr lang="en-US" sz="1800" dirty="0">
                <a:effectLst/>
                <a:latin typeface="Times New Roman" panose="02020603050405020304" pitchFamily="18" charset="0"/>
                <a:ea typeface="SimSun" panose="02010600030101010101" pitchFamily="2" charset="-122"/>
              </a:rPr>
              <a:t>3</a:t>
            </a:r>
            <a:r>
              <a:rPr lang="en-US" sz="1800" baseline="30000" dirty="0">
                <a:effectLst/>
                <a:latin typeface="Times New Roman" panose="02020603050405020304" pitchFamily="18" charset="0"/>
                <a:ea typeface="SimSun" panose="02010600030101010101" pitchFamily="2" charset="-122"/>
              </a:rPr>
              <a:t>rd</a:t>
            </a:r>
            <a:r>
              <a:rPr lang="en-US" sz="1800" dirty="0">
                <a:effectLst/>
                <a:latin typeface="Times New Roman" panose="02020603050405020304" pitchFamily="18" charset="0"/>
                <a:ea typeface="SimSun" panose="02010600030101010101" pitchFamily="2" charset="-122"/>
              </a:rPr>
              <a:t> party </a:t>
            </a:r>
            <a:r>
              <a:rPr lang="en-US" sz="1800" dirty="0">
                <a:solidFill>
                  <a:srgbClr val="00B050"/>
                </a:solidFill>
                <a:effectLst/>
                <a:latin typeface="Times New Roman" panose="02020603050405020304" pitchFamily="18" charset="0"/>
                <a:ea typeface="SimSun" panose="02010600030101010101" pitchFamily="2" charset="-122"/>
              </a:rPr>
              <a:t>AI </a:t>
            </a:r>
            <a:r>
              <a:rPr lang="en-US" dirty="0">
                <a:solidFill>
                  <a:srgbClr val="00B050"/>
                </a:solidFill>
                <a:latin typeface="Times New Roman" panose="02020603050405020304" pitchFamily="18" charset="0"/>
                <a:ea typeface="SimSun" panose="02010600030101010101" pitchFamily="2" charset="-122"/>
              </a:rPr>
              <a:t>applications</a:t>
            </a:r>
            <a:r>
              <a:rPr lang="en-US" sz="1800" dirty="0">
                <a:solidFill>
                  <a:srgbClr val="00B050"/>
                </a:solidFill>
                <a:effectLst/>
                <a:latin typeface="Times New Roman" panose="02020603050405020304" pitchFamily="18" charset="0"/>
                <a:ea typeface="SimSun" panose="02010600030101010101" pitchFamily="2" charset="-122"/>
              </a:rPr>
              <a:t> (e.g., </a:t>
            </a:r>
            <a:r>
              <a:rPr lang="en-US" sz="1800" dirty="0">
                <a:effectLst/>
                <a:latin typeface="Times New Roman" panose="02020603050405020304" pitchFamily="18" charset="0"/>
                <a:ea typeface="Times New Roman" panose="02020603050405020304" pitchFamily="18" charset="0"/>
              </a:rPr>
              <a:t>AI agent </a:t>
            </a:r>
            <a:r>
              <a:rPr lang="en-US" sz="1800" dirty="0">
                <a:solidFill>
                  <a:srgbClr val="00B050"/>
                </a:solidFill>
                <a:effectLst/>
                <a:latin typeface="Times New Roman" panose="02020603050405020304" pitchFamily="18" charset="0"/>
                <a:ea typeface="SimSun" panose="02010600030101010101" pitchFamily="2" charset="-122"/>
              </a:rPr>
              <a:t>application</a:t>
            </a:r>
            <a:r>
              <a:rPr lang="en-US" sz="1800" dirty="0">
                <a:effectLst/>
                <a:latin typeface="Times New Roman" panose="02020603050405020304" pitchFamily="18" charset="0"/>
                <a:ea typeface="Times New Roman" panose="02020603050405020304" pitchFamily="18" charset="0"/>
              </a:rPr>
              <a:t>s</a:t>
            </a:r>
            <a:r>
              <a:rPr lang="en-US" dirty="0">
                <a:solidFill>
                  <a:srgbClr val="00B050"/>
                </a:solidFill>
                <a:latin typeface="Times New Roman" panose="02020603050405020304" pitchFamily="18" charset="0"/>
                <a:ea typeface="Times New Roman" panose="02020603050405020304" pitchFamily="18" charset="0"/>
              </a:rPr>
              <a:t>)</a:t>
            </a:r>
            <a:r>
              <a:rPr lang="en-US" sz="1800" dirty="0">
                <a:effectLst/>
                <a:latin typeface="Times New Roman" panose="02020603050405020304" pitchFamily="18" charset="0"/>
                <a:ea typeface="Times New Roman" panose="02020603050405020304" pitchFamily="18" charset="0"/>
              </a:rPr>
              <a:t> provided by </a:t>
            </a:r>
            <a:r>
              <a:rPr lang="en-US" sz="1800" dirty="0">
                <a:effectLst/>
                <a:latin typeface="Times New Roman" panose="02020603050405020304" pitchFamily="18" charset="0"/>
                <a:ea typeface="SimSun" panose="02010600030101010101" pitchFamily="2" charset="-122"/>
              </a:rPr>
              <a:t>authorized</a:t>
            </a:r>
            <a:r>
              <a:rPr lang="en-US" sz="1800" dirty="0">
                <a:effectLst/>
                <a:latin typeface="Times New Roman" panose="02020603050405020304" pitchFamily="18" charset="0"/>
                <a:ea typeface="Times New Roman" panose="02020603050405020304" pitchFamily="18" charset="0"/>
              </a:rPr>
              <a:t> </a:t>
            </a:r>
            <a:r>
              <a:rPr lang="en-US" sz="1800" dirty="0">
                <a:effectLst/>
                <a:latin typeface="Times New Roman" panose="02020603050405020304" pitchFamily="18" charset="0"/>
                <a:ea typeface="SimSun" panose="02010600030101010101" pitchFamily="2" charset="-122"/>
              </a:rPr>
              <a:t>3</a:t>
            </a:r>
            <a:r>
              <a:rPr lang="en-US" sz="1800" baseline="30000" dirty="0">
                <a:effectLst/>
                <a:latin typeface="Times New Roman" panose="02020603050405020304" pitchFamily="18" charset="0"/>
                <a:ea typeface="SimSun" panose="02010600030101010101" pitchFamily="2" charset="-122"/>
              </a:rPr>
              <a:t>rd</a:t>
            </a:r>
            <a:r>
              <a:rPr lang="en-GB" sz="1800" dirty="0">
                <a:effectLst/>
                <a:latin typeface="Times New Roman" panose="02020603050405020304" pitchFamily="18" charset="0"/>
                <a:ea typeface="Times New Roman" panose="02020603050405020304" pitchFamily="18" charset="0"/>
              </a:rPr>
              <a:t> party associated with a user</a:t>
            </a:r>
            <a:r>
              <a:rPr lang="en-US" sz="1800" dirty="0">
                <a:effectLst/>
                <a:latin typeface="Times New Roman" panose="02020603050405020304" pitchFamily="18" charset="0"/>
                <a:ea typeface="SimSun" panose="02010600030101010101" pitchFamily="2" charset="-122"/>
              </a:rPr>
              <a:t> (</a:t>
            </a:r>
            <a:r>
              <a:rPr lang="en-GB" sz="1800" dirty="0">
                <a:effectLst/>
                <a:latin typeface="Times New Roman" panose="02020603050405020304" pitchFamily="18" charset="0"/>
                <a:ea typeface="Times New Roman" panose="02020603050405020304" pitchFamily="18" charset="0"/>
              </a:rPr>
              <a:t>e.g., </a:t>
            </a:r>
            <a:r>
              <a:rPr lang="en-US" sz="1800" dirty="0">
                <a:solidFill>
                  <a:srgbClr val="00B050"/>
                </a:solidFill>
                <a:effectLst/>
                <a:latin typeface="Times New Roman" panose="02020603050405020304" pitchFamily="18" charset="0"/>
                <a:ea typeface="SimSun" panose="02010600030101010101" pitchFamily="2" charset="-122"/>
              </a:rPr>
              <a:t> </a:t>
            </a:r>
            <a:r>
              <a:rPr lang="en-US" sz="1800" dirty="0">
                <a:effectLst/>
                <a:latin typeface="Times New Roman" panose="02020603050405020304" pitchFamily="18" charset="0"/>
                <a:ea typeface="Times New Roman" panose="02020603050405020304" pitchFamily="18" charset="0"/>
              </a:rPr>
              <a:t>AI agent </a:t>
            </a:r>
            <a:r>
              <a:rPr lang="en-US" sz="1800" dirty="0">
                <a:solidFill>
                  <a:srgbClr val="00B050"/>
                </a:solidFill>
                <a:effectLst/>
                <a:latin typeface="Times New Roman" panose="02020603050405020304" pitchFamily="18" charset="0"/>
                <a:ea typeface="SimSun" panose="02010600030101010101" pitchFamily="2" charset="-122"/>
              </a:rPr>
              <a:t>application</a:t>
            </a:r>
            <a:r>
              <a:rPr lang="en-US" sz="1800" dirty="0">
                <a:effectLst/>
                <a:latin typeface="Times New Roman" panose="02020603050405020304" pitchFamily="18" charset="0"/>
                <a:ea typeface="Times New Roman" panose="02020603050405020304" pitchFamily="18" charset="0"/>
              </a:rPr>
              <a:t>s</a:t>
            </a:r>
            <a:r>
              <a:rPr lang="en-GB" sz="1800" dirty="0">
                <a:effectLst/>
                <a:latin typeface="Times New Roman" panose="02020603050405020304" pitchFamily="18" charset="0"/>
                <a:ea typeface="Times New Roman" panose="02020603050405020304" pitchFamily="18" charset="0"/>
              </a:rPr>
              <a:t> belonging to a customer</a:t>
            </a:r>
            <a:r>
              <a:rPr lang="en-US" sz="1800" dirty="0">
                <a:effectLst/>
                <a:latin typeface="Times New Roman" panose="02020603050405020304" pitchFamily="18" charset="0"/>
                <a:ea typeface="SimSun" panose="02010600030101010101" pitchFamily="2" charset="-122"/>
              </a:rPr>
              <a:t>).</a:t>
            </a:r>
            <a:endParaRPr lang="en-US" sz="1800" dirty="0">
              <a:effectLst/>
              <a:latin typeface="Times New Roman" panose="02020603050405020304" pitchFamily="18" charset="0"/>
              <a:ea typeface="Times New Roman" panose="02020603050405020304" pitchFamily="18" charset="0"/>
            </a:endParaRPr>
          </a:p>
          <a:p>
            <a:pPr marL="0" marR="0" fontAlgn="auto" hangingPunct="1">
              <a:spcAft>
                <a:spcPts val="900"/>
              </a:spcAft>
            </a:pPr>
            <a:endParaRPr lang="en-US"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80153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wrap="square" lIns="0" tIns="0" rIns="0" bIns="0" rtlCol="0">
        <a:spAutoFit/>
      </a:bodyPr>
      <a:lstStyle>
        <a:defPPr algn="l">
          <a:lnSpc>
            <a:spcPct val="96000"/>
          </a:lnSpc>
          <a:defRPr sz="1600" dirty="0" smtClean="0">
            <a:solidFill>
              <a:schemeClr val="tx2"/>
            </a:solidFill>
            <a:latin typeface="Microsoft Sans Serif"/>
            <a:cs typeface="Microsoft Sans Serif" panose="020B0604020202020204" pitchFamily="34" charset="0"/>
          </a:defRPr>
        </a:defPPr>
      </a:lstStyle>
    </a:txDef>
  </a:objectDefaults>
  <a:extraClrSchemeLst/>
  <a:extLst>
    <a:ext uri="{05A4C25C-085E-4340-85A3-A5531E510DB2}">
      <thm15:themeFamily xmlns:thm15="http://schemas.microsoft.com/office/thememl/2012/main" name="Presentation13" id="{774B433F-6B24-A448-9BD6-BAD1536D0C20}" vid="{A44F2C55-5449-6A43-9FD4-1675E963420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08f6f869-1ed0-46b3-a227-1d3e52347e28}" enabled="1" method="Standard" siteId="{98e9ba89-e1a1-4e38-9007-8bdabc25de1d}" removed="0"/>
</clbl:labelList>
</file>

<file path=docProps/app.xml><?xml version="1.0" encoding="utf-8"?>
<Properties xmlns="http://schemas.openxmlformats.org/officeDocument/2006/extended-properties" xmlns:vt="http://schemas.openxmlformats.org/officeDocument/2006/docPropsVTypes">
  <TotalTime>14787</TotalTime>
  <Words>2236</Words>
  <Application>Microsoft Office PowerPoint</Application>
  <PresentationFormat>Widescreen</PresentationFormat>
  <Paragraphs>123</Paragraphs>
  <Slides>13</Slides>
  <Notes>1</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Aptos Display</vt:lpstr>
      <vt:lpstr>Arial</vt:lpstr>
      <vt:lpstr>Calibri</vt:lpstr>
      <vt:lpstr>Calibri Light</vt:lpstr>
      <vt:lpstr>Century Gothic</vt:lpstr>
      <vt:lpstr>Microsoft Sans Serif</vt:lpstr>
      <vt:lpstr>Times New Roman</vt:lpstr>
      <vt:lpstr>Office Theme</vt:lpstr>
      <vt:lpstr>1_Qualcomm Executive External</vt:lpstr>
      <vt:lpstr>PowerPoint Presentation</vt:lpstr>
      <vt:lpstr>AI Aspects in 6G (1)</vt:lpstr>
      <vt:lpstr>AI Aspects in 6G (2)</vt:lpstr>
      <vt:lpstr>AI Agents (1)</vt:lpstr>
      <vt:lpstr>AI Agents (2)</vt:lpstr>
      <vt:lpstr>AI Agents (3) </vt:lpstr>
      <vt:lpstr>AI Agents (4) </vt:lpstr>
      <vt:lpstr>Proposed Revision to Requirements in TR 22.840</vt:lpstr>
      <vt:lpstr>Proposed Revised Requirements (1)</vt:lpstr>
      <vt:lpstr>Proposed Revised Requirements (2)</vt:lpstr>
      <vt:lpstr>Proposed Revised Requirements (3)</vt:lpstr>
      <vt:lpstr>Proposed Revised Requirements (4)</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Lola Awoniyi-Oteri2</dc:creator>
  <cp:lastModifiedBy>Lola Awoniyi-Oteri</cp:lastModifiedBy>
  <cp:revision>6</cp:revision>
  <dcterms:created xsi:type="dcterms:W3CDTF">2024-02-15T17:50:33Z</dcterms:created>
  <dcterms:modified xsi:type="dcterms:W3CDTF">2025-05-09T17:59:58Z</dcterms:modified>
</cp:coreProperties>
</file>