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slideLayouts/slideLayout32.xml" ContentType="application/vnd.openxmlformats-officedocument.presentationml.slideLayout+xml"/>
  <Override PartName="/ppt/theme/theme9.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10.xml" ContentType="application/vnd.openxmlformats-officedocument.theme+xml"/>
  <Override PartName="/ppt/tags/tag1.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199" r:id="rId4"/>
    <p:sldMasterId id="2147484212" r:id="rId5"/>
    <p:sldMasterId id="2147484231" r:id="rId6"/>
    <p:sldMasterId id="2147484234" r:id="rId7"/>
    <p:sldMasterId id="2147484239" r:id="rId8"/>
    <p:sldMasterId id="2147484252" r:id="rId9"/>
    <p:sldMasterId id="2147484281" r:id="rId10"/>
    <p:sldMasterId id="2147484284" r:id="rId11"/>
    <p:sldMasterId id="2147484285" r:id="rId12"/>
    <p:sldMasterId id="2147484288" r:id="rId13"/>
    <p:sldMasterId id="2147484297" r:id="rId14"/>
    <p:sldMasterId id="2147484300" r:id="rId15"/>
  </p:sldMasterIdLst>
  <p:notesMasterIdLst>
    <p:notesMasterId r:id="rId21"/>
  </p:notesMasterIdLst>
  <p:handoutMasterIdLst>
    <p:handoutMasterId r:id="rId22"/>
  </p:handoutMasterIdLst>
  <p:sldIdLst>
    <p:sldId id="2147483595" r:id="rId16"/>
    <p:sldId id="885" r:id="rId17"/>
    <p:sldId id="2147483607" r:id="rId18"/>
    <p:sldId id="2147483614" r:id="rId19"/>
    <p:sldId id="2147483594" r:id="rId20"/>
  </p:sldIdLst>
  <p:sldSz cx="12195175" cy="6858000"/>
  <p:notesSz cx="6797675" cy="9928225"/>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15:clr>
            <a:srgbClr val="A4A3A4"/>
          </p15:clr>
        </p15:guide>
        <p15:guide id="2" pos="7201">
          <p15:clr>
            <a:srgbClr val="A4A3A4"/>
          </p15:clr>
        </p15:guide>
        <p15:guide id="3" pos="52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00199407" initials="l00199407" lastIdx="16" clrIdx="0"/>
  <p:cmAuthor id="1" name="l00145687" initials="l" lastIdx="1" clrIdx="1"/>
  <p:cmAuthor id="2" name="l52310" initials="l" lastIdx="17" clrIdx="2"/>
  <p:cmAuthor id="3" name="l00199407" initials="l199407-"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AE0D"/>
    <a:srgbClr val="30B5C5"/>
    <a:srgbClr val="C2E49C"/>
    <a:srgbClr val="FFC2C2"/>
    <a:srgbClr val="85C2FF"/>
    <a:srgbClr val="C00000"/>
    <a:srgbClr val="DBE5F1"/>
    <a:srgbClr val="FFAD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30" autoAdjust="0"/>
    <p:restoredTop sz="91426" autoAdjust="0"/>
  </p:normalViewPr>
  <p:slideViewPr>
    <p:cSldViewPr snapToObjects="1">
      <p:cViewPr varScale="1">
        <p:scale>
          <a:sx n="99" d="100"/>
          <a:sy n="99" d="100"/>
        </p:scale>
        <p:origin x="360" y="96"/>
      </p:cViewPr>
      <p:guideLst>
        <p:guide orient="horz"/>
        <p:guide pos="7201"/>
        <p:guide pos="52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28"/>
    </p:cViewPr>
  </p:sorterViewPr>
  <p:notesViewPr>
    <p:cSldViewPr snapToObjects="1">
      <p:cViewPr varScale="1">
        <p:scale>
          <a:sx n="80" d="100"/>
          <a:sy n="80" d="100"/>
        </p:scale>
        <p:origin x="-3222" y="-9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defRPr sz="1200">
                <a:latin typeface="Arial Unicode MS"/>
                <a:ea typeface="宋体" pitchFamily="2" charset="-122"/>
              </a:defRPr>
            </a:lvl1pPr>
          </a:lstStyle>
          <a:p>
            <a:pPr>
              <a:defRPr/>
            </a:pPr>
            <a:endParaRPr lang="zh-CN" altLang="en-US" dirty="0">
              <a:ea typeface="微软雅黑" pitchFamily="34" charset="-122"/>
            </a:endParaRPr>
          </a:p>
        </p:txBody>
      </p:sp>
      <p:sp>
        <p:nvSpPr>
          <p:cNvPr id="227331" name="Rectangle 3"/>
          <p:cNvSpPr>
            <a:spLocks noGrp="1" noChangeArrowheads="1"/>
          </p:cNvSpPr>
          <p:nvPr>
            <p:ph type="dt" sz="quarter" idx="1"/>
          </p:nvPr>
        </p:nvSpPr>
        <p:spPr bwMode="auto">
          <a:xfrm>
            <a:off x="3850443"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defRPr sz="1200">
                <a:latin typeface="Arial Unicode MS"/>
                <a:ea typeface="宋体" pitchFamily="2" charset="-122"/>
              </a:defRPr>
            </a:lvl1pPr>
          </a:lstStyle>
          <a:p>
            <a:pPr>
              <a:defRPr/>
            </a:pPr>
            <a:fld id="{8363D2D8-5A93-45FC-9548-FFF93B9F64AA}" type="datetimeFigureOut">
              <a:rPr lang="zh-CN" altLang="en-US">
                <a:ea typeface="微软雅黑" pitchFamily="34" charset="-122"/>
              </a:rPr>
              <a:pPr>
                <a:defRPr/>
              </a:pPr>
              <a:t>2025/4/16</a:t>
            </a:fld>
            <a:endParaRPr lang="en-US" altLang="zh-CN" dirty="0">
              <a:ea typeface="微软雅黑" pitchFamily="34" charset="-122"/>
            </a:endParaRPr>
          </a:p>
        </p:txBody>
      </p:sp>
      <p:sp>
        <p:nvSpPr>
          <p:cNvPr id="227332" name="Rectangle 4"/>
          <p:cNvSpPr>
            <a:spLocks noGrp="1" noChangeArrowheads="1"/>
          </p:cNvSpPr>
          <p:nvPr>
            <p:ph type="ftr" sz="quarter" idx="2"/>
          </p:nvPr>
        </p:nvSpPr>
        <p:spPr bwMode="auto">
          <a:xfrm>
            <a:off x="0"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defRPr sz="1200">
                <a:latin typeface="Arial Unicode MS"/>
                <a:ea typeface="宋体" pitchFamily="2" charset="-122"/>
              </a:defRPr>
            </a:lvl1pPr>
          </a:lstStyle>
          <a:p>
            <a:pPr>
              <a:defRPr/>
            </a:pPr>
            <a:endParaRPr lang="en-US" altLang="zh-CN" dirty="0">
              <a:ea typeface="微软雅黑" pitchFamily="34" charset="-122"/>
            </a:endParaRPr>
          </a:p>
        </p:txBody>
      </p:sp>
      <p:sp>
        <p:nvSpPr>
          <p:cNvPr id="227333" name="Rectangle 5"/>
          <p:cNvSpPr>
            <a:spLocks noGrp="1" noChangeArrowheads="1"/>
          </p:cNvSpPr>
          <p:nvPr>
            <p:ph type="sldNum" sz="quarter" idx="3"/>
          </p:nvPr>
        </p:nvSpPr>
        <p:spPr bwMode="auto">
          <a:xfrm>
            <a:off x="3850443"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0" hangingPunct="0">
              <a:defRPr sz="1200">
                <a:latin typeface="Arial Unicode MS"/>
                <a:ea typeface="宋体" pitchFamily="2" charset="-122"/>
              </a:defRPr>
            </a:lvl1pPr>
          </a:lstStyle>
          <a:p>
            <a:pPr>
              <a:defRPr/>
            </a:pPr>
            <a:fld id="{9BA22A38-B389-47FE-954E-553C55536A89}" type="slidenum">
              <a:rPr lang="zh-CN" altLang="en-US">
                <a:ea typeface="微软雅黑" pitchFamily="34" charset="-122"/>
              </a:rPr>
              <a:pPr>
                <a:defRPr/>
              </a:pPr>
              <a:t>‹#›</a:t>
            </a:fld>
            <a:endParaRPr lang="en-US" altLang="zh-CN" dirty="0">
              <a:ea typeface="微软雅黑" pitchFamily="34" charset="-122"/>
            </a:endParaRPr>
          </a:p>
        </p:txBody>
      </p:sp>
    </p:spTree>
    <p:extLst>
      <p:ext uri="{BB962C8B-B14F-4D97-AF65-F5344CB8AC3E}">
        <p14:creationId xmlns:p14="http://schemas.microsoft.com/office/powerpoint/2010/main" val="3736591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Unicode MS"/>
                <a:ea typeface="微软雅黑" pitchFamily="34" charset="-122"/>
              </a:defRPr>
            </a:lvl1pPr>
          </a:lstStyle>
          <a:p>
            <a:pPr>
              <a:defRPr/>
            </a:pPr>
            <a:endParaRPr lang="zh-CN" altLang="en-US" dirty="0"/>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atin typeface="Arial Unicode MS"/>
                <a:ea typeface="微软雅黑" pitchFamily="34" charset="-122"/>
              </a:defRPr>
            </a:lvl1pPr>
          </a:lstStyle>
          <a:p>
            <a:pPr>
              <a:defRPr/>
            </a:pPr>
            <a:fld id="{57FF8F25-326D-4154-BFC7-820645E2B24A}" type="datetimeFigureOut">
              <a:rPr lang="zh-CN" altLang="en-US" smtClean="0"/>
              <a:pPr>
                <a:defRPr/>
              </a:pPr>
              <a:t>2025/4/16</a:t>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atin typeface="Arial Unicode MS"/>
                <a:ea typeface="微软雅黑"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atin typeface="Arial Unicode MS"/>
                <a:ea typeface="微软雅黑" pitchFamily="34" charset="-122"/>
              </a:defRPr>
            </a:lvl1pPr>
          </a:lstStyle>
          <a:p>
            <a:pPr>
              <a:defRPr/>
            </a:pPr>
            <a:fld id="{75FF06A9-B5BF-4B46-97E5-FD51A40B021A}" type="slidenum">
              <a:rPr lang="zh-CN" altLang="en-US" smtClean="0"/>
              <a:pPr>
                <a:defRPr/>
              </a:pPr>
              <a:t>‹#›</a:t>
            </a:fld>
            <a:endParaRPr lang="zh-CN" altLang="en-US" dirty="0"/>
          </a:p>
        </p:txBody>
      </p:sp>
    </p:spTree>
    <p:extLst>
      <p:ext uri="{BB962C8B-B14F-4D97-AF65-F5344CB8AC3E}">
        <p14:creationId xmlns:p14="http://schemas.microsoft.com/office/powerpoint/2010/main" val="1263034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 typeface="Wingdings" panose="05000000000000000000" pitchFamily="2" charset="2"/>
              <a:buNone/>
            </a:pPr>
            <a:endParaRPr lang="en-US" sz="1200" dirty="0">
              <a:solidFill>
                <a:srgbClr val="0070C0"/>
              </a:solidFill>
              <a:latin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1</a:t>
            </a:fld>
            <a:endParaRPr lang="zh-CN" altLang="en-US" dirty="0"/>
          </a:p>
        </p:txBody>
      </p:sp>
    </p:spTree>
    <p:extLst>
      <p:ext uri="{BB962C8B-B14F-4D97-AF65-F5344CB8AC3E}">
        <p14:creationId xmlns:p14="http://schemas.microsoft.com/office/powerpoint/2010/main" val="272480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2</a:t>
            </a:fld>
            <a:endParaRPr lang="zh-CN" altLang="en-US" dirty="0"/>
          </a:p>
        </p:txBody>
      </p:sp>
    </p:spTree>
    <p:extLst>
      <p:ext uri="{BB962C8B-B14F-4D97-AF65-F5344CB8AC3E}">
        <p14:creationId xmlns:p14="http://schemas.microsoft.com/office/powerpoint/2010/main" val="1582192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3</a:t>
            </a:fld>
            <a:endParaRPr lang="zh-CN" altLang="en-US" dirty="0"/>
          </a:p>
        </p:txBody>
      </p:sp>
    </p:spTree>
    <p:extLst>
      <p:ext uri="{BB962C8B-B14F-4D97-AF65-F5344CB8AC3E}">
        <p14:creationId xmlns:p14="http://schemas.microsoft.com/office/powerpoint/2010/main" val="2320062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30896" y="165102"/>
            <a:ext cx="10563235" cy="1056000"/>
          </a:xfrm>
          <a:prstGeom prst="rect">
            <a:avLst/>
          </a:prstGeom>
        </p:spPr>
        <p:txBody>
          <a:bodyPr>
            <a:noAutofit/>
          </a:bodyPr>
          <a:lstStyle>
            <a:lvl1pPr marL="0" marR="0" indent="0" algn="l" defTabSz="984260" rtl="0" eaLnBrk="1" fontAlgn="auto" latinLnBrk="0" hangingPunct="1">
              <a:lnSpc>
                <a:spcPct val="100000"/>
              </a:lnSpc>
              <a:spcBef>
                <a:spcPct val="0"/>
              </a:spcBef>
              <a:spcAft>
                <a:spcPts val="0"/>
              </a:spcAft>
              <a:buClrTx/>
              <a:buSzTx/>
              <a:buFontTx/>
              <a:buNone/>
              <a:tabLst/>
              <a:defRPr sz="3228" b="1">
                <a:solidFill>
                  <a:schemeClr val="bg1"/>
                </a:solidFill>
              </a:defRPr>
            </a:lvl1pPr>
          </a:lstStyle>
          <a:p>
            <a:r>
              <a:rPr lang="en-US" altLang="zh-CN" dirty="0"/>
              <a:t>Headline in Arial bold 40 point</a:t>
            </a:r>
          </a:p>
        </p:txBody>
      </p:sp>
      <p:sp>
        <p:nvSpPr>
          <p:cNvPr id="3" name="副标题 2"/>
          <p:cNvSpPr>
            <a:spLocks noGrp="1"/>
          </p:cNvSpPr>
          <p:nvPr>
            <p:ph type="subTitle" idx="1" hasCustomPrompt="1"/>
          </p:nvPr>
        </p:nvSpPr>
        <p:spPr>
          <a:xfrm>
            <a:off x="430896" y="1500854"/>
            <a:ext cx="11345555" cy="4800000"/>
          </a:xfrm>
          <a:prstGeom prst="rect">
            <a:avLst/>
          </a:prstGeom>
        </p:spPr>
        <p:txBody>
          <a:bodyPr>
            <a:normAutofit/>
          </a:bodyPr>
          <a:lstStyle>
            <a:lvl1pPr marL="0" marR="0" indent="0" algn="l" defTabSz="984260" rtl="0" eaLnBrk="1" fontAlgn="auto" latinLnBrk="0" hangingPunct="1">
              <a:lnSpc>
                <a:spcPct val="100000"/>
              </a:lnSpc>
              <a:spcBef>
                <a:spcPct val="20000"/>
              </a:spcBef>
              <a:spcAft>
                <a:spcPts val="0"/>
              </a:spcAft>
              <a:buClrTx/>
              <a:buSzTx/>
              <a:buFont typeface="Arial" pitchFamily="34" charset="0"/>
              <a:buNone/>
              <a:tabLst/>
              <a:defRPr sz="2260" baseline="0">
                <a:solidFill>
                  <a:schemeClr val="bg1"/>
                </a:solidFill>
              </a:defRPr>
            </a:lvl1pPr>
            <a:lvl2pPr marL="492129" indent="0" algn="ctr">
              <a:buNone/>
              <a:defRPr>
                <a:solidFill>
                  <a:schemeClr val="tx1">
                    <a:tint val="75000"/>
                  </a:schemeClr>
                </a:solidFill>
              </a:defRPr>
            </a:lvl2pPr>
            <a:lvl3pPr marL="984260" indent="0" algn="ctr">
              <a:buNone/>
              <a:defRPr>
                <a:solidFill>
                  <a:schemeClr val="tx1">
                    <a:tint val="75000"/>
                  </a:schemeClr>
                </a:solidFill>
              </a:defRPr>
            </a:lvl3pPr>
            <a:lvl4pPr marL="1476389" indent="0" algn="ctr">
              <a:buNone/>
              <a:defRPr>
                <a:solidFill>
                  <a:schemeClr val="tx1">
                    <a:tint val="75000"/>
                  </a:schemeClr>
                </a:solidFill>
              </a:defRPr>
            </a:lvl4pPr>
            <a:lvl5pPr marL="1968519" indent="0" algn="ctr">
              <a:buNone/>
              <a:defRPr>
                <a:solidFill>
                  <a:schemeClr val="tx1">
                    <a:tint val="75000"/>
                  </a:schemeClr>
                </a:solidFill>
              </a:defRPr>
            </a:lvl5pPr>
            <a:lvl6pPr marL="2460649" indent="0" algn="ctr">
              <a:buNone/>
              <a:defRPr>
                <a:solidFill>
                  <a:schemeClr val="tx1">
                    <a:tint val="75000"/>
                  </a:schemeClr>
                </a:solidFill>
              </a:defRPr>
            </a:lvl6pPr>
            <a:lvl7pPr marL="2952779" indent="0" algn="ctr">
              <a:buNone/>
              <a:defRPr>
                <a:solidFill>
                  <a:schemeClr val="tx1">
                    <a:tint val="75000"/>
                  </a:schemeClr>
                </a:solidFill>
              </a:defRPr>
            </a:lvl7pPr>
            <a:lvl8pPr marL="3444907" indent="0" algn="ctr">
              <a:buNone/>
              <a:defRPr>
                <a:solidFill>
                  <a:schemeClr val="tx1">
                    <a:tint val="75000"/>
                  </a:schemeClr>
                </a:solidFill>
              </a:defRPr>
            </a:lvl8pPr>
            <a:lvl9pPr marL="3937038" indent="0" algn="ctr">
              <a:buNone/>
              <a:defRPr>
                <a:solidFill>
                  <a:schemeClr val="tx1">
                    <a:tint val="75000"/>
                  </a:schemeClr>
                </a:solidFill>
              </a:defRPr>
            </a:lvl9pPr>
          </a:lstStyle>
          <a:p>
            <a:r>
              <a:rPr lang="en-US" altLang="zh-CN" dirty="0"/>
              <a:t>Copy text in Arial bold 18-32 point </a:t>
            </a:r>
          </a:p>
        </p:txBody>
      </p:sp>
    </p:spTree>
    <p:extLst>
      <p:ext uri="{BB962C8B-B14F-4D97-AF65-F5344CB8AC3E}">
        <p14:creationId xmlns:p14="http://schemas.microsoft.com/office/powerpoint/2010/main" val="1572442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29949" y="274638"/>
            <a:ext cx="10755467"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08335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449285"/>
            <a:ext cx="10179584" cy="871537"/>
          </a:xfrm>
          <a:prstGeom prst="rect">
            <a:avLst/>
          </a:prstGeom>
        </p:spPr>
        <p:txBody>
          <a:bodyPr lIns="121944" tIns="60972" rIns="121944" bIns="60972"/>
          <a:lstStyle/>
          <a:p>
            <a:r>
              <a:rPr lang="en-US"/>
              <a:t>Click to edit Master title style</a:t>
            </a:r>
          </a:p>
        </p:txBody>
      </p:sp>
      <p:sp>
        <p:nvSpPr>
          <p:cNvPr id="4" name="Content Placeholder 3"/>
          <p:cNvSpPr>
            <a:spLocks noGrp="1"/>
          </p:cNvSpPr>
          <p:nvPr>
            <p:ph sz="quarter" idx="10"/>
          </p:nvPr>
        </p:nvSpPr>
        <p:spPr>
          <a:xfrm>
            <a:off x="1019050" y="1628384"/>
            <a:ext cx="10157076" cy="4584744"/>
          </a:xfrm>
          <a:prstGeom prst="rect">
            <a:avLst/>
          </a:prstGeom>
        </p:spPr>
        <p:txBody>
          <a:bodyPr lIns="121944" tIns="60972" rIns="121944" bIns="60972"/>
          <a:lstStyle>
            <a:lvl1pPr>
              <a:defRPr sz="3200"/>
            </a:lvl1pPr>
            <a:lvl2pPr>
              <a:defRPr sz="27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4619803"/>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177" y="240457"/>
            <a:ext cx="10910738" cy="1080000"/>
          </a:xfrm>
          <a:prstGeom prst="rect">
            <a:avLst/>
          </a:prstGeom>
          <a:noFill/>
          <a:ln w="9525" algn="ctr">
            <a:noFill/>
            <a:miter lim="800000"/>
            <a:headEnd/>
            <a:tailEnd/>
          </a:ln>
          <a:effectLst/>
        </p:spPr>
        <p:txBody>
          <a:bodyPr vert="horz" wrap="square" lIns="68448" tIns="34224" rIns="68448" bIns="34224"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a:t>单击此处编辑母版标题样式</a:t>
            </a:r>
          </a:p>
        </p:txBody>
      </p:sp>
    </p:spTree>
    <p:extLst>
      <p:ext uri="{BB962C8B-B14F-4D97-AF65-F5344CB8AC3E}">
        <p14:creationId xmlns:p14="http://schemas.microsoft.com/office/powerpoint/2010/main" val="120264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767530"/>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13" y="6199205"/>
            <a:ext cx="3044083" cy="307764"/>
          </a:xfrm>
          <a:prstGeom prst="rect">
            <a:avLst/>
          </a:prstGeom>
          <a:noFill/>
          <a:ln w="9525">
            <a:noFill/>
            <a:miter lim="800000"/>
            <a:headEnd/>
            <a:tailEnd/>
          </a:ln>
        </p:spPr>
        <p:txBody>
          <a:bodyPr wrap="none" lIns="91430" tIns="45714" rIns="91430" bIns="45714">
            <a:spAutoFit/>
          </a:bodyPr>
          <a:lstStyle/>
          <a:p>
            <a:pPr eaLnBrk="0" hangingPunct="0"/>
            <a:r>
              <a:rPr lang="en-US" altLang="zh-CN" sz="1400">
                <a:solidFill>
                  <a:srgbClr val="000000"/>
                </a:solidFill>
                <a:latin typeface="FrutigerNext LT Bold" charset="0"/>
                <a:ea typeface="ＭＳ Ｐゴシック" pitchFamily="34" charset="-128"/>
              </a:rPr>
              <a:t>HUAWEI TECHNOLOGIES </a:t>
            </a:r>
            <a:r>
              <a:rPr lang="en-US" altLang="zh-CN" sz="1400" dirty="0">
                <a:solidFill>
                  <a:srgbClr val="000000"/>
                </a:solidFill>
                <a:latin typeface="FrutigerNext LT Bold" charset="0"/>
                <a:ea typeface="ＭＳ Ｐゴシック" pitchFamily="34" charset="-128"/>
              </a:rPr>
              <a:t>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0"/>
          </a:xfrm>
          <a:prstGeom prst="rect">
            <a:avLst/>
          </a:prstGeom>
          <a:noFill/>
        </p:spPr>
      </p:pic>
      <p:sp>
        <p:nvSpPr>
          <p:cNvPr id="955401" name="Rectangle 9"/>
          <p:cNvSpPr>
            <a:spLocks noGrp="1" noChangeArrowheads="1"/>
          </p:cNvSpPr>
          <p:nvPr>
            <p:ph type="ctrTitle"/>
          </p:nvPr>
        </p:nvSpPr>
        <p:spPr>
          <a:xfrm>
            <a:off x="896941" y="2130441"/>
            <a:ext cx="7350126" cy="1470026"/>
          </a:xfrm>
        </p:spPr>
        <p:txBody>
          <a:bodyPr/>
          <a:lstStyle>
            <a:lvl1pPr>
              <a:defRPr sz="4000">
                <a:solidFill>
                  <a:schemeClr val="bg1"/>
                </a:solidFill>
              </a:defRPr>
            </a:lvl1pPr>
          </a:lstStyle>
          <a:p>
            <a:r>
              <a:rPr lang="en-US" altLang="zh-CN"/>
              <a:t>Click to edit Master title style</a:t>
            </a:r>
            <a:endParaRPr lang="zh-CN" altLang="en-US"/>
          </a:p>
        </p:txBody>
      </p:sp>
      <p:sp>
        <p:nvSpPr>
          <p:cNvPr id="955402" name="Rectangle 10"/>
          <p:cNvSpPr>
            <a:spLocks noGrp="1" noChangeArrowheads="1"/>
          </p:cNvSpPr>
          <p:nvPr>
            <p:ph type="subTitle" idx="1"/>
          </p:nvPr>
        </p:nvSpPr>
        <p:spPr>
          <a:xfrm>
            <a:off x="896940" y="4108450"/>
            <a:ext cx="7348537" cy="533400"/>
          </a:xfrm>
        </p:spPr>
        <p:txBody>
          <a:bodyPr anchor="ctr"/>
          <a:lstStyle>
            <a:lvl1pPr marL="0" indent="0">
              <a:buFontTx/>
              <a:buNone/>
              <a:defRPr>
                <a:solidFill>
                  <a:schemeClr val="bg1"/>
                </a:solidFill>
              </a:defRPr>
            </a:lvl1pPr>
          </a:lstStyle>
          <a:p>
            <a:r>
              <a:rPr lang="en-US" altLang="zh-CN"/>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algn="r">
              <a:lnSpc>
                <a:spcPct val="125000"/>
              </a:lnSpc>
            </a:pPr>
            <a:r>
              <a:rPr lang="zh-CN" altLang="en-US" sz="1200" b="1" dirty="0">
                <a:solidFill>
                  <a:srgbClr val="F8F8F8"/>
                </a:solidFill>
                <a:latin typeface="Arial" pitchFamily="34" charset="0"/>
                <a:ea typeface="宋体"/>
              </a:rPr>
              <a:t>英文标题</a:t>
            </a:r>
            <a:r>
              <a:rPr lang="en-US" altLang="zh-CN" sz="1200" b="1" dirty="0">
                <a:solidFill>
                  <a:srgbClr val="F8F8F8"/>
                </a:solidFill>
                <a:latin typeface="Arial" pitchFamily="34" charset="0"/>
                <a:ea typeface="宋体"/>
              </a:rPr>
              <a:t>:32-35pt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Medium</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中文标题</a:t>
            </a:r>
            <a:r>
              <a:rPr lang="en-US" altLang="zh-CN" sz="1200" b="1" dirty="0">
                <a:solidFill>
                  <a:srgbClr val="F8F8F8"/>
                </a:solidFill>
                <a:latin typeface="Arial" pitchFamily="34" charset="0"/>
                <a:ea typeface="宋体"/>
              </a:rPr>
              <a:t>:30-32pt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黑体</a:t>
            </a: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英文正文</a:t>
            </a:r>
            <a:r>
              <a:rPr lang="en-US" altLang="zh-CN" sz="1200" b="1" dirty="0">
                <a:solidFill>
                  <a:srgbClr val="F8F8F8"/>
                </a:solidFill>
                <a:latin typeface="Arial" pitchFamily="34" charset="0"/>
                <a:ea typeface="宋体"/>
              </a:rPr>
              <a:t>:20-22pt</a:t>
            </a:r>
          </a:p>
          <a:p>
            <a:pPr algn="r">
              <a:lnSpc>
                <a:spcPct val="125000"/>
              </a:lnSpc>
            </a:pPr>
            <a:r>
              <a:rPr lang="zh-CN" altLang="en-US" sz="1200" b="1" dirty="0">
                <a:solidFill>
                  <a:srgbClr val="F8F8F8"/>
                </a:solidFill>
                <a:latin typeface="Arial" pitchFamily="34" charset="0"/>
                <a:ea typeface="宋体"/>
              </a:rPr>
              <a:t>子目录 </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 :18pt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Regular</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中文正文</a:t>
            </a:r>
            <a:r>
              <a:rPr lang="en-US" altLang="zh-CN" sz="1200" b="1" dirty="0">
                <a:solidFill>
                  <a:srgbClr val="F8F8F8"/>
                </a:solidFill>
                <a:latin typeface="Arial" pitchFamily="34" charset="0"/>
                <a:ea typeface="宋体"/>
              </a:rPr>
              <a:t>:18-20pt</a:t>
            </a:r>
          </a:p>
          <a:p>
            <a:pPr algn="r">
              <a:lnSpc>
                <a:spcPct val="125000"/>
              </a:lnSpc>
            </a:pPr>
            <a:r>
              <a:rPr lang="zh-CN" altLang="en-US" sz="1200" b="1" dirty="0">
                <a:solidFill>
                  <a:srgbClr val="F8F8F8"/>
                </a:solidFill>
                <a:latin typeface="Arial" pitchFamily="34" charset="0"/>
                <a:ea typeface="宋体"/>
              </a:rPr>
              <a:t>子目录</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细黑体 </a:t>
            </a:r>
            <a:endParaRPr lang="zh-CN" altLang="en-US" sz="1200" b="1" dirty="0">
              <a:solidFill>
                <a:srgbClr val="080808"/>
              </a:solidFill>
              <a:latin typeface="Arial" pitchFamily="34" charset="0"/>
              <a:ea typeface="宋体"/>
            </a:endParaRPr>
          </a:p>
        </p:txBody>
      </p:sp>
      <p:sp>
        <p:nvSpPr>
          <p:cNvPr id="955404" name="Rectangle 12"/>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0"/>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18"/>
          <p:cNvGrpSpPr>
            <a:grpSpLocks/>
          </p:cNvGrpSpPr>
          <p:nvPr/>
        </p:nvGrpSpPr>
        <p:grpSpPr bwMode="auto">
          <a:xfrm>
            <a:off x="12472988" y="6203969"/>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3"/>
          <p:cNvGrpSpPr>
            <a:grpSpLocks/>
          </p:cNvGrpSpPr>
          <p:nvPr/>
        </p:nvGrpSpPr>
        <p:grpSpPr bwMode="auto">
          <a:xfrm>
            <a:off x="12472988" y="6450013"/>
            <a:ext cx="989013" cy="182562"/>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28"/>
          <p:cNvGrpSpPr>
            <a:grpSpLocks/>
          </p:cNvGrpSpPr>
          <p:nvPr/>
        </p:nvGrpSpPr>
        <p:grpSpPr bwMode="auto">
          <a:xfrm>
            <a:off x="12472988" y="5527694"/>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3"/>
          <p:cNvGrpSpPr>
            <a:grpSpLocks/>
          </p:cNvGrpSpPr>
          <p:nvPr/>
        </p:nvGrpSpPr>
        <p:grpSpPr bwMode="auto">
          <a:xfrm>
            <a:off x="12472988" y="5957888"/>
            <a:ext cx="989013" cy="182562"/>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38"/>
          <p:cNvGrpSpPr>
            <a:grpSpLocks/>
          </p:cNvGrpSpPr>
          <p:nvPr/>
        </p:nvGrpSpPr>
        <p:grpSpPr bwMode="auto">
          <a:xfrm>
            <a:off x="12472988" y="6697662"/>
            <a:ext cx="989013" cy="182562"/>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3"/>
          <p:cNvGrpSpPr>
            <a:grpSpLocks/>
          </p:cNvGrpSpPr>
          <p:nvPr/>
        </p:nvGrpSpPr>
        <p:grpSpPr bwMode="auto">
          <a:xfrm>
            <a:off x="12472988" y="5032375"/>
            <a:ext cx="989013" cy="184150"/>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48"/>
          <p:cNvGrpSpPr>
            <a:grpSpLocks/>
          </p:cNvGrpSpPr>
          <p:nvPr/>
        </p:nvGrpSpPr>
        <p:grpSpPr bwMode="auto">
          <a:xfrm>
            <a:off x="12472988" y="4600594"/>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3"/>
          <p:cNvGrpSpPr>
            <a:grpSpLocks/>
          </p:cNvGrpSpPr>
          <p:nvPr/>
        </p:nvGrpSpPr>
        <p:grpSpPr bwMode="auto">
          <a:xfrm>
            <a:off x="12472988" y="4354513"/>
            <a:ext cx="989013" cy="184150"/>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配色参考方案：</a:t>
            </a:r>
          </a:p>
          <a:p>
            <a:pPr>
              <a:lnSpc>
                <a:spcPct val="120000"/>
              </a:lnSpc>
            </a:pPr>
            <a:r>
              <a:rPr lang="zh-CN" altLang="en-US" sz="1200" b="1"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pPr>
            <a:r>
              <a:rPr lang="zh-CN" altLang="en-US" sz="1200" b="1"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客户或者合作伙伴的标志放在右上角</a:t>
            </a:r>
            <a:r>
              <a:rPr lang="en-US" altLang="zh-CN" sz="1200" b="1" dirty="0">
                <a:solidFill>
                  <a:srgbClr val="F8F8F8"/>
                </a:solidFill>
                <a:latin typeface="华文细黑" pitchFamily="2" charset="-122"/>
                <a:ea typeface="华文细黑" pitchFamily="2" charset="-122"/>
              </a:rPr>
              <a:t>.</a:t>
            </a:r>
          </a:p>
        </p:txBody>
      </p:sp>
    </p:spTree>
    <p:extLst>
      <p:ext uri="{BB962C8B-B14F-4D97-AF65-F5344CB8AC3E}">
        <p14:creationId xmlns:p14="http://schemas.microsoft.com/office/powerpoint/2010/main" val="21190526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itchFamily="34" charset="-122"/>
                <a:ea typeface="微软雅黑" pitchFamily="34" charset="-122"/>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530457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25" y="4406919"/>
            <a:ext cx="1036637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25" y="2906713"/>
            <a:ext cx="10366375" cy="1500187"/>
          </a:xfrm>
        </p:spPr>
        <p:txBody>
          <a:bodyPr anchor="b"/>
          <a:lstStyle>
            <a:lvl1pPr marL="0" indent="0">
              <a:buNone/>
              <a:defRPr sz="2000"/>
            </a:lvl1pPr>
            <a:lvl2pPr marL="457146" indent="0">
              <a:buNone/>
              <a:defRPr sz="1800"/>
            </a:lvl2pPr>
            <a:lvl3pPr marL="914292" indent="0">
              <a:buNone/>
              <a:defRPr sz="1600"/>
            </a:lvl3pPr>
            <a:lvl4pPr marL="1371438" indent="0">
              <a:buNone/>
              <a:defRPr sz="1400"/>
            </a:lvl4pPr>
            <a:lvl5pPr marL="1828584" indent="0">
              <a:buNone/>
              <a:defRPr sz="1400"/>
            </a:lvl5pPr>
            <a:lvl6pPr marL="2285730" indent="0">
              <a:buNone/>
              <a:defRPr sz="1400"/>
            </a:lvl6pPr>
            <a:lvl7pPr marL="2742875" indent="0">
              <a:buNone/>
              <a:defRPr sz="1400"/>
            </a:lvl7pPr>
            <a:lvl8pPr marL="3200022" indent="0">
              <a:buNone/>
              <a:defRPr sz="1400"/>
            </a:lvl8pPr>
            <a:lvl9pPr marL="3657167" indent="0">
              <a:buNone/>
              <a:defRPr sz="1400"/>
            </a:lvl9pPr>
          </a:lstStyle>
          <a:p>
            <a:pPr lvl="0"/>
            <a:r>
              <a:rPr lang="en-US"/>
              <a:t>Click to edit Master text styles</a:t>
            </a:r>
          </a:p>
        </p:txBody>
      </p:sp>
    </p:spTree>
    <p:extLst>
      <p:ext uri="{BB962C8B-B14F-4D97-AF65-F5344CB8AC3E}">
        <p14:creationId xmlns:p14="http://schemas.microsoft.com/office/powerpoint/2010/main" val="33213951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238"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535562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5974"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3" y="1535113"/>
            <a:ext cx="5387975"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3" y="2174876"/>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0119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19581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091466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612"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2"/>
            <a:ext cx="4011612" cy="4691063"/>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189418643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146" indent="0">
              <a:buNone/>
              <a:defRPr sz="2800"/>
            </a:lvl2pPr>
            <a:lvl3pPr marL="914292" indent="0">
              <a:buNone/>
              <a:defRPr sz="2400"/>
            </a:lvl3pPr>
            <a:lvl4pPr marL="1371438" indent="0">
              <a:buNone/>
              <a:defRPr sz="2000"/>
            </a:lvl4pPr>
            <a:lvl5pPr marL="1828584" indent="0">
              <a:buNone/>
              <a:defRPr sz="2000"/>
            </a:lvl5pPr>
            <a:lvl6pPr marL="2285730" indent="0">
              <a:buNone/>
              <a:defRPr sz="2000"/>
            </a:lvl6pPr>
            <a:lvl7pPr marL="2742875" indent="0">
              <a:buNone/>
              <a:defRPr sz="2000"/>
            </a:lvl7pPr>
            <a:lvl8pPr marL="3200022" indent="0">
              <a:buNone/>
              <a:defRPr sz="2000"/>
            </a:lvl8pPr>
            <a:lvl9pPr marL="3657167" indent="0">
              <a:buNone/>
              <a:defRPr sz="2000"/>
            </a:lvl9pPr>
          </a:lstStyle>
          <a:p>
            <a:r>
              <a:rPr lang="en-US"/>
              <a:t>Click icon to add picture</a:t>
            </a:r>
          </a:p>
        </p:txBody>
      </p:sp>
      <p:sp>
        <p:nvSpPr>
          <p:cNvPr id="4" name="Text Placeholder 3"/>
          <p:cNvSpPr>
            <a:spLocks noGrp="1"/>
          </p:cNvSpPr>
          <p:nvPr>
            <p:ph type="body" sz="half" idx="2"/>
          </p:nvPr>
        </p:nvSpPr>
        <p:spPr>
          <a:xfrm>
            <a:off x="2390777" y="5367338"/>
            <a:ext cx="7316788" cy="804862"/>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200735649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52038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97902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2" y="274640"/>
            <a:ext cx="10975974"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794455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4" name="AutoShape 8"/>
          <p:cNvSpPr>
            <a:spLocks noChangeArrowheads="1"/>
          </p:cNvSpPr>
          <p:nvPr userDrawn="1"/>
        </p:nvSpPr>
        <p:spPr bwMode="blackGray">
          <a:xfrm rot="5400000" flipH="1">
            <a:off x="-2025651" y="788306"/>
            <a:ext cx="4032250"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2" name="Title 1"/>
          <p:cNvSpPr>
            <a:spLocks noGrp="1"/>
          </p:cNvSpPr>
          <p:nvPr>
            <p:ph type="title"/>
          </p:nvPr>
        </p:nvSpPr>
        <p:spPr/>
        <p:txBody>
          <a:bodyPr/>
          <a:lstStyle/>
          <a:p>
            <a:r>
              <a:rPr lang="en-US" altLang="zh-CN" dirty="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0"/>
          </a:xfrm>
          <a:prstGeom prst="rect">
            <a:avLst/>
          </a:prstGeom>
        </p:spPr>
        <p:txBody>
          <a:bodyPr lIns="91430" tIns="45714" rIns="91430" bIns="45714"/>
          <a:lstStyle>
            <a:lvl1pPr>
              <a:defRPr/>
            </a:lvl1pPr>
          </a:lstStyle>
          <a:p>
            <a:pPr>
              <a:spcBef>
                <a:spcPct val="50000"/>
              </a:spcBef>
              <a:defRPr/>
            </a:pPr>
            <a:endParaRPr lang="en-US" altLang="zh-CN" sz="1600" b="1">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0"/>
          </a:xfrm>
          <a:prstGeom prst="rect">
            <a:avLst/>
          </a:prstGeom>
        </p:spPr>
        <p:txBody>
          <a:bodyPr lIns="91430" tIns="45714" rIns="91430" bIns="45714"/>
          <a:lstStyle>
            <a:lvl1pPr>
              <a:defRPr/>
            </a:lvl1pPr>
          </a:lstStyle>
          <a:p>
            <a:pPr>
              <a:spcBef>
                <a:spcPct val="50000"/>
              </a:spcBef>
              <a:defRPr/>
            </a:pPr>
            <a:fld id="{3ECAD478-A27F-4824-A53E-869ACD424606}" type="slidenum">
              <a:rPr lang="en-US" altLang="zh-CN" sz="1600" b="1">
                <a:solidFill>
                  <a:srgbClr val="2D2015"/>
                </a:solidFill>
                <a:latin typeface="Arial" pitchFamily="34" charset="0"/>
                <a:ea typeface="宋体"/>
              </a:rPr>
              <a:pPr>
                <a:spcBef>
                  <a:spcPct val="50000"/>
                </a:spcBef>
                <a:defRPr/>
              </a:pPr>
              <a:t>‹#›</a:t>
            </a:fld>
            <a:endParaRPr lang="en-US" altLang="zh-CN" sz="1600" b="1">
              <a:solidFill>
                <a:srgbClr val="2D2015"/>
              </a:solidFill>
              <a:latin typeface="Arial" pitchFamily="34" charset="0"/>
              <a:ea typeface="宋体"/>
            </a:endParaRPr>
          </a:p>
        </p:txBody>
      </p:sp>
    </p:spTree>
    <p:extLst>
      <p:ext uri="{BB962C8B-B14F-4D97-AF65-F5344CB8AC3E}">
        <p14:creationId xmlns:p14="http://schemas.microsoft.com/office/powerpoint/2010/main" val="241718332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7" y="400105"/>
            <a:ext cx="10440989" cy="57331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46" rIns="80091" bIns="40046"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320860207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834775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2" y="400103"/>
            <a:ext cx="10440989" cy="573353"/>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173717610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812" y="1501989"/>
            <a:ext cx="10732160" cy="4690459"/>
          </a:xfrm>
          <a:prstGeom prst="rect">
            <a:avLst/>
          </a:prstGeom>
        </p:spPr>
        <p:txBody>
          <a:bodyPr lIns="0" tIns="0" rIns="0" bIns="0"/>
          <a:lstStyle>
            <a:lvl1pPr marL="12372" indent="0">
              <a:lnSpc>
                <a:spcPct val="100000"/>
              </a:lnSpc>
              <a:spcBef>
                <a:spcPts val="0"/>
              </a:spcBef>
              <a:buFontTx/>
              <a:buNone/>
              <a:tabLst>
                <a:tab pos="1208299"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797" indent="-171142">
              <a:buFont typeface="Arial" panose="020B0604020202020204" pitchFamily="34" charset="0"/>
              <a:buChar char="•"/>
              <a:tabLst>
                <a:tab pos="1208299" algn="ctr"/>
              </a:tabLst>
              <a:defRPr sz="1299" baseline="0"/>
            </a:lvl2pPr>
            <a:lvl3pPr marL="525797" indent="-171142">
              <a:buFont typeface="Arial" panose="020B0604020202020204" pitchFamily="34" charset="0"/>
              <a:buChar char="•"/>
              <a:tabLst>
                <a:tab pos="1208299" algn="ctr"/>
              </a:tabLst>
              <a:defRPr sz="1299" baseline="0"/>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098992509"/>
      </p:ext>
    </p:extLst>
  </p:cSld>
  <p:clrMapOvr>
    <a:masterClrMapping/>
  </p:clrMapOvr>
  <p:extLst>
    <p:ext uri="{DCECCB84-F9BA-43D5-87BE-67443E8EF086}">
      <p15:sldGuideLst xmlns:p15="http://schemas.microsoft.com/office/powerpoint/2012/main">
        <p15:guide id="2" pos="384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2"/>
            <a:ext cx="10120742" cy="3013725"/>
          </a:xfrm>
          <a:prstGeom prst="rect">
            <a:avLst/>
          </a:prstGeom>
        </p:spPr>
        <p:txBody>
          <a:bodyPr tIns="90000" bIns="90000"/>
          <a:lstStyle>
            <a:lvl1pPr marL="412420" indent="-39814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420" indent="-398145">
              <a:buFont typeface="+mj-lt"/>
              <a:buAutoNum type="arabicPeriod"/>
              <a:tabLst/>
              <a:defRPr/>
            </a:lvl2pPr>
            <a:lvl3pPr marL="14275" indent="0">
              <a:buFont typeface="+mj-lt"/>
              <a:buNone/>
              <a:tabLst/>
              <a:defRPr sz="2198">
                <a:latin typeface="Microsoft YaHei" panose="020B0503020204020204" pitchFamily="34" charset="-122"/>
                <a:ea typeface="Microsoft YaHei" panose="020B0503020204020204" pitchFamily="34" charset="-122"/>
              </a:defRPr>
            </a:lvl3pPr>
            <a:lvl4pPr marL="14275" indent="0">
              <a:buFont typeface="+mj-lt"/>
              <a:buNone/>
              <a:tabLst/>
              <a:defRPr sz="2198">
                <a:latin typeface="Microsoft YaHei" panose="020B0503020204020204" pitchFamily="34" charset="-122"/>
                <a:ea typeface="Microsoft YaHei" panose="020B0503020204020204" pitchFamily="34" charset="-122"/>
              </a:defRPr>
            </a:lvl4pPr>
            <a:lvl5pPr marL="14275"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799" y="630376"/>
            <a:ext cx="1147336" cy="653509"/>
          </a:xfrm>
          <a:prstGeom prst="rect">
            <a:avLst/>
          </a:prstGeom>
          <a:noFill/>
        </p:spPr>
        <p:txBody>
          <a:bodyPr wrap="none" rtlCol="0">
            <a:spAutoFit/>
          </a:bodyPr>
          <a:lstStyle/>
          <a:p>
            <a:pPr defTabSz="913746"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4786294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1" y="170356"/>
            <a:ext cx="11233770" cy="935887"/>
          </a:xfrm>
        </p:spPr>
        <p:txBody>
          <a:bodyPr>
            <a:noAutofit/>
          </a:bodyPr>
          <a:lstStyle>
            <a:lvl1pPr marL="0" marR="0" indent="0" algn="l" defTabSz="1217737" rtl="0" eaLnBrk="1" fontAlgn="auto" latinLnBrk="0" hangingPunct="1">
              <a:lnSpc>
                <a:spcPct val="100000"/>
              </a:lnSpc>
              <a:spcBef>
                <a:spcPct val="0"/>
              </a:spcBef>
              <a:spcAft>
                <a:spcPts val="0"/>
              </a:spcAft>
              <a:buClrTx/>
              <a:buSzTx/>
              <a:buFontTx/>
              <a:buNone/>
              <a:tabLst/>
              <a:defRPr sz="3197"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3489092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副标题 2"/>
          <p:cNvSpPr>
            <a:spLocks noGrp="1"/>
          </p:cNvSpPr>
          <p:nvPr>
            <p:ph type="subTitle" idx="1" hasCustomPrompt="1"/>
          </p:nvPr>
        </p:nvSpPr>
        <p:spPr>
          <a:xfrm>
            <a:off x="425055" y="2646690"/>
            <a:ext cx="11345079" cy="1564620"/>
          </a:xfrm>
          <a:prstGeom prst="rect">
            <a:avLst/>
          </a:prstGeom>
        </p:spPr>
        <p:txBody>
          <a:bodyPr>
            <a:normAutofit/>
          </a:bodyPr>
          <a:lstStyle>
            <a:lvl1pPr marL="0" marR="0" indent="0" algn="ctr" defTabSz="1217737" rtl="0" eaLnBrk="1" fontAlgn="auto" latinLnBrk="0" hangingPunct="1">
              <a:lnSpc>
                <a:spcPct val="100000"/>
              </a:lnSpc>
              <a:spcBef>
                <a:spcPct val="20000"/>
              </a:spcBef>
              <a:spcAft>
                <a:spcPts val="0"/>
              </a:spcAft>
              <a:buClrTx/>
              <a:buSzTx/>
              <a:buFont typeface="Arial" pitchFamily="34" charset="0"/>
              <a:buNone/>
              <a:tabLst/>
              <a:defRPr sz="3996" baseline="0">
                <a:solidFill>
                  <a:schemeClr val="bg1"/>
                </a:solidFill>
                <a:latin typeface="+mn-ea"/>
                <a:ea typeface="+mn-ea"/>
              </a:defRPr>
            </a:lvl1pPr>
            <a:lvl2pPr marL="608868" indent="0" algn="ctr">
              <a:buNone/>
              <a:defRPr>
                <a:solidFill>
                  <a:schemeClr val="tx1">
                    <a:tint val="75000"/>
                  </a:schemeClr>
                </a:solidFill>
              </a:defRPr>
            </a:lvl2pPr>
            <a:lvl3pPr marL="1217737" indent="0" algn="ctr">
              <a:buNone/>
              <a:defRPr>
                <a:solidFill>
                  <a:schemeClr val="tx1">
                    <a:tint val="75000"/>
                  </a:schemeClr>
                </a:solidFill>
              </a:defRPr>
            </a:lvl3pPr>
            <a:lvl4pPr marL="1826606" indent="0" algn="ctr">
              <a:buNone/>
              <a:defRPr>
                <a:solidFill>
                  <a:schemeClr val="tx1">
                    <a:tint val="75000"/>
                  </a:schemeClr>
                </a:solidFill>
              </a:defRPr>
            </a:lvl4pPr>
            <a:lvl5pPr marL="2435474" indent="0" algn="ctr">
              <a:buNone/>
              <a:defRPr>
                <a:solidFill>
                  <a:schemeClr val="tx1">
                    <a:tint val="75000"/>
                  </a:schemeClr>
                </a:solidFill>
              </a:defRPr>
            </a:lvl5pPr>
            <a:lvl6pPr marL="3044344" indent="0" algn="ctr">
              <a:buNone/>
              <a:defRPr>
                <a:solidFill>
                  <a:schemeClr val="tx1">
                    <a:tint val="75000"/>
                  </a:schemeClr>
                </a:solidFill>
              </a:defRPr>
            </a:lvl6pPr>
            <a:lvl7pPr marL="3653212" indent="0" algn="ctr">
              <a:buNone/>
              <a:defRPr>
                <a:solidFill>
                  <a:schemeClr val="tx1">
                    <a:tint val="75000"/>
                  </a:schemeClr>
                </a:solidFill>
              </a:defRPr>
            </a:lvl7pPr>
            <a:lvl8pPr marL="4262079" indent="0" algn="ctr">
              <a:buNone/>
              <a:defRPr>
                <a:solidFill>
                  <a:schemeClr val="tx1">
                    <a:tint val="75000"/>
                  </a:schemeClr>
                </a:solidFill>
              </a:defRPr>
            </a:lvl8pPr>
            <a:lvl9pPr marL="4870950" indent="0" algn="ctr">
              <a:buNone/>
              <a:defRPr>
                <a:solidFill>
                  <a:schemeClr val="tx1">
                    <a:tint val="75000"/>
                  </a:schemeClr>
                </a:solidFill>
              </a:defRPr>
            </a:lvl9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8185688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Tree>
    <p:custDataLst>
      <p:tags r:id="rId1"/>
    </p:custDataLst>
    <p:extLst>
      <p:ext uri="{BB962C8B-B14F-4D97-AF65-F5344CB8AC3E}">
        <p14:creationId xmlns:p14="http://schemas.microsoft.com/office/powerpoint/2010/main" val="2171618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2" y="170356"/>
            <a:ext cx="11233770" cy="935887"/>
          </a:xfrm>
        </p:spPr>
        <p:txBody>
          <a:bodyPr>
            <a:noAutofit/>
          </a:bodyPr>
          <a:lstStyle>
            <a:lvl1pPr marL="0" marR="0" indent="0" algn="l" defTabSz="1217493" rtl="0" eaLnBrk="1" fontAlgn="auto" latinLnBrk="0" hangingPunct="1">
              <a:lnSpc>
                <a:spcPct val="100000"/>
              </a:lnSpc>
              <a:spcBef>
                <a:spcPct val="0"/>
              </a:spcBef>
              <a:spcAft>
                <a:spcPts val="0"/>
              </a:spcAft>
              <a:buClrTx/>
              <a:buSzTx/>
              <a:buFontTx/>
              <a:buNone/>
              <a:tabLst/>
              <a:defRPr sz="3196"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1422411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Title 1"/>
          <p:cNvSpPr>
            <a:spLocks noGrp="1"/>
          </p:cNvSpPr>
          <p:nvPr>
            <p:ph type="title"/>
          </p:nvPr>
        </p:nvSpPr>
        <p:spPr>
          <a:xfrm>
            <a:off x="1180467" y="152640"/>
            <a:ext cx="9693564" cy="920857"/>
          </a:xfrm>
          <a:prstGeom prst="rect">
            <a:avLst/>
          </a:prstGeom>
        </p:spPr>
        <p:txBody>
          <a:bodyPr/>
          <a:lstStyle>
            <a:lvl1pPr>
              <a:defRPr sz="2666"/>
            </a:lvl1pPr>
          </a:lstStyle>
          <a:p>
            <a:r>
              <a:rPr lang="zh-CN" altLang="en-US" dirty="0"/>
              <a:t>单击此处编辑母版标题样式</a:t>
            </a:r>
          </a:p>
        </p:txBody>
      </p:sp>
      <p:sp>
        <p:nvSpPr>
          <p:cNvPr id="3" name="Date Placeholder 2"/>
          <p:cNvSpPr>
            <a:spLocks noGrp="1"/>
          </p:cNvSpPr>
          <p:nvPr>
            <p:ph type="dt" sz="half" idx="10"/>
          </p:nvPr>
        </p:nvSpPr>
        <p:spPr>
          <a:xfrm>
            <a:off x="514485" y="6463562"/>
            <a:ext cx="4645900" cy="394441"/>
          </a:xfrm>
          <a:prstGeom prst="rect">
            <a:avLst/>
          </a:prstGeom>
        </p:spPr>
        <p:txBody>
          <a:bodyPr/>
          <a:lstStyle/>
          <a:p>
            <a:r>
              <a:rPr lang="en-US">
                <a:solidFill>
                  <a:prstClr val="black"/>
                </a:solidFill>
              </a:rPr>
              <a:t>A. Hecker | VFCS 2019 | Lisbon, Nov 27-28 2019</a:t>
            </a:r>
          </a:p>
        </p:txBody>
      </p:sp>
      <p:sp>
        <p:nvSpPr>
          <p:cNvPr id="4" name="Footer Placeholder 3"/>
          <p:cNvSpPr>
            <a:spLocks noGrp="1"/>
          </p:cNvSpPr>
          <p:nvPr>
            <p:ph type="ftr" sz="quarter" idx="11"/>
          </p:nvPr>
        </p:nvSpPr>
        <p:spPr>
          <a:xfrm>
            <a:off x="5274715" y="6482612"/>
            <a:ext cx="5586613" cy="354895"/>
          </a:xfrm>
          <a:prstGeom prst="rect">
            <a:avLst/>
          </a:prstGeom>
        </p:spPr>
        <p:txBody>
          <a:bodyPr/>
          <a:lstStyle/>
          <a:p>
            <a:r>
              <a:rPr lang="en-US">
                <a:solidFill>
                  <a:prstClr val="black"/>
                </a:solidFill>
              </a:rPr>
              <a:t>Quo vadis, 5G?</a:t>
            </a:r>
            <a:endParaRPr lang="en-US" dirty="0">
              <a:solidFill>
                <a:prstClr val="black"/>
              </a:solidFill>
            </a:endParaRPr>
          </a:p>
        </p:txBody>
      </p:sp>
      <p:sp>
        <p:nvSpPr>
          <p:cNvPr id="5" name="Slide Number Placeholder 4"/>
          <p:cNvSpPr>
            <a:spLocks noGrp="1"/>
          </p:cNvSpPr>
          <p:nvPr>
            <p:ph type="sldNum" sz="quarter" idx="12"/>
          </p:nvPr>
        </p:nvSpPr>
        <p:spPr>
          <a:xfrm>
            <a:off x="10962955" y="6467372"/>
            <a:ext cx="699663" cy="370135"/>
          </a:xfrm>
          <a:prstGeom prst="rect">
            <a:avLst/>
          </a:prstGeom>
        </p:spPr>
        <p:txBody>
          <a:bodyPr/>
          <a:lstStyle/>
          <a:p>
            <a:fld id="{2569D8B7-0D15-41AC-B51A-DD73ED0E9E9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0416492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9"/>
          <p:cNvSpPr>
            <a:spLocks noGrp="1" noChangeArrowheads="1"/>
          </p:cNvSpPr>
          <p:nvPr>
            <p:ph type="dt" sz="half" idx="10"/>
          </p:nvPr>
        </p:nvSpPr>
        <p:spPr>
          <a:ln/>
        </p:spPr>
        <p:txBody>
          <a:bodyPr/>
          <a:lstStyle>
            <a:lvl1pPr>
              <a:defRPr/>
            </a:lvl1pPr>
          </a:lstStyle>
          <a:p>
            <a:pPr>
              <a:defRPr/>
            </a:pPr>
            <a:endParaRPr lang="de-DE">
              <a:solidFill>
                <a:srgbClr val="000000"/>
              </a:solidFill>
            </a:endParaRPr>
          </a:p>
          <a:p>
            <a:pPr>
              <a:defRPr/>
            </a:pPr>
            <a:r>
              <a:rPr lang="de-DE">
                <a:solidFill>
                  <a:srgbClr val="000000"/>
                </a:solidFill>
              </a:rPr>
              <a:t>Page </a:t>
            </a:r>
            <a:fld id="{39DF11FC-D3C5-4C33-A08F-FC5802FB334E}" type="slidenum">
              <a:rPr lang="de-DE">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825267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4"/>
            <a:ext cx="10120742" cy="3013725"/>
          </a:xfrm>
          <a:prstGeom prst="rect">
            <a:avLst/>
          </a:prstGeom>
        </p:spPr>
        <p:txBody>
          <a:bodyPr tIns="90000" bIns="90000"/>
          <a:lstStyle>
            <a:lvl1pPr marL="412379" indent="-39810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379" indent="-398105">
              <a:buFont typeface="+mj-lt"/>
              <a:buAutoNum type="arabicPeriod"/>
              <a:tabLst/>
              <a:defRPr/>
            </a:lvl2pPr>
            <a:lvl3pPr marL="14274" indent="0">
              <a:buFont typeface="+mj-lt"/>
              <a:buNone/>
              <a:tabLst/>
              <a:defRPr sz="2198">
                <a:latin typeface="Microsoft YaHei" panose="020B0503020204020204" pitchFamily="34" charset="-122"/>
                <a:ea typeface="Microsoft YaHei" panose="020B0503020204020204" pitchFamily="34" charset="-122"/>
              </a:defRPr>
            </a:lvl3pPr>
            <a:lvl4pPr marL="14274" indent="0">
              <a:buFont typeface="+mj-lt"/>
              <a:buNone/>
              <a:tabLst/>
              <a:defRPr sz="2198">
                <a:latin typeface="Microsoft YaHei" panose="020B0503020204020204" pitchFamily="34" charset="-122"/>
                <a:ea typeface="Microsoft YaHei" panose="020B0503020204020204" pitchFamily="34" charset="-122"/>
              </a:defRPr>
            </a:lvl4pPr>
            <a:lvl5pPr marL="14274"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800" y="630376"/>
            <a:ext cx="1147336" cy="653509"/>
          </a:xfrm>
          <a:prstGeom prst="rect">
            <a:avLst/>
          </a:prstGeom>
          <a:noFill/>
        </p:spPr>
        <p:txBody>
          <a:bodyPr wrap="none" rtlCol="0">
            <a:spAutoFit/>
          </a:bodyPr>
          <a:lstStyle/>
          <a:p>
            <a:pPr defTabSz="913655"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772343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微软雅黑" panose="020B0503020204020204" pitchFamily="34" charset="-122"/>
                <a:ea typeface="微软雅黑" panose="020B0503020204020204" pitchFamily="34" charset="-122"/>
              </a:defRPr>
            </a:lvl1pPr>
            <a:lvl2pPr marL="593192" indent="0" algn="ctr">
              <a:buNone/>
              <a:defRPr sz="2598"/>
            </a:lvl2pPr>
            <a:lvl3pPr marL="1187016" indent="0" algn="ctr">
              <a:buNone/>
              <a:defRPr sz="2338"/>
            </a:lvl3pPr>
            <a:lvl4pPr marL="1780207" indent="0" algn="ctr">
              <a:buNone/>
              <a:defRPr sz="2078"/>
            </a:lvl4pPr>
            <a:lvl5pPr marL="2373398" indent="0" algn="ctr">
              <a:buNone/>
              <a:defRPr sz="2078"/>
            </a:lvl5pPr>
            <a:lvl6pPr marL="2966588" indent="0" algn="ctr">
              <a:buNone/>
              <a:defRPr sz="2078"/>
            </a:lvl6pPr>
            <a:lvl7pPr marL="3560414" indent="0" algn="ctr">
              <a:buNone/>
              <a:defRPr sz="2078"/>
            </a:lvl7pPr>
            <a:lvl8pPr marL="4153605" indent="0" algn="ctr">
              <a:buNone/>
              <a:defRPr sz="2078"/>
            </a:lvl8pPr>
            <a:lvl9pPr marL="4746795" indent="0" algn="ctr">
              <a:buNone/>
              <a:defRPr sz="2078"/>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929" y="1512881"/>
            <a:ext cx="10732159" cy="4690459"/>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baseline="0">
                <a:latin typeface="微软雅黑" panose="020B0503020204020204" pitchFamily="34" charset="-122"/>
                <a:ea typeface="微软雅黑" panose="020B0503020204020204" pitchFamily="34" charset="-122"/>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baseline="0">
                <a:latin typeface="微软雅黑" panose="020B0503020204020204" pitchFamily="34" charset="-122"/>
                <a:ea typeface="微软雅黑" panose="020B0503020204020204" pitchFamily="34" charset="-122"/>
              </a:defRPr>
            </a:lvl3pPr>
            <a:lvl4pPr marL="525307" indent="-171295">
              <a:buFont typeface="Arial" panose="020B0604020202020204" pitchFamily="34" charset="0"/>
              <a:buChar char="•"/>
              <a:tabLst>
                <a:tab pos="1207318" algn="ctr"/>
              </a:tabLst>
              <a:defRPr sz="1298" baseline="0"/>
            </a:lvl4pPr>
            <a:lvl5pPr marL="525307" indent="-171295">
              <a:buFont typeface="Arial" panose="020B0604020202020204" pitchFamily="34" charset="0"/>
              <a:buChar char="•"/>
              <a:tabLst>
                <a:tab pos="1207318" algn="ctr"/>
              </a:tabLst>
              <a:defRPr sz="1298" baseline="0"/>
            </a:lvl5pPr>
          </a:lstStyle>
          <a:p>
            <a:pPr lvl="0"/>
            <a:r>
              <a:rPr lang="zh-CN" altLang="en-US" dirty="0"/>
              <a:t>单击此处添加文本</a:t>
            </a:r>
            <a:endParaRPr lang="en-US" dirty="0"/>
          </a:p>
          <a:p>
            <a:pPr marL="328633" marR="0" lvl="1"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endParaRPr lang="en-US" altLang="zh-CN" dirty="0"/>
          </a:p>
        </p:txBody>
      </p:sp>
    </p:spTree>
    <p:extLst>
      <p:ext uri="{BB962C8B-B14F-4D97-AF65-F5344CB8AC3E}">
        <p14:creationId xmlns:p14="http://schemas.microsoft.com/office/powerpoint/2010/main" val="24612957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1" lang="zh-CN" altLang="en-US" sz="900">
              <a:solidFill>
                <a:prstClr val="white"/>
              </a:solidFill>
            </a:endParaRPr>
          </a:p>
        </p:txBody>
      </p:sp>
      <p:sp>
        <p:nvSpPr>
          <p:cNvPr id="6" name="Title 1">
            <a:extLst>
              <a:ext uri="{FF2B5EF4-FFF2-40B4-BE49-F238E27FC236}">
                <a16:creationId xmlns:a16="http://schemas.microsoft.com/office/drawing/2014/main" id="{8227DEE9-8BE9-0D49-BF96-9E83C5312E00}"/>
              </a:ext>
            </a:extLst>
          </p:cNvPr>
          <p:cNvSpPr>
            <a:spLocks noGrp="1"/>
          </p:cNvSpPr>
          <p:nvPr>
            <p:ph type="ctrTitle"/>
          </p:nvPr>
        </p:nvSpPr>
        <p:spPr>
          <a:xfrm>
            <a:off x="898880" y="907094"/>
            <a:ext cx="6558955" cy="690255"/>
          </a:xfrm>
          <a:prstGeom prst="rect">
            <a:avLst/>
          </a:prstGeom>
        </p:spPr>
        <p:txBody>
          <a:bodyPr lIns="0" tIns="0" rIns="0" bIns="0" anchor="t">
            <a:normAutofit/>
          </a:bodyPr>
          <a:lstStyle>
            <a:lvl1pPr algn="l">
              <a:defRPr sz="3199" b="0" i="0">
                <a:solidFill>
                  <a:schemeClr val="tx1"/>
                </a:solidFill>
                <a:latin typeface="+mj-lt"/>
                <a:ea typeface="Microsoft YaHei" panose="020B0503020204020204" pitchFamily="34" charset="-122"/>
              </a:defRPr>
            </a:lvl1pPr>
          </a:lstStyle>
          <a:p>
            <a:r>
              <a:rPr lang="en-US" altLang="zh-CN"/>
              <a:t>Click to edit Master title style</a:t>
            </a:r>
            <a:endParaRPr lang="en-US" dirty="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5883" y="1940431"/>
            <a:ext cx="6521951" cy="1148459"/>
          </a:xfrm>
          <a:prstGeom prst="rect">
            <a:avLst/>
          </a:prstGeom>
        </p:spPr>
        <p:txBody>
          <a:bodyPr/>
          <a:lstStyle>
            <a:lvl1pPr>
              <a:defRPr sz="1399">
                <a:solidFill>
                  <a:schemeClr val="tx1"/>
                </a:solidFill>
              </a:defRPr>
            </a:lvl1pPr>
            <a:lvl2pPr>
              <a:defRPr sz="1399"/>
            </a:lvl2pPr>
            <a:lvl3pPr>
              <a:defRPr sz="1399"/>
            </a:lvl3pPr>
            <a:lvl4pPr>
              <a:defRPr sz="1399"/>
            </a:lvl4pPr>
            <a:lvl5pPr>
              <a:defRPr sz="1399"/>
            </a:lvl5pPr>
          </a:lstStyle>
          <a:p>
            <a:pPr lvl="0"/>
            <a:r>
              <a:rPr lang="en-US" altLang="zh-CN"/>
              <a:t>Edit Master text styles</a:t>
            </a:r>
          </a:p>
          <a:p>
            <a:pPr lvl="1"/>
            <a:r>
              <a:rPr lang="en-US" altLang="zh-CN"/>
              <a:t>Second level</a:t>
            </a:r>
          </a:p>
        </p:txBody>
      </p:sp>
    </p:spTree>
    <p:extLst>
      <p:ext uri="{BB962C8B-B14F-4D97-AF65-F5344CB8AC3E}">
        <p14:creationId xmlns:p14="http://schemas.microsoft.com/office/powerpoint/2010/main" val="2654097787"/>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798">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42276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99" y="2457698"/>
            <a:ext cx="8152283" cy="827286"/>
          </a:xfrm>
          <a:prstGeom prst="rect">
            <a:avLst/>
          </a:prstGeom>
        </p:spPr>
        <p:txBody>
          <a:bodyPr/>
          <a:lstStyle>
            <a:lvl1pPr>
              <a:defRPr>
                <a:latin typeface="Arial" pitchFamily="34" charset="0"/>
                <a:cs typeface="Arial" pitchFamily="34" charset="0"/>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583146130"/>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ud Core 传统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000"/>
            </a:lvl1pPr>
          </a:lstStyle>
          <a:p>
            <a:r>
              <a:rPr lang="zh-CN" altLang="en-US"/>
              <a:t>单击此处编辑母版标题样式</a:t>
            </a:r>
            <a:endParaRPr lang="zh-CN" altLang="en-US" dirty="0"/>
          </a:p>
        </p:txBody>
      </p:sp>
      <p:pic>
        <p:nvPicPr>
          <p:cNvPr id="9" name="Picture 2" descr="长条"/>
          <p:cNvPicPr>
            <a:picLocks noChangeAspect="1" noChangeArrowheads="1"/>
          </p:cNvPicPr>
          <p:nvPr userDrawn="1"/>
        </p:nvPicPr>
        <p:blipFill>
          <a:blip r:embed="rId2" cstate="print">
            <a:lum contrast="6000"/>
          </a:blip>
          <a:srcRect/>
          <a:stretch>
            <a:fillRect/>
          </a:stretch>
        </p:blipFill>
        <p:spPr bwMode="auto">
          <a:xfrm>
            <a:off x="0" y="6237291"/>
            <a:ext cx="12195175" cy="619125"/>
          </a:xfrm>
          <a:prstGeom prst="rect">
            <a:avLst/>
          </a:prstGeom>
          <a:noFill/>
          <a:ln w="9525">
            <a:noFill/>
            <a:miter lim="800000"/>
            <a:headEnd/>
            <a:tailEnd/>
          </a:ln>
        </p:spPr>
      </p:pic>
      <p:sp>
        <p:nvSpPr>
          <p:cNvPr id="10" name="Text Box 52"/>
          <p:cNvSpPr txBox="1">
            <a:spLocks noChangeArrowheads="1"/>
          </p:cNvSpPr>
          <p:nvPr userDrawn="1"/>
        </p:nvSpPr>
        <p:spPr bwMode="auto">
          <a:xfrm>
            <a:off x="841377" y="6456396"/>
            <a:ext cx="2776986" cy="263472"/>
          </a:xfrm>
          <a:prstGeom prst="rect">
            <a:avLst/>
          </a:prstGeom>
          <a:noFill/>
          <a:ln w="9525">
            <a:noFill/>
            <a:miter lim="800000"/>
            <a:headEnd/>
            <a:tailEnd/>
          </a:ln>
        </p:spPr>
        <p:txBody>
          <a:bodyPr wrap="none" lIns="78077" tIns="39052" rIns="78077" bIns="39052">
            <a:spAutoFit/>
          </a:bodyPr>
          <a:lstStyle/>
          <a:p>
            <a:pPr defTabSz="781576" eaLnBrk="0" hangingPunct="0">
              <a:defRPr/>
            </a:pPr>
            <a:r>
              <a:rPr lang="en-US" altLang="zh-CN"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HUAWEI TECHNOLOGIES CO., LTD.</a:t>
            </a:r>
          </a:p>
        </p:txBody>
      </p:sp>
      <p:sp>
        <p:nvSpPr>
          <p:cNvPr id="11" name="Rectangle 53"/>
          <p:cNvSpPr>
            <a:spLocks noChangeArrowheads="1"/>
          </p:cNvSpPr>
          <p:nvPr userDrawn="1"/>
        </p:nvSpPr>
        <p:spPr bwMode="auto">
          <a:xfrm>
            <a:off x="7910514" y="6459446"/>
            <a:ext cx="745982" cy="263533"/>
          </a:xfrm>
          <a:prstGeom prst="rect">
            <a:avLst/>
          </a:prstGeom>
          <a:noFill/>
          <a:ln w="9525">
            <a:noFill/>
            <a:miter lim="800000"/>
            <a:headEnd/>
            <a:tailEnd/>
          </a:ln>
        </p:spPr>
        <p:txBody>
          <a:bodyPr wrap="none" lIns="78077" tIns="39052" rIns="78077" bIns="39052">
            <a:spAutoFit/>
          </a:bodyPr>
          <a:lstStyle/>
          <a:p>
            <a:pPr defTabSz="781576" eaLnBrk="0" hangingPunct="0"/>
            <a:r>
              <a:rPr lang="de-DE"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Page </a:t>
            </a:r>
            <a:fld id="{CA825B19-71A3-4AA3-8627-BD8F0BBECF7A}" type="slidenum">
              <a:rPr lang="de-DE" sz="120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pPr defTabSz="781576" eaLnBrk="0" hangingPunct="0"/>
              <a:t>‹#›</a:t>
            </a:fld>
            <a:endParaRPr lang="en-GB"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Picture 54" descr="图片3副本"/>
          <p:cNvPicPr>
            <a:picLocks noChangeAspect="1" noChangeArrowheads="1"/>
          </p:cNvPicPr>
          <p:nvPr userDrawn="1"/>
        </p:nvPicPr>
        <p:blipFill>
          <a:blip r:embed="rId3" cstate="print"/>
          <a:srcRect/>
          <a:stretch>
            <a:fillRect/>
          </a:stretch>
        </p:blipFill>
        <p:spPr bwMode="auto">
          <a:xfrm>
            <a:off x="10182227" y="6384954"/>
            <a:ext cx="1295400" cy="307975"/>
          </a:xfrm>
          <a:prstGeom prst="rect">
            <a:avLst/>
          </a:prstGeom>
          <a:noFill/>
          <a:ln w="9525">
            <a:noFill/>
            <a:miter lim="800000"/>
            <a:headEnd/>
            <a:tailEnd/>
          </a:ln>
        </p:spPr>
      </p:pic>
    </p:spTree>
    <p:extLst>
      <p:ext uri="{BB962C8B-B14F-4D97-AF65-F5344CB8AC3E}">
        <p14:creationId xmlns:p14="http://schemas.microsoft.com/office/powerpoint/2010/main" val="4061510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392363" y="644691"/>
            <a:ext cx="9993315" cy="1200000"/>
          </a:xfrm>
        </p:spPr>
        <p:txBody>
          <a:bodyPr>
            <a:normAutofit/>
          </a:bodyPr>
          <a:lstStyle>
            <a:lvl1pPr marL="0" marR="0" indent="0" algn="l" defTabSz="1219281" rtl="0" eaLnBrk="1" fontAlgn="auto" latinLnBrk="0" hangingPunct="1">
              <a:lnSpc>
                <a:spcPct val="100000"/>
              </a:lnSpc>
              <a:spcBef>
                <a:spcPct val="0"/>
              </a:spcBef>
              <a:spcAft>
                <a:spcPts val="0"/>
              </a:spcAft>
              <a:buClrTx/>
              <a:buSzTx/>
              <a:buFontTx/>
              <a:buNone/>
              <a:tabLst/>
              <a:defRPr sz="4800" b="1">
                <a:solidFill>
                  <a:schemeClr val="bg1"/>
                </a:solidFill>
                <a:latin typeface="+mj-lt"/>
              </a:defRPr>
            </a:lvl1pPr>
          </a:lstStyle>
          <a:p>
            <a:r>
              <a:rPr lang="en-US" altLang="zh-CN" dirty="0"/>
              <a:t>Contents :</a:t>
            </a:r>
          </a:p>
        </p:txBody>
      </p:sp>
      <p:sp>
        <p:nvSpPr>
          <p:cNvPr id="5" name="副标题 2"/>
          <p:cNvSpPr>
            <a:spLocks noGrp="1"/>
          </p:cNvSpPr>
          <p:nvPr>
            <p:ph type="subTitle" idx="1" hasCustomPrompt="1"/>
          </p:nvPr>
        </p:nvSpPr>
        <p:spPr>
          <a:xfrm>
            <a:off x="441142" y="2116668"/>
            <a:ext cx="9993315" cy="4096642"/>
          </a:xfrm>
        </p:spPr>
        <p:txBody>
          <a:bodyPr>
            <a:normAutofit/>
          </a:bodyPr>
          <a:lstStyle>
            <a:lvl1pPr marL="0" marR="0" indent="0" algn="l" defTabSz="1219281" rtl="0" eaLnBrk="1" fontAlgn="auto" latinLnBrk="0" hangingPunct="1">
              <a:lnSpc>
                <a:spcPct val="100000"/>
              </a:lnSpc>
              <a:spcBef>
                <a:spcPct val="20000"/>
              </a:spcBef>
              <a:spcAft>
                <a:spcPts val="0"/>
              </a:spcAft>
              <a:buClrTx/>
              <a:buSzTx/>
              <a:buFont typeface="Arial" pitchFamily="34" charset="0"/>
              <a:buNone/>
              <a:tabLst/>
              <a:defRPr sz="3600" b="1" baseline="0">
                <a:solidFill>
                  <a:schemeClr val="bg1"/>
                </a:solidFill>
              </a:defRPr>
            </a:lvl1pPr>
            <a:lvl2pPr marL="609642" indent="0" algn="ctr">
              <a:buNone/>
              <a:defRPr>
                <a:solidFill>
                  <a:schemeClr val="tx1">
                    <a:tint val="75000"/>
                  </a:schemeClr>
                </a:solidFill>
              </a:defRPr>
            </a:lvl2pPr>
            <a:lvl3pPr marL="1219281" indent="0" algn="ctr">
              <a:buNone/>
              <a:defRPr>
                <a:solidFill>
                  <a:schemeClr val="tx1">
                    <a:tint val="75000"/>
                  </a:schemeClr>
                </a:solidFill>
              </a:defRPr>
            </a:lvl3pPr>
            <a:lvl4pPr marL="1828922" indent="0" algn="ctr">
              <a:buNone/>
              <a:defRPr>
                <a:solidFill>
                  <a:schemeClr val="tx1">
                    <a:tint val="75000"/>
                  </a:schemeClr>
                </a:solidFill>
              </a:defRPr>
            </a:lvl4pPr>
            <a:lvl5pPr marL="2438562" indent="0" algn="ctr">
              <a:buNone/>
              <a:defRPr>
                <a:solidFill>
                  <a:schemeClr val="tx1">
                    <a:tint val="75000"/>
                  </a:schemeClr>
                </a:solidFill>
              </a:defRPr>
            </a:lvl5pPr>
            <a:lvl6pPr marL="3048204" indent="0" algn="ctr">
              <a:buNone/>
              <a:defRPr>
                <a:solidFill>
                  <a:schemeClr val="tx1">
                    <a:tint val="75000"/>
                  </a:schemeClr>
                </a:solidFill>
              </a:defRPr>
            </a:lvl6pPr>
            <a:lvl7pPr marL="3657843" indent="0" algn="ctr">
              <a:buNone/>
              <a:defRPr>
                <a:solidFill>
                  <a:schemeClr val="tx1">
                    <a:tint val="75000"/>
                  </a:schemeClr>
                </a:solidFill>
              </a:defRPr>
            </a:lvl7pPr>
            <a:lvl8pPr marL="4267483" indent="0" algn="ctr">
              <a:buNone/>
              <a:defRPr>
                <a:solidFill>
                  <a:schemeClr val="tx1">
                    <a:tint val="75000"/>
                  </a:schemeClr>
                </a:solidFill>
              </a:defRPr>
            </a:lvl8pPr>
            <a:lvl9pPr marL="4877125" indent="0" algn="ctr">
              <a:buNone/>
              <a:defRPr>
                <a:solidFill>
                  <a:schemeClr val="tx1">
                    <a:tint val="75000"/>
                  </a:schemeClr>
                </a:solidFill>
              </a:defRPr>
            </a:lvl9pPr>
          </a:lstStyle>
          <a:p>
            <a:r>
              <a:rPr lang="en-US" altLang="zh-CN" dirty="0"/>
              <a:t>Headline in Arial 36-40 point</a:t>
            </a:r>
            <a:endParaRPr lang="zh-CN" altLang="en-US" dirty="0"/>
          </a:p>
        </p:txBody>
      </p:sp>
    </p:spTree>
    <p:extLst>
      <p:ext uri="{BB962C8B-B14F-4D97-AF65-F5344CB8AC3E}">
        <p14:creationId xmlns:p14="http://schemas.microsoft.com/office/powerpoint/2010/main" val="1529129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61633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a:t>单击此处编辑母版标题样式</a:t>
            </a:r>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prstClr val="white"/>
              </a:solidFill>
            </a:endParaRPr>
          </a:p>
          <a:p>
            <a:pPr>
              <a:defRPr/>
            </a:pPr>
            <a:r>
              <a:rPr lang="de-DE" altLang="zh-CN">
                <a:solidFill>
                  <a:prstClr val="white"/>
                </a:solidFill>
              </a:rPr>
              <a:t>Page </a:t>
            </a:r>
            <a:fld id="{73427896-E360-44EC-A9F9-8D939C78828B}" type="slidenum">
              <a:rPr lang="de-DE" altLang="zh-CN">
                <a:solidFill>
                  <a:prstClr val="white"/>
                </a:solidFill>
              </a:rPr>
              <a:pPr>
                <a:defRPr/>
              </a:pPr>
              <a:t>‹#›</a:t>
            </a:fld>
            <a:endParaRPr lang="en-GB" altLang="zh-CN">
              <a:solidFill>
                <a:prstClr val="white"/>
              </a:solidFill>
            </a:endParaRPr>
          </a:p>
        </p:txBody>
      </p:sp>
    </p:spTree>
    <p:extLst>
      <p:ext uri="{BB962C8B-B14F-4D97-AF65-F5344CB8AC3E}">
        <p14:creationId xmlns:p14="http://schemas.microsoft.com/office/powerpoint/2010/main" val="2307906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35.xml"/><Relationship Id="rId7" Type="http://schemas.openxmlformats.org/officeDocument/2006/relationships/theme" Target="../theme/theme10.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9.jpeg"/><Relationship Id="rId4" Type="http://schemas.openxmlformats.org/officeDocument/2006/relationships/slideLayout" Target="../slideLayouts/slideLayout10.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0.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6.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3.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heme" Target="../theme/theme7.xml"/><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t="3109"/>
          <a:stretch/>
        </p:blipFill>
        <p:spPr>
          <a:xfrm>
            <a:off x="3202839" y="85726"/>
            <a:ext cx="8992336" cy="5530522"/>
          </a:xfrm>
          <a:prstGeom prst="rect">
            <a:avLst/>
          </a:prstGeom>
        </p:spPr>
      </p:pic>
      <p:sp>
        <p:nvSpPr>
          <p:cNvPr id="1487888" name="Text Box 16"/>
          <p:cNvSpPr txBox="1">
            <a:spLocks noChangeArrowheads="1"/>
          </p:cNvSpPr>
          <p:nvPr/>
        </p:nvSpPr>
        <p:spPr bwMode="auto">
          <a:xfrm>
            <a:off x="4617680" y="2616205"/>
            <a:ext cx="3023200" cy="830997"/>
          </a:xfrm>
          <a:prstGeom prst="rect">
            <a:avLst/>
          </a:prstGeom>
          <a:noFill/>
          <a:ln w="9525">
            <a:noFill/>
            <a:miter lim="800000"/>
            <a:headEnd/>
            <a:tailEnd/>
          </a:ln>
        </p:spPr>
        <p:txBody>
          <a:bodyPr wrap="none">
            <a:spAutoFit/>
          </a:bodyPr>
          <a:lstStyle/>
          <a:p>
            <a:pPr algn="ctr" eaLnBrk="0" hangingPunct="0"/>
            <a:r>
              <a:rPr lang="en-US" altLang="zh-CN" sz="480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7" y="3409952"/>
            <a:ext cx="3194401" cy="523220"/>
          </a:xfrm>
          <a:prstGeom prst="rect">
            <a:avLst/>
          </a:prstGeom>
          <a:noFill/>
          <a:ln w="9525">
            <a:noFill/>
            <a:miter lim="800000"/>
            <a:headEnd/>
            <a:tailEnd/>
          </a:ln>
        </p:spPr>
        <p:txBody>
          <a:bodyPr wrap="none">
            <a:spAutoFit/>
          </a:bodyPr>
          <a:lstStyle/>
          <a:p>
            <a:pPr eaLnBrk="0" hangingPunct="0"/>
            <a:r>
              <a:rPr lang="en-US" altLang="zh-CN" sz="2800" dirty="0">
                <a:solidFill>
                  <a:srgbClr val="666666"/>
                </a:solidFill>
                <a:latin typeface="FrutigerNext LT Regular" pitchFamily="34" charset="0"/>
                <a:ea typeface="MS PGothic" pitchFamily="34" charset="-128"/>
              </a:rPr>
              <a:t>www.huawei.com</a:t>
            </a:r>
            <a:endParaRPr lang="en-US" altLang="zh-CN" sz="230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英文标题</a:t>
            </a:r>
            <a:r>
              <a:rPr lang="en-US" altLang="zh-CN" sz="1200" dirty="0">
                <a:solidFill>
                  <a:srgbClr val="F8F8F8"/>
                </a:solidFill>
                <a:latin typeface="Arial" charset="0"/>
                <a:ea typeface="微软雅黑" pitchFamily="34"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中文标题</a:t>
            </a:r>
            <a:r>
              <a:rPr lang="en-US" altLang="zh-CN" sz="1200" dirty="0">
                <a:solidFill>
                  <a:srgbClr val="F8F8F8"/>
                </a:solidFill>
                <a:latin typeface="Arial" charset="0"/>
                <a:ea typeface="微软雅黑" pitchFamily="34"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英文正文</a:t>
            </a:r>
            <a:r>
              <a:rPr lang="en-US" altLang="zh-CN" sz="1200" dirty="0">
                <a:solidFill>
                  <a:srgbClr val="F8F8F8"/>
                </a:solidFill>
                <a:latin typeface="Arial" charset="0"/>
                <a:ea typeface="微软雅黑" pitchFamily="34"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 </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中文正文</a:t>
            </a:r>
            <a:r>
              <a:rPr lang="en-US" altLang="zh-CN" sz="1200" dirty="0">
                <a:solidFill>
                  <a:srgbClr val="F8F8F8"/>
                </a:solidFill>
                <a:latin typeface="Arial" charset="0"/>
                <a:ea typeface="微软雅黑" pitchFamily="34"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细黑体 </a:t>
            </a:r>
          </a:p>
          <a:p>
            <a:pPr marL="342900" indent="-342900" algn="r">
              <a:lnSpc>
                <a:spcPct val="125000"/>
              </a:lnSpc>
              <a:spcBef>
                <a:spcPct val="20000"/>
              </a:spcBef>
              <a:buClr>
                <a:srgbClr val="990000"/>
              </a:buClr>
            </a:pPr>
            <a:endParaRPr lang="en-US" altLang="zh-CN" sz="1200" dirty="0">
              <a:solidFill>
                <a:srgbClr val="080808"/>
              </a:solidFill>
              <a:latin typeface="Arial" charset="0"/>
              <a:ea typeface="微软雅黑" pitchFamily="34" charset="-122"/>
            </a:endParaRPr>
          </a:p>
        </p:txBody>
      </p:sp>
      <p:sp>
        <p:nvSpPr>
          <p:cNvPr id="1487939" name="Rectangle 67"/>
          <p:cNvSpPr>
            <a:spLocks noChangeArrowheads="1"/>
          </p:cNvSpPr>
          <p:nvPr/>
        </p:nvSpPr>
        <p:spPr bwMode="auto">
          <a:xfrm>
            <a:off x="12361868" y="5444686"/>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3" name="Group 73"/>
          <p:cNvGrpSpPr>
            <a:grpSpLocks/>
          </p:cNvGrpSpPr>
          <p:nvPr/>
        </p:nvGrpSpPr>
        <p:grpSpPr bwMode="auto">
          <a:xfrm>
            <a:off x="12472987" y="6203955"/>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4" name="Group 78"/>
          <p:cNvGrpSpPr>
            <a:grpSpLocks/>
          </p:cNvGrpSpPr>
          <p:nvPr/>
        </p:nvGrpSpPr>
        <p:grpSpPr bwMode="auto">
          <a:xfrm>
            <a:off x="12472987"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5" name="Group 83"/>
          <p:cNvGrpSpPr>
            <a:grpSpLocks/>
          </p:cNvGrpSpPr>
          <p:nvPr/>
        </p:nvGrpSpPr>
        <p:grpSpPr bwMode="auto">
          <a:xfrm>
            <a:off x="12472987" y="5527680"/>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6" name="Group 88"/>
          <p:cNvGrpSpPr>
            <a:grpSpLocks/>
          </p:cNvGrpSpPr>
          <p:nvPr/>
        </p:nvGrpSpPr>
        <p:grpSpPr bwMode="auto">
          <a:xfrm>
            <a:off x="12472987"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7" name="Group 93"/>
          <p:cNvGrpSpPr>
            <a:grpSpLocks/>
          </p:cNvGrpSpPr>
          <p:nvPr/>
        </p:nvGrpSpPr>
        <p:grpSpPr bwMode="auto">
          <a:xfrm>
            <a:off x="12472987"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8" name="Group 98"/>
          <p:cNvGrpSpPr>
            <a:grpSpLocks/>
          </p:cNvGrpSpPr>
          <p:nvPr/>
        </p:nvGrpSpPr>
        <p:grpSpPr bwMode="auto">
          <a:xfrm>
            <a:off x="12472987"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9" name="Group 103"/>
          <p:cNvGrpSpPr>
            <a:grpSpLocks/>
          </p:cNvGrpSpPr>
          <p:nvPr/>
        </p:nvGrpSpPr>
        <p:grpSpPr bwMode="auto">
          <a:xfrm>
            <a:off x="12472987" y="4600580"/>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10" name="Group 108"/>
          <p:cNvGrpSpPr>
            <a:grpSpLocks/>
          </p:cNvGrpSpPr>
          <p:nvPr/>
        </p:nvGrpSpPr>
        <p:grpSpPr bwMode="auto">
          <a:xfrm>
            <a:off x="12472987"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sp>
        <p:nvSpPr>
          <p:cNvPr id="1487985" name="Rectangle 113"/>
          <p:cNvSpPr>
            <a:spLocks noChangeArrowheads="1"/>
          </p:cNvSpPr>
          <p:nvPr/>
        </p:nvSpPr>
        <p:spPr bwMode="auto">
          <a:xfrm>
            <a:off x="12269788" y="2263776"/>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（仅供参考）</a:t>
            </a:r>
          </a:p>
        </p:txBody>
      </p:sp>
      <p:sp>
        <p:nvSpPr>
          <p:cNvPr id="1487986" name="Rectangle 114"/>
          <p:cNvSpPr>
            <a:spLocks noChangeArrowheads="1"/>
          </p:cNvSpPr>
          <p:nvPr/>
        </p:nvSpPr>
        <p:spPr bwMode="auto">
          <a:xfrm>
            <a:off x="12269788" y="-61912"/>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客户或者合作伙伴的标志放在右上角</a:t>
            </a:r>
            <a:r>
              <a:rPr lang="en-US" altLang="zh-CN" sz="1200" dirty="0">
                <a:solidFill>
                  <a:srgbClr val="F8F8F8"/>
                </a:solidFill>
                <a:latin typeface="华文细黑" pitchFamily="2" charset="-122"/>
                <a:ea typeface="微软雅黑" pitchFamily="34" charset="-122"/>
              </a:rPr>
              <a:t>.</a:t>
            </a:r>
          </a:p>
        </p:txBody>
      </p:sp>
      <p:pic>
        <p:nvPicPr>
          <p:cNvPr id="56" name="Picture 79" descr="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 y="5616579"/>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p:nvSpPr>
        <p:spPr>
          <a:xfrm>
            <a:off x="876302" y="4437116"/>
            <a:ext cx="10442575" cy="1384995"/>
          </a:xfrm>
          <a:prstGeom prst="rect">
            <a:avLst/>
          </a:prstGeom>
          <a:noFill/>
        </p:spPr>
        <p:txBody>
          <a:bodyPr wrap="square" rtlCol="0">
            <a:spAutoFit/>
          </a:bodyPr>
          <a:lstStyle/>
          <a:p>
            <a:pPr algn="just" fontAlgn="auto">
              <a:spcBef>
                <a:spcPts val="0"/>
              </a:spcBef>
              <a:spcAft>
                <a:spcPts val="0"/>
              </a:spcAft>
              <a:defRPr/>
            </a:pPr>
            <a:r>
              <a:rPr lang="en-US" altLang="zh-CN" sz="1400" b="1" dirty="0">
                <a:solidFill>
                  <a:srgbClr val="000000"/>
                </a:solidFill>
                <a:latin typeface="Arial" pitchFamily="34" charset="0"/>
                <a:ea typeface="微软雅黑" pitchFamily="34" charset="-122"/>
              </a:rPr>
              <a:t>Copyright©2012 Huawei Technologies Co., Ltd. All Rights Reserved.</a:t>
            </a:r>
            <a:endParaRPr lang="zh-CN" altLang="zh-CN" sz="1400" dirty="0">
              <a:solidFill>
                <a:srgbClr val="000000"/>
              </a:solidFill>
              <a:latin typeface="Arial" pitchFamily="34" charset="0"/>
              <a:ea typeface="微软雅黑" pitchFamily="34" charset="-122"/>
            </a:endParaRPr>
          </a:p>
          <a:p>
            <a:pPr algn="just" fontAlgn="auto">
              <a:spcBef>
                <a:spcPts val="0"/>
              </a:spcBef>
              <a:spcAft>
                <a:spcPts val="0"/>
              </a:spcAft>
              <a:defRPr/>
            </a:pPr>
            <a:r>
              <a:rPr lang="en-US" altLang="zh-CN" sz="1400" dirty="0">
                <a:solidFill>
                  <a:srgbClr val="000000"/>
                </a:solidFill>
                <a:latin typeface="Arial" pitchFamily="34" charset="0"/>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solidFill>
                <a:srgbClr val="000000"/>
              </a:solidFill>
              <a:latin typeface="Arial" pitchFamily="34" charset="0"/>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4207" r:id="rId1"/>
  </p:sldLayoutIdLst>
  <p:transition/>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88" y="794"/>
            <a:ext cx="12192000" cy="6856412"/>
          </a:xfrm>
          <a:prstGeom prst="rect">
            <a:avLst/>
          </a:prstGeom>
        </p:spPr>
      </p:pic>
      <p:sp>
        <p:nvSpPr>
          <p:cNvPr id="2" name="标题占位符 1"/>
          <p:cNvSpPr>
            <a:spLocks noGrp="1"/>
          </p:cNvSpPr>
          <p:nvPr>
            <p:ph type="title"/>
          </p:nvPr>
        </p:nvSpPr>
        <p:spPr>
          <a:xfrm>
            <a:off x="609760" y="275173"/>
            <a:ext cx="10975658" cy="1142999"/>
          </a:xfrm>
          <a:prstGeom prst="rect">
            <a:avLst/>
          </a:prstGeom>
        </p:spPr>
        <p:txBody>
          <a:bodyPr vert="horz" lIns="121892" tIns="60948" rIns="121892" bIns="6094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60" y="1600213"/>
            <a:ext cx="10975658" cy="4525433"/>
          </a:xfrm>
          <a:prstGeom prst="rect">
            <a:avLst/>
          </a:prstGeom>
        </p:spPr>
        <p:txBody>
          <a:bodyPr vert="horz" lIns="121892" tIns="60948" rIns="121892" bIns="60948"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8" y="6356358"/>
            <a:ext cx="2845541" cy="366182"/>
          </a:xfrm>
          <a:prstGeom prst="rect">
            <a:avLst/>
          </a:prstGeom>
        </p:spPr>
        <p:txBody>
          <a:bodyPr vert="horz" lIns="121892" tIns="60948" rIns="121892" bIns="60948" rtlCol="0" anchor="ctr"/>
          <a:lstStyle>
            <a:lvl1pPr algn="l">
              <a:defRPr sz="1599">
                <a:solidFill>
                  <a:schemeClr val="tx1"/>
                </a:solidFill>
              </a:defRPr>
            </a:lvl1pPr>
          </a:lstStyle>
          <a:p>
            <a:pPr defTabSz="1217565" fontAlgn="auto">
              <a:spcBef>
                <a:spcPts val="0"/>
              </a:spcBef>
              <a:spcAft>
                <a:spcPts val="0"/>
              </a:spcAft>
            </a:pPr>
            <a:fld id="{1A5B2B23-E5F0-44D7-A9FF-4B8E82156B39}" type="datetimeFigureOut">
              <a:rPr lang="zh-CN" altLang="en-US" smtClean="0">
                <a:solidFill>
                  <a:prstClr val="black"/>
                </a:solidFill>
                <a:latin typeface="Arial"/>
                <a:ea typeface="微软雅黑"/>
              </a:rPr>
              <a:pPr defTabSz="1217565" fontAlgn="auto">
                <a:spcBef>
                  <a:spcPts val="0"/>
                </a:spcBef>
                <a:spcAft>
                  <a:spcPts val="0"/>
                </a:spcAft>
              </a:pPr>
              <a:t>2025/4/16</a:t>
            </a:fld>
            <a:endParaRPr lang="zh-CN" altLang="en-US">
              <a:solidFill>
                <a:prstClr val="black"/>
              </a:solidFill>
              <a:latin typeface="Arial"/>
              <a:ea typeface="微软雅黑"/>
            </a:endParaRPr>
          </a:p>
        </p:txBody>
      </p:sp>
      <p:sp>
        <p:nvSpPr>
          <p:cNvPr id="5" name="页脚占位符 4"/>
          <p:cNvSpPr>
            <a:spLocks noGrp="1"/>
          </p:cNvSpPr>
          <p:nvPr>
            <p:ph type="ftr" sz="quarter" idx="3"/>
          </p:nvPr>
        </p:nvSpPr>
        <p:spPr>
          <a:xfrm>
            <a:off x="4166688" y="6356358"/>
            <a:ext cx="3861805" cy="366182"/>
          </a:xfrm>
          <a:prstGeom prst="rect">
            <a:avLst/>
          </a:prstGeom>
        </p:spPr>
        <p:txBody>
          <a:bodyPr vert="horz" lIns="121892" tIns="60948" rIns="121892" bIns="60948" rtlCol="0" anchor="ctr"/>
          <a:lstStyle>
            <a:lvl1pPr algn="ctr">
              <a:defRPr sz="1599">
                <a:solidFill>
                  <a:schemeClr val="tx1"/>
                </a:solidFill>
              </a:defRPr>
            </a:lvl1pPr>
          </a:lstStyle>
          <a:p>
            <a:pPr defTabSz="1217565" fontAlgn="auto">
              <a:spcBef>
                <a:spcPts val="0"/>
              </a:spcBef>
              <a:spcAft>
                <a:spcPts val="0"/>
              </a:spcAft>
            </a:pPr>
            <a:endParaRPr lang="zh-CN" altLang="en-US">
              <a:solidFill>
                <a:prstClr val="black"/>
              </a:solidFill>
              <a:latin typeface="Arial"/>
              <a:ea typeface="微软雅黑"/>
            </a:endParaRPr>
          </a:p>
        </p:txBody>
      </p:sp>
      <p:sp>
        <p:nvSpPr>
          <p:cNvPr id="6" name="灯片编号占位符 5"/>
          <p:cNvSpPr>
            <a:spLocks noGrp="1"/>
          </p:cNvSpPr>
          <p:nvPr>
            <p:ph type="sldNum" sz="quarter" idx="4"/>
          </p:nvPr>
        </p:nvSpPr>
        <p:spPr>
          <a:xfrm>
            <a:off x="8739880" y="6356358"/>
            <a:ext cx="2845541" cy="366182"/>
          </a:xfrm>
          <a:prstGeom prst="rect">
            <a:avLst/>
          </a:prstGeom>
        </p:spPr>
        <p:txBody>
          <a:bodyPr vert="horz" lIns="121892" tIns="60948" rIns="121892" bIns="60948" rtlCol="0" anchor="ctr"/>
          <a:lstStyle>
            <a:lvl1pPr algn="r">
              <a:defRPr sz="1599">
                <a:solidFill>
                  <a:schemeClr val="tx1"/>
                </a:solidFill>
              </a:defRPr>
            </a:lvl1pPr>
          </a:lstStyle>
          <a:p>
            <a:pPr defTabSz="1217565" fontAlgn="auto">
              <a:spcBef>
                <a:spcPts val="0"/>
              </a:spcBef>
              <a:spcAft>
                <a:spcPts val="0"/>
              </a:spcAft>
            </a:pPr>
            <a:fld id="{B2563A90-55EF-4D2C-B954-EDF55F24A661}" type="slidenum">
              <a:rPr lang="zh-CN" altLang="en-US" smtClean="0">
                <a:solidFill>
                  <a:prstClr val="black"/>
                </a:solidFill>
                <a:latin typeface="Arial"/>
                <a:ea typeface="微软雅黑"/>
              </a:rPr>
              <a:pPr defTabSz="1217565" fontAlgn="auto">
                <a:spcBef>
                  <a:spcPts val="0"/>
                </a:spcBef>
                <a:spcAft>
                  <a:spcPts val="0"/>
                </a:spcAft>
              </a:pPr>
              <a:t>‹#›</a:t>
            </a:fld>
            <a:endParaRPr lang="zh-CN" altLang="en-US">
              <a:solidFill>
                <a:prstClr val="black"/>
              </a:solidFill>
              <a:latin typeface="Arial"/>
              <a:ea typeface="微软雅黑"/>
            </a:endParaRPr>
          </a:p>
        </p:txBody>
      </p:sp>
      <p:sp>
        <p:nvSpPr>
          <p:cNvPr id="10" name="Rectangle 86"/>
          <p:cNvSpPr>
            <a:spLocks noChangeArrowheads="1"/>
          </p:cNvSpPr>
          <p:nvPr userDrawn="1"/>
        </p:nvSpPr>
        <p:spPr bwMode="auto">
          <a:xfrm>
            <a:off x="11842259" y="6348974"/>
            <a:ext cx="328279" cy="426063"/>
          </a:xfrm>
          <a:prstGeom prst="rect">
            <a:avLst/>
          </a:prstGeom>
          <a:noFill/>
          <a:ln w="9525">
            <a:noFill/>
            <a:miter lim="800000"/>
            <a:headEnd/>
            <a:tailEnd/>
          </a:ln>
          <a:effectLst/>
        </p:spPr>
        <p:txBody>
          <a:bodyPr lIns="0" tIns="0" rIns="0" bIns="0"/>
          <a:lstStyle/>
          <a:p>
            <a:pPr defTabSz="986732" eaLnBrk="0" fontAlgn="auto" hangingPunct="0">
              <a:lnSpc>
                <a:spcPct val="85000"/>
              </a:lnSpc>
              <a:spcBef>
                <a:spcPts val="0"/>
              </a:spcBef>
              <a:spcAft>
                <a:spcPts val="0"/>
              </a:spcAft>
            </a:pPr>
            <a:endParaRPr lang="de-DE" sz="1299" dirty="0">
              <a:solidFill>
                <a:prstClr val="black"/>
              </a:solidFill>
              <a:latin typeface="FrutigerNext LT Light" pitchFamily="34" charset="0"/>
              <a:ea typeface="MS PGothic" pitchFamily="34" charset="-128"/>
            </a:endParaRPr>
          </a:p>
          <a:p>
            <a:pPr defTabSz="986732" eaLnBrk="0" fontAlgn="auto" hangingPunct="0">
              <a:lnSpc>
                <a:spcPct val="85000"/>
              </a:lnSpc>
              <a:spcBef>
                <a:spcPts val="0"/>
              </a:spcBef>
              <a:spcAft>
                <a:spcPts val="0"/>
              </a:spcAft>
            </a:pPr>
            <a:fld id="{E68EC476-442B-4BB7-9603-F1440C241F3D}" type="slidenum">
              <a:rPr lang="de-DE" sz="900">
                <a:solidFill>
                  <a:prstClr val="white">
                    <a:lumMod val="50000"/>
                  </a:prstClr>
                </a:solidFill>
                <a:latin typeface="Arial"/>
                <a:ea typeface="MS PGothic" pitchFamily="34" charset="-128"/>
                <a:cs typeface="Arial" panose="020B0604020202020204" pitchFamily="34" charset="0"/>
              </a:rPr>
              <a:pPr defTabSz="986732" eaLnBrk="0" fontAlgn="auto" hangingPunct="0">
                <a:lnSpc>
                  <a:spcPct val="85000"/>
                </a:lnSpc>
                <a:spcBef>
                  <a:spcPts val="0"/>
                </a:spcBef>
                <a:spcAft>
                  <a:spcPts val="0"/>
                </a:spcAft>
              </a:pPr>
              <a:t>‹#›</a:t>
            </a:fld>
            <a:endParaRPr lang="en-GB" sz="900" dirty="0">
              <a:solidFill>
                <a:prstClr val="white">
                  <a:lumMod val="50000"/>
                </a:prstClr>
              </a:solidFill>
              <a:latin typeface="Arial"/>
              <a:ea typeface="MS PGothic" pitchFamily="34" charset="-128"/>
              <a:cs typeface="Arial" panose="020B0604020202020204" pitchFamily="34" charset="0"/>
            </a:endParaRPr>
          </a:p>
        </p:txBody>
      </p:sp>
    </p:spTree>
    <p:extLst>
      <p:ext uri="{BB962C8B-B14F-4D97-AF65-F5344CB8AC3E}">
        <p14:creationId xmlns:p14="http://schemas.microsoft.com/office/powerpoint/2010/main" val="3199435790"/>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2" r:id="rId3"/>
    <p:sldLayoutId id="2147484293" r:id="rId4"/>
    <p:sldLayoutId id="2147484294" r:id="rId5"/>
    <p:sldLayoutId id="2147484295" r:id="rId6"/>
  </p:sldLayoutIdLst>
  <p:txStyles>
    <p:titleStyle>
      <a:lvl1pPr algn="ctr" defTabSz="1217737" rtl="0" eaLnBrk="1" latinLnBrk="0" hangingPunct="1">
        <a:spcBef>
          <a:spcPct val="0"/>
        </a:spcBef>
        <a:buNone/>
        <a:defRPr sz="5894" kern="1200">
          <a:solidFill>
            <a:schemeClr val="tx1"/>
          </a:solidFill>
          <a:latin typeface="+mj-lt"/>
          <a:ea typeface="+mj-ea"/>
          <a:cs typeface="+mj-cs"/>
        </a:defRPr>
      </a:lvl1pPr>
    </p:titleStyle>
    <p:bodyStyle>
      <a:lvl1pPr marL="456650" indent="-456650" algn="l" defTabSz="1217737" rtl="0" eaLnBrk="1" latinLnBrk="0" hangingPunct="1">
        <a:spcBef>
          <a:spcPct val="20000"/>
        </a:spcBef>
        <a:buFont typeface="Arial" pitchFamily="34" charset="0"/>
        <a:buChar char="•"/>
        <a:defRPr sz="4296" kern="1200">
          <a:solidFill>
            <a:schemeClr val="tx1"/>
          </a:solidFill>
          <a:latin typeface="+mn-lt"/>
          <a:ea typeface="+mn-ea"/>
          <a:cs typeface="+mn-cs"/>
        </a:defRPr>
      </a:lvl1pPr>
      <a:lvl2pPr marL="989412" indent="-380544" algn="l" defTabSz="1217737" rtl="0" eaLnBrk="1" latinLnBrk="0" hangingPunct="1">
        <a:spcBef>
          <a:spcPct val="20000"/>
        </a:spcBef>
        <a:buFont typeface="Arial" pitchFamily="34" charset="0"/>
        <a:buChar char="–"/>
        <a:defRPr sz="3697" kern="1200">
          <a:solidFill>
            <a:schemeClr val="tx1"/>
          </a:solidFill>
          <a:latin typeface="+mn-lt"/>
          <a:ea typeface="+mn-ea"/>
          <a:cs typeface="+mn-cs"/>
        </a:defRPr>
      </a:lvl2pPr>
      <a:lvl3pPr marL="1522174" indent="-304437" algn="l" defTabSz="1217737" rtl="0" eaLnBrk="1" latinLnBrk="0" hangingPunct="1">
        <a:spcBef>
          <a:spcPct val="20000"/>
        </a:spcBef>
        <a:buFont typeface="Arial" pitchFamily="34" charset="0"/>
        <a:buChar char="•"/>
        <a:defRPr sz="3197" kern="1200">
          <a:solidFill>
            <a:schemeClr val="tx1"/>
          </a:solidFill>
          <a:latin typeface="+mn-lt"/>
          <a:ea typeface="+mn-ea"/>
          <a:cs typeface="+mn-cs"/>
        </a:defRPr>
      </a:lvl3pPr>
      <a:lvl4pPr marL="2131042"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4pPr>
      <a:lvl5pPr marL="2739909"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5pPr>
      <a:lvl6pPr marL="3348777"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6pPr>
      <a:lvl7pPr marL="395764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7pPr>
      <a:lvl8pPr marL="456651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8pPr>
      <a:lvl9pPr marL="5175383"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9pPr>
    </p:bodyStyle>
    <p:otherStyle>
      <a:defPPr>
        <a:defRPr lang="zh-CN"/>
      </a:defPPr>
      <a:lvl1pPr marL="0" algn="l" defTabSz="1217737" rtl="0" eaLnBrk="1" latinLnBrk="0" hangingPunct="1">
        <a:defRPr sz="2398" kern="1200">
          <a:solidFill>
            <a:schemeClr val="tx1"/>
          </a:solidFill>
          <a:latin typeface="+mn-lt"/>
          <a:ea typeface="+mn-ea"/>
          <a:cs typeface="+mn-cs"/>
        </a:defRPr>
      </a:lvl1pPr>
      <a:lvl2pPr marL="608868" algn="l" defTabSz="1217737" rtl="0" eaLnBrk="1" latinLnBrk="0" hangingPunct="1">
        <a:defRPr sz="2398" kern="1200">
          <a:solidFill>
            <a:schemeClr val="tx1"/>
          </a:solidFill>
          <a:latin typeface="+mn-lt"/>
          <a:ea typeface="+mn-ea"/>
          <a:cs typeface="+mn-cs"/>
        </a:defRPr>
      </a:lvl2pPr>
      <a:lvl3pPr marL="1217737" algn="l" defTabSz="1217737" rtl="0" eaLnBrk="1" latinLnBrk="0" hangingPunct="1">
        <a:defRPr sz="2398" kern="1200">
          <a:solidFill>
            <a:schemeClr val="tx1"/>
          </a:solidFill>
          <a:latin typeface="+mn-lt"/>
          <a:ea typeface="+mn-ea"/>
          <a:cs typeface="+mn-cs"/>
        </a:defRPr>
      </a:lvl3pPr>
      <a:lvl4pPr marL="1826606" algn="l" defTabSz="1217737" rtl="0" eaLnBrk="1" latinLnBrk="0" hangingPunct="1">
        <a:defRPr sz="2398" kern="1200">
          <a:solidFill>
            <a:schemeClr val="tx1"/>
          </a:solidFill>
          <a:latin typeface="+mn-lt"/>
          <a:ea typeface="+mn-ea"/>
          <a:cs typeface="+mn-cs"/>
        </a:defRPr>
      </a:lvl4pPr>
      <a:lvl5pPr marL="2435474" algn="l" defTabSz="1217737" rtl="0" eaLnBrk="1" latinLnBrk="0" hangingPunct="1">
        <a:defRPr sz="2398" kern="1200">
          <a:solidFill>
            <a:schemeClr val="tx1"/>
          </a:solidFill>
          <a:latin typeface="+mn-lt"/>
          <a:ea typeface="+mn-ea"/>
          <a:cs typeface="+mn-cs"/>
        </a:defRPr>
      </a:lvl5pPr>
      <a:lvl6pPr marL="3044344" algn="l" defTabSz="1217737" rtl="0" eaLnBrk="1" latinLnBrk="0" hangingPunct="1">
        <a:defRPr sz="2398" kern="1200">
          <a:solidFill>
            <a:schemeClr val="tx1"/>
          </a:solidFill>
          <a:latin typeface="+mn-lt"/>
          <a:ea typeface="+mn-ea"/>
          <a:cs typeface="+mn-cs"/>
        </a:defRPr>
      </a:lvl6pPr>
      <a:lvl7pPr marL="3653212" algn="l" defTabSz="1217737" rtl="0" eaLnBrk="1" latinLnBrk="0" hangingPunct="1">
        <a:defRPr sz="2398" kern="1200">
          <a:solidFill>
            <a:schemeClr val="tx1"/>
          </a:solidFill>
          <a:latin typeface="+mn-lt"/>
          <a:ea typeface="+mn-ea"/>
          <a:cs typeface="+mn-cs"/>
        </a:defRPr>
      </a:lvl7pPr>
      <a:lvl8pPr marL="4262079" algn="l" defTabSz="1217737" rtl="0" eaLnBrk="1" latinLnBrk="0" hangingPunct="1">
        <a:defRPr sz="2398" kern="1200">
          <a:solidFill>
            <a:schemeClr val="tx1"/>
          </a:solidFill>
          <a:latin typeface="+mn-lt"/>
          <a:ea typeface="+mn-ea"/>
          <a:cs typeface="+mn-cs"/>
        </a:defRPr>
      </a:lvl8pPr>
      <a:lvl9pPr marL="4870950" algn="l" defTabSz="1217737" rtl="0" eaLnBrk="1" latinLnBrk="0" hangingPunct="1">
        <a:defRPr sz="239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631113"/>
      </p:ext>
    </p:extLst>
  </p:cSld>
  <p:clrMap bg1="lt1" tx1="dk1" bg2="lt2" tx2="dk2" accent1="accent1" accent2="accent2" accent3="accent3" accent4="accent4" accent5="accent5" accent6="accent6" hlink="hlink" folHlink="folHlink"/>
  <p:sldLayoutIdLst>
    <p:sldLayoutId id="2147484298" r:id="rId1"/>
    <p:sldLayoutId id="2147484299" r:id="rId2"/>
    <p:sldLayoutId id="2147484305" r:id="rId3"/>
  </p:sldLayoutIdLst>
  <p:hf hdr="0" ftr="0" dt="0"/>
  <p:txStyles>
    <p:titleStyle>
      <a:lvl1pPr algn="l" defTabSz="1186729" rtl="0" eaLnBrk="1" latinLnBrk="0" hangingPunct="1">
        <a:lnSpc>
          <a:spcPct val="90000"/>
        </a:lnSpc>
        <a:spcBef>
          <a:spcPct val="0"/>
        </a:spcBef>
        <a:buNone/>
        <a:defRPr sz="5711" kern="1200">
          <a:solidFill>
            <a:schemeClr val="tx1"/>
          </a:solidFill>
          <a:latin typeface="+mj-lt"/>
          <a:ea typeface="+mj-ea"/>
          <a:cs typeface="+mj-cs"/>
        </a:defRPr>
      </a:lvl1pPr>
    </p:titleStyle>
    <p:bodyStyle>
      <a:lvl1pPr marL="296682" indent="-296682" algn="l" defTabSz="1186729"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048" indent="-296682" algn="l" defTabSz="1186729"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412" indent="-296682" algn="l" defTabSz="1186729"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77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14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729" rtl="0" eaLnBrk="1" latinLnBrk="0" hangingPunct="1">
        <a:defRPr sz="2336" kern="1200">
          <a:solidFill>
            <a:schemeClr val="tx1"/>
          </a:solidFill>
          <a:latin typeface="+mn-lt"/>
          <a:ea typeface="+mn-ea"/>
          <a:cs typeface="+mn-cs"/>
        </a:defRPr>
      </a:lvl1pPr>
      <a:lvl2pPr marL="593366" algn="l" defTabSz="1186729" rtl="0" eaLnBrk="1" latinLnBrk="0" hangingPunct="1">
        <a:defRPr sz="2336" kern="1200">
          <a:solidFill>
            <a:schemeClr val="tx1"/>
          </a:solidFill>
          <a:latin typeface="+mn-lt"/>
          <a:ea typeface="+mn-ea"/>
          <a:cs typeface="+mn-cs"/>
        </a:defRPr>
      </a:lvl2pPr>
      <a:lvl3pPr marL="1186729" algn="l" defTabSz="1186729" rtl="0" eaLnBrk="1" latinLnBrk="0" hangingPunct="1">
        <a:defRPr sz="2336" kern="1200">
          <a:solidFill>
            <a:schemeClr val="tx1"/>
          </a:solidFill>
          <a:latin typeface="+mn-lt"/>
          <a:ea typeface="+mn-ea"/>
          <a:cs typeface="+mn-cs"/>
        </a:defRPr>
      </a:lvl3pPr>
      <a:lvl4pPr marL="1780096" algn="l" defTabSz="1186729" rtl="0" eaLnBrk="1" latinLnBrk="0" hangingPunct="1">
        <a:defRPr sz="2336" kern="1200">
          <a:solidFill>
            <a:schemeClr val="tx1"/>
          </a:solidFill>
          <a:latin typeface="+mn-lt"/>
          <a:ea typeface="+mn-ea"/>
          <a:cs typeface="+mn-cs"/>
        </a:defRPr>
      </a:lvl4pPr>
      <a:lvl5pPr marL="2373461" algn="l" defTabSz="1186729" rtl="0" eaLnBrk="1" latinLnBrk="0" hangingPunct="1">
        <a:defRPr sz="2336" kern="1200">
          <a:solidFill>
            <a:schemeClr val="tx1"/>
          </a:solidFill>
          <a:latin typeface="+mn-lt"/>
          <a:ea typeface="+mn-ea"/>
          <a:cs typeface="+mn-cs"/>
        </a:defRPr>
      </a:lvl5pPr>
      <a:lvl6pPr marL="2966825" algn="l" defTabSz="1186729" rtl="0" eaLnBrk="1" latinLnBrk="0" hangingPunct="1">
        <a:defRPr sz="2336" kern="1200">
          <a:solidFill>
            <a:schemeClr val="tx1"/>
          </a:solidFill>
          <a:latin typeface="+mn-lt"/>
          <a:ea typeface="+mn-ea"/>
          <a:cs typeface="+mn-cs"/>
        </a:defRPr>
      </a:lvl6pPr>
      <a:lvl7pPr marL="3560190" algn="l" defTabSz="1186729" rtl="0" eaLnBrk="1" latinLnBrk="0" hangingPunct="1">
        <a:defRPr sz="2336" kern="1200">
          <a:solidFill>
            <a:schemeClr val="tx1"/>
          </a:solidFill>
          <a:latin typeface="+mn-lt"/>
          <a:ea typeface="+mn-ea"/>
          <a:cs typeface="+mn-cs"/>
        </a:defRPr>
      </a:lvl7pPr>
      <a:lvl8pPr marL="4153557" algn="l" defTabSz="1186729" rtl="0" eaLnBrk="1" latinLnBrk="0" hangingPunct="1">
        <a:defRPr sz="2336" kern="1200">
          <a:solidFill>
            <a:schemeClr val="tx1"/>
          </a:solidFill>
          <a:latin typeface="+mn-lt"/>
          <a:ea typeface="+mn-ea"/>
          <a:cs typeface="+mn-cs"/>
        </a:defRPr>
      </a:lvl8pPr>
      <a:lvl9pPr marL="4746920" algn="l" defTabSz="1186729"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0176"/>
      </p:ext>
    </p:extLst>
  </p:cSld>
  <p:clrMap bg1="lt1" tx1="dk1" bg2="lt2" tx2="dk2" accent1="accent1" accent2="accent2" accent3="accent3" accent4="accent4" accent5="accent5" accent6="accent6" hlink="hlink" folHlink="folHlink"/>
  <p:sldLayoutIdLst>
    <p:sldLayoutId id="2147484303" r:id="rId1"/>
  </p:sldLayoutIdLst>
  <p:hf hdr="0" ftr="0" dt="0"/>
  <p:txStyles>
    <p:titleStyle>
      <a:lvl1pPr algn="l" defTabSz="1186492"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623" indent="-296623" algn="l" defTabSz="1186492" rtl="0" eaLnBrk="1" latinLnBrk="0" hangingPunct="1">
        <a:lnSpc>
          <a:spcPct val="90000"/>
        </a:lnSpc>
        <a:spcBef>
          <a:spcPts val="1297"/>
        </a:spcBef>
        <a:buFont typeface="Arial" panose="020B0604020202020204" pitchFamily="34" charset="0"/>
        <a:buChar char="•"/>
        <a:defRPr sz="3633" kern="1200">
          <a:solidFill>
            <a:schemeClr val="tx1"/>
          </a:solidFill>
          <a:latin typeface="+mn-lt"/>
          <a:ea typeface="+mn-ea"/>
          <a:cs typeface="+mn-cs"/>
        </a:defRPr>
      </a:lvl1pPr>
      <a:lvl2pPr marL="889870" indent="-296623" algn="l" defTabSz="1186492" rtl="0" eaLnBrk="1" latinLnBrk="0" hangingPunct="1">
        <a:lnSpc>
          <a:spcPct val="90000"/>
        </a:lnSpc>
        <a:spcBef>
          <a:spcPts val="650"/>
        </a:spcBef>
        <a:buFont typeface="Arial" panose="020B0604020202020204" pitchFamily="34" charset="0"/>
        <a:buChar char="•"/>
        <a:defRPr sz="3115" kern="1200">
          <a:solidFill>
            <a:schemeClr val="tx1"/>
          </a:solidFill>
          <a:latin typeface="+mn-lt"/>
          <a:ea typeface="+mn-ea"/>
          <a:cs typeface="+mn-cs"/>
        </a:defRPr>
      </a:lvl2pPr>
      <a:lvl3pPr marL="1483116" indent="-296623" algn="l" defTabSz="1186492" rtl="0" eaLnBrk="1" latinLnBrk="0" hangingPunct="1">
        <a:lnSpc>
          <a:spcPct val="90000"/>
        </a:lnSpc>
        <a:spcBef>
          <a:spcPts val="650"/>
        </a:spcBef>
        <a:buFont typeface="Arial" panose="020B0604020202020204" pitchFamily="34" charset="0"/>
        <a:buChar char="•"/>
        <a:defRPr sz="2595" kern="1200">
          <a:solidFill>
            <a:schemeClr val="tx1"/>
          </a:solidFill>
          <a:latin typeface="+mn-lt"/>
          <a:ea typeface="+mn-ea"/>
          <a:cs typeface="+mn-cs"/>
        </a:defRPr>
      </a:lvl3pPr>
      <a:lvl4pPr marL="207636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4pPr>
      <a:lvl5pPr marL="2669609"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5pPr>
      <a:lvl6pPr marL="3262854"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6pPr>
      <a:lvl7pPr marL="3856101"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7pPr>
      <a:lvl8pPr marL="4449347"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8pPr>
      <a:lvl9pPr marL="504259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9pPr>
    </p:bodyStyle>
    <p:otherStyle>
      <a:defPPr>
        <a:defRPr lang="en-US"/>
      </a:defPPr>
      <a:lvl1pPr marL="0" algn="l" defTabSz="1186492" rtl="0" eaLnBrk="1" latinLnBrk="0" hangingPunct="1">
        <a:defRPr sz="2335" kern="1200">
          <a:solidFill>
            <a:schemeClr val="tx1"/>
          </a:solidFill>
          <a:latin typeface="+mn-lt"/>
          <a:ea typeface="+mn-ea"/>
          <a:cs typeface="+mn-cs"/>
        </a:defRPr>
      </a:lvl1pPr>
      <a:lvl2pPr marL="593247" algn="l" defTabSz="1186492" rtl="0" eaLnBrk="1" latinLnBrk="0" hangingPunct="1">
        <a:defRPr sz="2335" kern="1200">
          <a:solidFill>
            <a:schemeClr val="tx1"/>
          </a:solidFill>
          <a:latin typeface="+mn-lt"/>
          <a:ea typeface="+mn-ea"/>
          <a:cs typeface="+mn-cs"/>
        </a:defRPr>
      </a:lvl2pPr>
      <a:lvl3pPr marL="1186492" algn="l" defTabSz="1186492" rtl="0" eaLnBrk="1" latinLnBrk="0" hangingPunct="1">
        <a:defRPr sz="2335" kern="1200">
          <a:solidFill>
            <a:schemeClr val="tx1"/>
          </a:solidFill>
          <a:latin typeface="+mn-lt"/>
          <a:ea typeface="+mn-ea"/>
          <a:cs typeface="+mn-cs"/>
        </a:defRPr>
      </a:lvl3pPr>
      <a:lvl4pPr marL="1779740" algn="l" defTabSz="1186492" rtl="0" eaLnBrk="1" latinLnBrk="0" hangingPunct="1">
        <a:defRPr sz="2335" kern="1200">
          <a:solidFill>
            <a:schemeClr val="tx1"/>
          </a:solidFill>
          <a:latin typeface="+mn-lt"/>
          <a:ea typeface="+mn-ea"/>
          <a:cs typeface="+mn-cs"/>
        </a:defRPr>
      </a:lvl4pPr>
      <a:lvl5pPr marL="2372986" algn="l" defTabSz="1186492" rtl="0" eaLnBrk="1" latinLnBrk="0" hangingPunct="1">
        <a:defRPr sz="2335" kern="1200">
          <a:solidFill>
            <a:schemeClr val="tx1"/>
          </a:solidFill>
          <a:latin typeface="+mn-lt"/>
          <a:ea typeface="+mn-ea"/>
          <a:cs typeface="+mn-cs"/>
        </a:defRPr>
      </a:lvl5pPr>
      <a:lvl6pPr marL="2966232" algn="l" defTabSz="1186492" rtl="0" eaLnBrk="1" latinLnBrk="0" hangingPunct="1">
        <a:defRPr sz="2335" kern="1200">
          <a:solidFill>
            <a:schemeClr val="tx1"/>
          </a:solidFill>
          <a:latin typeface="+mn-lt"/>
          <a:ea typeface="+mn-ea"/>
          <a:cs typeface="+mn-cs"/>
        </a:defRPr>
      </a:lvl6pPr>
      <a:lvl7pPr marL="3559478" algn="l" defTabSz="1186492" rtl="0" eaLnBrk="1" latinLnBrk="0" hangingPunct="1">
        <a:defRPr sz="2335" kern="1200">
          <a:solidFill>
            <a:schemeClr val="tx1"/>
          </a:solidFill>
          <a:latin typeface="+mn-lt"/>
          <a:ea typeface="+mn-ea"/>
          <a:cs typeface="+mn-cs"/>
        </a:defRPr>
      </a:lvl7pPr>
      <a:lvl8pPr marL="4152725" algn="l" defTabSz="1186492" rtl="0" eaLnBrk="1" latinLnBrk="0" hangingPunct="1">
        <a:defRPr sz="2335" kern="1200">
          <a:solidFill>
            <a:schemeClr val="tx1"/>
          </a:solidFill>
          <a:latin typeface="+mn-lt"/>
          <a:ea typeface="+mn-ea"/>
          <a:cs typeface="+mn-cs"/>
        </a:defRPr>
      </a:lvl8pPr>
      <a:lvl9pPr marL="4745971" algn="l" defTabSz="1186492" rtl="0" eaLnBrk="1" latinLnBrk="0" hangingPunct="1">
        <a:defRPr sz="2335"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70546" name="Picture 82" descr="图片1"/>
          <p:cNvPicPr>
            <a:picLocks noChangeAspect="1" noChangeArrowheads="1"/>
          </p:cNvPicPr>
          <p:nvPr/>
        </p:nvPicPr>
        <p:blipFill>
          <a:blip r:embed="rId5" cstate="print"/>
          <a:srcRect/>
          <a:stretch>
            <a:fillRect/>
          </a:stretch>
        </p:blipFill>
        <p:spPr bwMode="auto">
          <a:xfrm>
            <a:off x="2" y="6216664"/>
            <a:ext cx="9144000" cy="635000"/>
          </a:xfrm>
          <a:prstGeom prst="rect">
            <a:avLst/>
          </a:prstGeom>
          <a:noFill/>
        </p:spPr>
      </p:pic>
      <p:pic>
        <p:nvPicPr>
          <p:cNvPr id="1470547" name="Picture 83" descr="图片1"/>
          <p:cNvPicPr>
            <a:picLocks noChangeAspect="1" noChangeArrowheads="1"/>
          </p:cNvPicPr>
          <p:nvPr/>
        </p:nvPicPr>
        <p:blipFill>
          <a:blip r:embed="rId5" cstate="print"/>
          <a:srcRect/>
          <a:stretch>
            <a:fillRect/>
          </a:stretch>
        </p:blipFill>
        <p:spPr bwMode="auto">
          <a:xfrm>
            <a:off x="2443165" y="6216664"/>
            <a:ext cx="9144000" cy="635000"/>
          </a:xfrm>
          <a:prstGeom prst="rect">
            <a:avLst/>
          </a:prstGeom>
          <a:noFill/>
        </p:spPr>
      </p:pic>
      <p:pic>
        <p:nvPicPr>
          <p:cNvPr id="1470548" name="Picture 84" descr="图片1"/>
          <p:cNvPicPr>
            <a:picLocks noChangeAspect="1" noChangeArrowheads="1"/>
          </p:cNvPicPr>
          <p:nvPr/>
        </p:nvPicPr>
        <p:blipFill>
          <a:blip r:embed="rId5" cstate="print"/>
          <a:srcRect/>
          <a:stretch>
            <a:fillRect/>
          </a:stretch>
        </p:blipFill>
        <p:spPr bwMode="auto">
          <a:xfrm rot="10800000">
            <a:off x="10507665" y="6216664"/>
            <a:ext cx="1687513" cy="635000"/>
          </a:xfrm>
          <a:prstGeom prst="rect">
            <a:avLst/>
          </a:prstGeom>
          <a:noFill/>
        </p:spPr>
      </p:pic>
      <p:sp>
        <p:nvSpPr>
          <p:cNvPr id="1470550" name="Rectangle 86"/>
          <p:cNvSpPr>
            <a:spLocks noChangeArrowheads="1"/>
          </p:cNvSpPr>
          <p:nvPr/>
        </p:nvSpPr>
        <p:spPr bwMode="auto">
          <a:xfrm>
            <a:off x="7910513" y="6396055"/>
            <a:ext cx="1409700" cy="325668"/>
          </a:xfrm>
          <a:prstGeom prst="rect">
            <a:avLst/>
          </a:prstGeom>
          <a:noFill/>
          <a:ln w="9525">
            <a:noFill/>
            <a:miter lim="800000"/>
            <a:headEnd/>
            <a:tailEnd/>
          </a:ln>
          <a:effectLst/>
        </p:spPr>
        <p:txBody>
          <a:bodyPr lIns="0" tIns="0" rIns="0" bIns="0"/>
          <a:lstStyle/>
          <a:p>
            <a:pPr defTabSz="784003" eaLnBrk="0" hangingPunct="0">
              <a:lnSpc>
                <a:spcPct val="85000"/>
              </a:lnSpc>
            </a:pPr>
            <a:endParaRPr lang="de-DE" sz="900" dirty="0">
              <a:solidFill>
                <a:srgbClr val="000000"/>
              </a:solidFill>
              <a:latin typeface="Arial" charset="0"/>
              <a:ea typeface="MS PGothic" pitchFamily="34" charset="-128"/>
            </a:endParaRPr>
          </a:p>
          <a:p>
            <a:pPr defTabSz="784003" eaLnBrk="0" hangingPunct="0">
              <a:lnSpc>
                <a:spcPct val="85000"/>
              </a:lnSpc>
            </a:pPr>
            <a:r>
              <a:rPr lang="de-DE" sz="900" dirty="0">
                <a:solidFill>
                  <a:srgbClr val="000000"/>
                </a:solidFill>
                <a:latin typeface="Arial" charset="0"/>
                <a:ea typeface="MS PGothic" pitchFamily="34" charset="-128"/>
              </a:rPr>
              <a:t>Page </a:t>
            </a:r>
            <a:fld id="{E68EC476-442B-4BB7-9603-F1440C241F3D}" type="slidenum">
              <a:rPr lang="de-DE" sz="900">
                <a:solidFill>
                  <a:srgbClr val="000000"/>
                </a:solidFill>
                <a:latin typeface="Arial" charset="0"/>
                <a:ea typeface="MS PGothic" pitchFamily="34" charset="-128"/>
              </a:rPr>
              <a:pPr defTabSz="784003" eaLnBrk="0" hangingPunct="0">
                <a:lnSpc>
                  <a:spcPct val="85000"/>
                </a:lnSpc>
              </a:pPr>
              <a:t>‹#›</a:t>
            </a:fld>
            <a:endParaRPr lang="en-GB" sz="9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68" y="6457954"/>
            <a:ext cx="2784883" cy="263769"/>
          </a:xfrm>
          <a:prstGeom prst="rect">
            <a:avLst/>
          </a:prstGeom>
          <a:noFill/>
          <a:ln w="9525">
            <a:noFill/>
            <a:miter lim="800000"/>
            <a:headEnd/>
            <a:tailEnd/>
          </a:ln>
        </p:spPr>
        <p:txBody>
          <a:bodyPr wrap="none" lIns="78336" tIns="39169" rIns="78336" bIns="39169">
            <a:spAutoFit/>
          </a:bodyPr>
          <a:lstStyle/>
          <a:p>
            <a:pPr defTabSz="784003"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19"/>
            <a:ext cx="1295400" cy="307975"/>
          </a:xfrm>
          <a:prstGeom prst="rect">
            <a:avLst/>
          </a:prstGeom>
          <a:noFill/>
        </p:spPr>
      </p:pic>
      <p:sp>
        <p:nvSpPr>
          <p:cNvPr id="1470552" name="Rectangle 88"/>
          <p:cNvSpPr>
            <a:spLocks noGrp="1" noChangeArrowheads="1"/>
          </p:cNvSpPr>
          <p:nvPr>
            <p:ph type="title"/>
          </p:nvPr>
        </p:nvSpPr>
        <p:spPr bwMode="auto">
          <a:xfrm>
            <a:off x="781064" y="274637"/>
            <a:ext cx="10975975" cy="1143000"/>
          </a:xfrm>
          <a:prstGeom prst="rect">
            <a:avLst/>
          </a:prstGeom>
          <a:noFill/>
          <a:ln w="9525" algn="ctr">
            <a:noFill/>
            <a:miter lim="800000"/>
            <a:headEnd/>
            <a:tailEnd/>
          </a:ln>
          <a:effectLst/>
        </p:spPr>
        <p:txBody>
          <a:bodyPr vert="horz" wrap="square" lIns="91414" tIns="45707" rIns="91414" bIns="45707" numCol="1" anchor="ctr" anchorCtr="0" compatLnSpc="1">
            <a:prstTxWarp prst="textNoShape">
              <a:avLst/>
            </a:prstTxWarp>
          </a:bodyPr>
          <a:lstStyle/>
          <a:p>
            <a:pPr lvl="0"/>
            <a:r>
              <a:rPr lang="zh-CN" altLang="en-US" dirty="0"/>
              <a:t>单击此处编辑母版标题样式</a:t>
            </a:r>
          </a:p>
        </p:txBody>
      </p:sp>
      <p:sp>
        <p:nvSpPr>
          <p:cNvPr id="1470553" name="Rectangle 89"/>
          <p:cNvSpPr>
            <a:spLocks noGrp="1" noChangeArrowheads="1"/>
          </p:cNvSpPr>
          <p:nvPr>
            <p:ph type="body" idx="1"/>
          </p:nvPr>
        </p:nvSpPr>
        <p:spPr bwMode="auto">
          <a:xfrm>
            <a:off x="781064" y="1600215"/>
            <a:ext cx="10975975" cy="4525963"/>
          </a:xfrm>
          <a:prstGeom prst="rect">
            <a:avLst/>
          </a:prstGeom>
          <a:noFill/>
          <a:ln w="9525" algn="ctr">
            <a:noFill/>
            <a:miter lim="800000"/>
            <a:headEnd/>
            <a:tailEnd/>
          </a:ln>
          <a:effectLst/>
        </p:spPr>
        <p:txBody>
          <a:bodyPr vert="horz" wrap="square" lIns="91414" tIns="45707" rIns="91414" bIns="4570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470602" name="Rectangle 138"/>
          <p:cNvSpPr>
            <a:spLocks noChangeArrowheads="1"/>
          </p:cNvSpPr>
          <p:nvPr/>
        </p:nvSpPr>
        <p:spPr bwMode="auto">
          <a:xfrm>
            <a:off x="-2460613" y="528639"/>
            <a:ext cx="2460625" cy="5307012"/>
          </a:xfrm>
          <a:prstGeom prst="rect">
            <a:avLst/>
          </a:prstGeom>
          <a:noFill/>
          <a:ln w="9525">
            <a:noFill/>
            <a:miter lim="800000"/>
            <a:headEnd/>
            <a:tailEnd/>
          </a:ln>
          <a:effectLst/>
        </p:spPr>
        <p:txBody>
          <a:bodyPr lIns="87774" tIns="43887" rIns="87774" bIns="43887"/>
          <a:lstStyle/>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0" y="5444737"/>
            <a:ext cx="1227137" cy="323075"/>
          </a:xfrm>
          <a:prstGeom prst="rect">
            <a:avLst/>
          </a:prstGeom>
          <a:solidFill>
            <a:srgbClr val="F8F8F8"/>
          </a:solidFill>
          <a:ln w="9525" algn="ctr">
            <a:noFill/>
            <a:miter lim="800000"/>
            <a:headEnd/>
            <a:tailEnd/>
          </a:ln>
          <a:effectLst/>
        </p:spPr>
        <p:txBody>
          <a:bodyPr lIns="91398" tIns="45699" rIns="91398" bIns="45699" anchor="ctr">
            <a:spAutoFit/>
          </a:bodyPr>
          <a:lstStyle/>
          <a:p>
            <a:pPr algn="ctr" defTabSz="877639" eaLnBrk="0" hangingPunct="0"/>
            <a:endParaRPr lang="zh-CN" altLang="zh-CN" sz="150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44"/>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4" name="Group 145"/>
          <p:cNvGrpSpPr>
            <a:grpSpLocks/>
          </p:cNvGrpSpPr>
          <p:nvPr/>
        </p:nvGrpSpPr>
        <p:grpSpPr bwMode="auto">
          <a:xfrm>
            <a:off x="12472987" y="6203969"/>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5" name="Group 150"/>
          <p:cNvGrpSpPr>
            <a:grpSpLocks/>
          </p:cNvGrpSpPr>
          <p:nvPr/>
        </p:nvGrpSpPr>
        <p:grpSpPr bwMode="auto">
          <a:xfrm>
            <a:off x="12472987" y="6450018"/>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6" name="Group 155"/>
          <p:cNvGrpSpPr>
            <a:grpSpLocks/>
          </p:cNvGrpSpPr>
          <p:nvPr/>
        </p:nvGrpSpPr>
        <p:grpSpPr bwMode="auto">
          <a:xfrm>
            <a:off x="12472987" y="5527694"/>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7" name="Group 160"/>
          <p:cNvGrpSpPr>
            <a:grpSpLocks/>
          </p:cNvGrpSpPr>
          <p:nvPr/>
        </p:nvGrpSpPr>
        <p:grpSpPr bwMode="auto">
          <a:xfrm>
            <a:off x="12472987" y="5957894"/>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8" name="Group 165"/>
          <p:cNvGrpSpPr>
            <a:grpSpLocks/>
          </p:cNvGrpSpPr>
          <p:nvPr/>
        </p:nvGrpSpPr>
        <p:grpSpPr bwMode="auto">
          <a:xfrm>
            <a:off x="12472987" y="6697669"/>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9" name="Group 170"/>
          <p:cNvGrpSpPr>
            <a:grpSpLocks/>
          </p:cNvGrpSpPr>
          <p:nvPr/>
        </p:nvGrpSpPr>
        <p:grpSpPr bwMode="auto">
          <a:xfrm>
            <a:off x="12472987" y="5032382"/>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0" name="Group 175"/>
          <p:cNvGrpSpPr>
            <a:grpSpLocks/>
          </p:cNvGrpSpPr>
          <p:nvPr/>
        </p:nvGrpSpPr>
        <p:grpSpPr bwMode="auto">
          <a:xfrm>
            <a:off x="12472987" y="4600594"/>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1" name="Group 180"/>
          <p:cNvGrpSpPr>
            <a:grpSpLocks/>
          </p:cNvGrpSpPr>
          <p:nvPr/>
        </p:nvGrpSpPr>
        <p:grpSpPr bwMode="auto">
          <a:xfrm>
            <a:off x="12472987" y="4354519"/>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sp>
        <p:nvSpPr>
          <p:cNvPr id="1470649" name="Rectangle 185"/>
          <p:cNvSpPr>
            <a:spLocks noChangeArrowheads="1"/>
          </p:cNvSpPr>
          <p:nvPr/>
        </p:nvSpPr>
        <p:spPr bwMode="auto">
          <a:xfrm>
            <a:off x="12269788" y="2263788"/>
            <a:ext cx="1401762" cy="2654300"/>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00"/>
            <a:ext cx="1401762" cy="838201"/>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14" r:id="rId1"/>
    <p:sldLayoutId id="2147484220" r:id="rId2"/>
    <p:sldLayoutId id="2147484219" r:id="rId3"/>
  </p:sldLayoutIdLst>
  <p:transition/>
  <p:hf sldNum="0" hdr="0" ftr="0"/>
  <p:txStyles>
    <p:titleStyle>
      <a:lvl1pPr algn="l" rtl="0" eaLnBrk="1" fontAlgn="base" hangingPunct="1">
        <a:spcBef>
          <a:spcPct val="0"/>
        </a:spcBef>
        <a:spcAft>
          <a:spcPct val="0"/>
        </a:spcAft>
        <a:defRPr sz="3200" b="1" baseline="0">
          <a:solidFill>
            <a:srgbClr val="990000"/>
          </a:solidFill>
          <a:latin typeface="Arial" pitchFamily="34" charset="0"/>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03" indent="-342803" algn="l" rtl="0" eaLnBrk="1" fontAlgn="base" hangingPunct="1">
        <a:spcBef>
          <a:spcPct val="20000"/>
        </a:spcBef>
        <a:spcAft>
          <a:spcPct val="0"/>
        </a:spcAft>
        <a:buClr>
          <a:srgbClr val="990000"/>
        </a:buClr>
        <a:buChar char="•"/>
        <a:defRPr sz="2400" b="1" baseline="0">
          <a:solidFill>
            <a:schemeClr val="tx1"/>
          </a:solidFill>
          <a:latin typeface="Arial" pitchFamily="34" charset="0"/>
          <a:ea typeface="微软雅黑" pitchFamily="34" charset="-122"/>
          <a:cs typeface="+mn-cs"/>
        </a:defRPr>
      </a:lvl1pPr>
      <a:lvl2pPr marL="742739" indent="-285669" algn="l" rtl="0" eaLnBrk="1" fontAlgn="base" hangingPunct="1">
        <a:spcBef>
          <a:spcPct val="20000"/>
        </a:spcBef>
        <a:spcAft>
          <a:spcPct val="0"/>
        </a:spcAft>
        <a:buFont typeface="Arial" charset="0"/>
        <a:buChar char="›"/>
        <a:defRPr sz="2000" baseline="0">
          <a:solidFill>
            <a:schemeClr val="tx1"/>
          </a:solidFill>
          <a:latin typeface="Arial" pitchFamily="34" charset="0"/>
          <a:ea typeface="微软雅黑" pitchFamily="34" charset="-122"/>
          <a:cs typeface="+mn-cs"/>
        </a:defRPr>
      </a:lvl2pPr>
      <a:lvl3pPr marL="1142676" indent="-228535" algn="l" rtl="0" eaLnBrk="1" fontAlgn="base" hangingPunct="1">
        <a:spcBef>
          <a:spcPct val="20000"/>
        </a:spcBef>
        <a:spcAft>
          <a:spcPct val="0"/>
        </a:spcAft>
        <a:buFont typeface="FrutigerNext LT Medium" pitchFamily="34" charset="0"/>
        <a:buChar char="»"/>
        <a:defRPr baseline="0">
          <a:solidFill>
            <a:schemeClr val="tx1"/>
          </a:solidFill>
          <a:latin typeface="Arial" pitchFamily="34" charset="0"/>
          <a:ea typeface="微软雅黑" pitchFamily="34" charset="-122"/>
          <a:cs typeface="+mn-cs"/>
        </a:defRPr>
      </a:lvl3pPr>
      <a:lvl4pPr marL="1599747" indent="-228535" algn="l" rtl="0" eaLnBrk="1" fontAlgn="base" hangingPunct="1">
        <a:spcBef>
          <a:spcPct val="20000"/>
        </a:spcBef>
        <a:spcAft>
          <a:spcPct val="0"/>
        </a:spcAft>
        <a:buChar char="–"/>
        <a:defRPr sz="1600" baseline="0">
          <a:solidFill>
            <a:schemeClr val="tx1"/>
          </a:solidFill>
          <a:latin typeface="Arial" pitchFamily="34" charset="0"/>
          <a:ea typeface="微软雅黑" pitchFamily="34" charset="-122"/>
          <a:cs typeface="+mn-cs"/>
        </a:defRPr>
      </a:lvl4pPr>
      <a:lvl5pPr marL="2056817" indent="-228535" algn="l" rtl="0" eaLnBrk="1" fontAlgn="base" hangingPunct="1">
        <a:spcBef>
          <a:spcPct val="20000"/>
        </a:spcBef>
        <a:spcAft>
          <a:spcPct val="0"/>
        </a:spcAft>
        <a:buFont typeface="Arial" charset="0"/>
        <a:buChar char="~"/>
        <a:defRPr sz="1600" baseline="0">
          <a:solidFill>
            <a:schemeClr val="tx1"/>
          </a:solidFill>
          <a:latin typeface="Arial" pitchFamily="34" charset="0"/>
          <a:ea typeface="微软雅黑" pitchFamily="34" charset="-122"/>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86"/>
          <p:cNvGrpSpPr>
            <a:grpSpLocks/>
          </p:cNvGrpSpPr>
          <p:nvPr/>
        </p:nvGrpSpPr>
        <p:grpSpPr bwMode="auto">
          <a:xfrm>
            <a:off x="3175" y="6350"/>
            <a:ext cx="12193588" cy="6858000"/>
            <a:chOff x="1" y="1"/>
            <a:chExt cx="7681" cy="4320"/>
          </a:xfrm>
        </p:grpSpPr>
        <p:pic>
          <p:nvPicPr>
            <p:cNvPr id="17" name="Picture 87" descr="封面元素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 y="1"/>
              <a:ext cx="7681"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88"/>
            <p:cNvSpPr>
              <a:spLocks noChangeArrowheads="1"/>
            </p:cNvSpPr>
            <p:nvPr/>
          </p:nvSpPr>
          <p:spPr bwMode="auto">
            <a:xfrm>
              <a:off x="6554" y="3482"/>
              <a:ext cx="602" cy="629"/>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a:solidFill>
                  <a:srgbClr val="000000"/>
                </a:solidFill>
                <a:latin typeface="Arial" pitchFamily="34" charset="0"/>
              </a:endParaRPr>
            </a:p>
          </p:txBody>
        </p:sp>
      </p:grpSp>
      <p:sp>
        <p:nvSpPr>
          <p:cNvPr id="10" name="文本框 20"/>
          <p:cNvSpPr txBox="1">
            <a:spLocks noChangeArrowheads="1"/>
          </p:cNvSpPr>
          <p:nvPr/>
        </p:nvSpPr>
        <p:spPr bwMode="auto">
          <a:xfrm>
            <a:off x="870178" y="6207125"/>
            <a:ext cx="2613253" cy="265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0124" tIns="40063" rIns="80124" bIns="40063">
            <a:spAutoFit/>
          </a:bodyPr>
          <a:lstStyle>
            <a:lvl1pPr defTabSz="801688" eaLnBrk="0" hangingPunct="0">
              <a:defRPr sz="1400">
                <a:solidFill>
                  <a:schemeClr val="bg1"/>
                </a:solidFill>
                <a:latin typeface="FrutigerNext LT Regular" pitchFamily="34" charset="0"/>
                <a:ea typeface="MS PGothic" pitchFamily="34" charset="-128"/>
              </a:defRPr>
            </a:lvl1pPr>
            <a:lvl2pPr marL="742950" indent="-285750" defTabSz="801688" eaLnBrk="0" hangingPunct="0">
              <a:defRPr sz="1400">
                <a:solidFill>
                  <a:schemeClr val="bg1"/>
                </a:solidFill>
                <a:latin typeface="FrutigerNext LT Regular" pitchFamily="34" charset="0"/>
                <a:ea typeface="MS PGothic" pitchFamily="34" charset="-128"/>
              </a:defRPr>
            </a:lvl2pPr>
            <a:lvl3pPr marL="1143000" indent="-228600" defTabSz="801688" eaLnBrk="0" hangingPunct="0">
              <a:defRPr sz="1400">
                <a:solidFill>
                  <a:schemeClr val="bg1"/>
                </a:solidFill>
                <a:latin typeface="FrutigerNext LT Regular" pitchFamily="34" charset="0"/>
                <a:ea typeface="MS PGothic" pitchFamily="34" charset="-128"/>
              </a:defRPr>
            </a:lvl3pPr>
            <a:lvl4pPr marL="1600200" indent="-228600" defTabSz="801688" eaLnBrk="0" hangingPunct="0">
              <a:defRPr sz="1400">
                <a:solidFill>
                  <a:schemeClr val="bg1"/>
                </a:solidFill>
                <a:latin typeface="FrutigerNext LT Regular" pitchFamily="34" charset="0"/>
                <a:ea typeface="MS PGothic" pitchFamily="34" charset="-128"/>
              </a:defRPr>
            </a:lvl4pPr>
            <a:lvl5pPr marL="2057400" indent="-228600" defTabSz="801688" eaLnBrk="0" hangingPunct="0">
              <a:defRPr sz="1400">
                <a:solidFill>
                  <a:schemeClr val="bg1"/>
                </a:solidFill>
                <a:latin typeface="FrutigerNext LT Regular" pitchFamily="34" charset="0"/>
                <a:ea typeface="MS PGothic" pitchFamily="34" charset="-128"/>
              </a:defRPr>
            </a:lvl5pPr>
            <a:lvl6pPr marL="25146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6pPr>
            <a:lvl7pPr marL="29718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7pPr>
            <a:lvl8pPr marL="34290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8pPr>
            <a:lvl9pPr marL="38862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9pPr>
          </a:lstStyle>
          <a:p>
            <a:pPr>
              <a:buClr>
                <a:srgbClr val="CC9900"/>
              </a:buClr>
            </a:pPr>
            <a:r>
              <a:rPr lang="en-US" altLang="zh-CN" sz="1200" b="1" dirty="0">
                <a:solidFill>
                  <a:srgbClr val="000000"/>
                </a:solidFill>
                <a:latin typeface="FrutigerNext LT Bold" charset="0"/>
              </a:rPr>
              <a:t>HUAWEI TECHNOLOGIES CO., LTD.</a:t>
            </a:r>
            <a:endParaRPr lang="en-US" altLang="zh-CN" sz="2200" b="1" dirty="0">
              <a:solidFill>
                <a:srgbClr val="000000"/>
              </a:solidFill>
              <a:latin typeface="Arial" pitchFamily="34" charset="0"/>
            </a:endParaRPr>
          </a:p>
        </p:txBody>
      </p:sp>
      <p:sp>
        <p:nvSpPr>
          <p:cNvPr id="11" name="矩形 23"/>
          <p:cNvSpPr>
            <a:spLocks noChangeArrowheads="1"/>
          </p:cNvSpPr>
          <p:nvPr/>
        </p:nvSpPr>
        <p:spPr bwMode="auto">
          <a:xfrm>
            <a:off x="5314217" y="6207125"/>
            <a:ext cx="1642923" cy="26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0092" tIns="40044" rIns="80092" bIns="40044">
            <a:spAutoFit/>
          </a:bodyPr>
          <a:lstStyle/>
          <a:p>
            <a:pPr defTabSz="801688" eaLnBrk="0" hangingPunct="0">
              <a:buClr>
                <a:srgbClr val="CC9900"/>
              </a:buClr>
              <a:buFont typeface="Wingdings" pitchFamily="2" charset="2"/>
              <a:buNone/>
            </a:pPr>
            <a:r>
              <a:rPr lang="en-US" altLang="zh-CN" sz="1200" b="1" dirty="0">
                <a:solidFill>
                  <a:srgbClr val="000000"/>
                </a:solidFill>
                <a:latin typeface="FrutigerNext LT Bold" charset="0"/>
              </a:rPr>
              <a:t>Huawei Confidential </a:t>
            </a:r>
          </a:p>
        </p:txBody>
      </p:sp>
      <p:pic>
        <p:nvPicPr>
          <p:cNvPr id="12" name="图片 2" descr="Logo"/>
          <p:cNvPicPr preferRelativeResize="0">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416851" y="5640388"/>
            <a:ext cx="763588"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3" r:id="rId1"/>
  </p:sldLayoutIdLst>
  <p:transition advClick="0" advTm="8000"/>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09576" y="333298"/>
            <a:ext cx="11376025" cy="863400"/>
          </a:xfrm>
          <a:prstGeom prst="rect">
            <a:avLst/>
          </a:prstGeom>
        </p:spPr>
        <p:txBody>
          <a:bodyPr vert="horz" lIns="0" tIns="0" rIns="0" bIns="0" rtlCol="0" anchor="ctr">
            <a:noAutofit/>
          </a:bodyPr>
          <a:lstStyle/>
          <a:p>
            <a:r>
              <a:rPr lang="zh-CN" altLang="en-US" dirty="0"/>
              <a:t>单击此处编辑母版标题样式</a:t>
            </a: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35" r:id="rId1"/>
  </p:sldLayoutIdLst>
  <p:txStyles>
    <p:titleStyle>
      <a:lvl1pPr algn="l" defTabSz="1219444" rtl="0" eaLnBrk="1" latinLnBrk="0" hangingPunct="1">
        <a:spcBef>
          <a:spcPct val="0"/>
        </a:spcBef>
        <a:buNone/>
        <a:defRPr sz="3200" b="1" kern="1200">
          <a:solidFill>
            <a:srgbClr val="990000"/>
          </a:solidFill>
          <a:latin typeface="+mj-lt"/>
          <a:ea typeface="+mj-ea"/>
          <a:cs typeface="+mj-cs"/>
        </a:defRPr>
      </a:lvl1pPr>
    </p:titleStyle>
    <p:bodyStyle>
      <a:lvl1pPr marL="457291" indent="-457291" algn="l" defTabSz="1219444"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3" orient="horz" pos="754">
          <p15:clr>
            <a:srgbClr val="F26B43"/>
          </p15:clr>
        </p15:guide>
        <p15:guide id="4" pos="258">
          <p15:clr>
            <a:srgbClr val="F26B43"/>
          </p15:clr>
        </p15:guide>
        <p15:guide id="5" pos="303">
          <p15:clr>
            <a:srgbClr val="F26B43"/>
          </p15:clr>
        </p15:guide>
        <p15:guide id="6" pos="7379">
          <p15:clr>
            <a:srgbClr val="F26B43"/>
          </p15:clr>
        </p15:guide>
        <p15:guide id="7" orient="horz" pos="3929">
          <p15:clr>
            <a:srgbClr val="F26B43"/>
          </p15:clr>
        </p15:guide>
        <p15:guide id="8" orient="horz" pos="800">
          <p15:clr>
            <a:srgbClr val="F26B43"/>
          </p15:clr>
        </p15:guide>
        <p15:guide id="9" pos="742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 y="-26584"/>
            <a:ext cx="12294143" cy="6910400"/>
          </a:xfrm>
          <a:prstGeom prst="rect">
            <a:avLst/>
          </a:prstGeom>
        </p:spPr>
      </p:pic>
      <p:sp>
        <p:nvSpPr>
          <p:cNvPr id="2" name="标题占位符 1"/>
          <p:cNvSpPr>
            <a:spLocks noGrp="1"/>
          </p:cNvSpPr>
          <p:nvPr>
            <p:ph type="title"/>
          </p:nvPr>
        </p:nvSpPr>
        <p:spPr>
          <a:xfrm>
            <a:off x="609759" y="275167"/>
            <a:ext cx="10975658" cy="1143000"/>
          </a:xfrm>
          <a:prstGeom prst="rect">
            <a:avLst/>
          </a:prstGeom>
        </p:spPr>
        <p:txBody>
          <a:bodyPr vert="horz" lIns="121928" tIns="60964" rIns="121928" bIns="60964"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759" y="1600204"/>
            <a:ext cx="10975658" cy="4525433"/>
          </a:xfrm>
          <a:prstGeom prst="rect">
            <a:avLst/>
          </a:prstGeom>
        </p:spPr>
        <p:txBody>
          <a:bodyPr vert="horz" lIns="121928" tIns="60964" rIns="121928" bIns="60964"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0" y="6356355"/>
            <a:ext cx="2845541" cy="366182"/>
          </a:xfrm>
          <a:prstGeom prst="rect">
            <a:avLst/>
          </a:prstGeom>
        </p:spPr>
        <p:txBody>
          <a:bodyPr vert="horz" lIns="121928" tIns="60964" rIns="121928" bIns="60964" rtlCol="0" anchor="ctr"/>
          <a:lstStyle>
            <a:lvl1pPr algn="l">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5" name="页脚占位符 4"/>
          <p:cNvSpPr>
            <a:spLocks noGrp="1"/>
          </p:cNvSpPr>
          <p:nvPr>
            <p:ph type="ftr" sz="quarter" idx="3"/>
          </p:nvPr>
        </p:nvSpPr>
        <p:spPr>
          <a:xfrm>
            <a:off x="4166686" y="6356355"/>
            <a:ext cx="3861805" cy="366182"/>
          </a:xfrm>
          <a:prstGeom prst="rect">
            <a:avLst/>
          </a:prstGeom>
        </p:spPr>
        <p:txBody>
          <a:bodyPr vert="horz" lIns="121928" tIns="60964" rIns="121928" bIns="60964" rtlCol="0" anchor="ctr"/>
          <a:lstStyle>
            <a:lvl1pPr algn="ctr">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6" name="灯片编号占位符 5"/>
          <p:cNvSpPr>
            <a:spLocks noGrp="1"/>
          </p:cNvSpPr>
          <p:nvPr>
            <p:ph type="sldNum" sz="quarter" idx="4"/>
          </p:nvPr>
        </p:nvSpPr>
        <p:spPr>
          <a:xfrm>
            <a:off x="8739876" y="6356355"/>
            <a:ext cx="2845541" cy="366182"/>
          </a:xfrm>
          <a:prstGeom prst="rect">
            <a:avLst/>
          </a:prstGeom>
        </p:spPr>
        <p:txBody>
          <a:bodyPr vert="horz" lIns="121928" tIns="60964" rIns="121928" bIns="60964" rtlCol="0" anchor="ctr"/>
          <a:lstStyle>
            <a:lvl1pPr algn="r">
              <a:defRPr sz="1600">
                <a:solidFill>
                  <a:schemeClr val="bg1"/>
                </a:solidFill>
              </a:defRPr>
            </a:lvl1pPr>
          </a:lstStyle>
          <a:p>
            <a:pPr defTabSz="1219281" fontAlgn="auto">
              <a:spcBef>
                <a:spcPts val="0"/>
              </a:spcBef>
              <a:spcAft>
                <a:spcPts val="0"/>
              </a:spcAft>
            </a:pPr>
            <a:fld id="{B2563A90-55EF-4D2C-B954-EDF55F24A661}" type="slidenum">
              <a:rPr lang="zh-CN" altLang="en-US" smtClean="0">
                <a:solidFill>
                  <a:prstClr val="white"/>
                </a:solidFill>
                <a:latin typeface="Arial"/>
                <a:ea typeface="微软雅黑"/>
              </a:rPr>
              <a:pPr defTabSz="1219281" fontAlgn="auto">
                <a:spcBef>
                  <a:spcPts val="0"/>
                </a:spcBef>
                <a:spcAft>
                  <a:spcPts val="0"/>
                </a:spcAft>
              </a:pPr>
              <a:t>‹#›</a:t>
            </a:fld>
            <a:endParaRPr lang="zh-CN" altLang="en-US">
              <a:solidFill>
                <a:prstClr val="white"/>
              </a:solidFill>
              <a:latin typeface="Arial"/>
              <a:ea typeface="微软雅黑"/>
            </a:endParaRPr>
          </a:p>
        </p:txBody>
      </p:sp>
      <p:sp>
        <p:nvSpPr>
          <p:cNvPr id="8" name="Rectangle 86"/>
          <p:cNvSpPr>
            <a:spLocks noChangeArrowheads="1"/>
          </p:cNvSpPr>
          <p:nvPr/>
        </p:nvSpPr>
        <p:spPr bwMode="auto">
          <a:xfrm>
            <a:off x="572741" y="6431936"/>
            <a:ext cx="714178" cy="426064"/>
          </a:xfrm>
          <a:prstGeom prst="rect">
            <a:avLst/>
          </a:prstGeom>
          <a:noFill/>
          <a:ln w="9525">
            <a:noFill/>
            <a:miter lim="800000"/>
            <a:headEnd/>
            <a:tailEnd/>
          </a:ln>
          <a:effectLst/>
        </p:spPr>
        <p:txBody>
          <a:bodyPr lIns="0" tIns="0" rIns="0" bIns="0"/>
          <a:lstStyle/>
          <a:p>
            <a:pPr defTabSz="987980" eaLnBrk="0" fontAlgn="auto" hangingPunct="0">
              <a:lnSpc>
                <a:spcPct val="85000"/>
              </a:lnSpc>
              <a:spcBef>
                <a:spcPts val="0"/>
              </a:spcBef>
              <a:spcAft>
                <a:spcPts val="0"/>
              </a:spcAft>
            </a:pPr>
            <a:endParaRPr lang="de-DE" sz="1300" dirty="0">
              <a:solidFill>
                <a:prstClr val="white"/>
              </a:solidFill>
              <a:latin typeface="FrutigerNext LT Light" pitchFamily="34" charset="0"/>
              <a:ea typeface="MS PGothic" pitchFamily="34" charset="-128"/>
            </a:endParaRPr>
          </a:p>
          <a:p>
            <a:pPr defTabSz="987980" eaLnBrk="0" fontAlgn="auto" hangingPunct="0">
              <a:lnSpc>
                <a:spcPct val="85000"/>
              </a:lnSpc>
              <a:spcBef>
                <a:spcPts val="0"/>
              </a:spcBef>
              <a:spcAft>
                <a:spcPts val="0"/>
              </a:spcAft>
            </a:pPr>
            <a:fld id="{E68EC476-442B-4BB7-9603-F1440C241F3D}" type="slidenum">
              <a:rPr lang="de-DE" sz="1300" smtClean="0">
                <a:solidFill>
                  <a:prstClr val="white"/>
                </a:solidFill>
                <a:latin typeface="FrutigerNext LT Light" pitchFamily="34" charset="0"/>
                <a:ea typeface="MS PGothic" pitchFamily="34" charset="-128"/>
              </a:rPr>
              <a:pPr defTabSz="987980" eaLnBrk="0" fontAlgn="auto" hangingPunct="0">
                <a:lnSpc>
                  <a:spcPct val="85000"/>
                </a:lnSpc>
                <a:spcBef>
                  <a:spcPts val="0"/>
                </a:spcBef>
                <a:spcAft>
                  <a:spcPts val="0"/>
                </a:spcAft>
              </a:pPr>
              <a:t>‹#›</a:t>
            </a:fld>
            <a:endParaRPr lang="en-GB" sz="1300" dirty="0">
              <a:solidFill>
                <a:prstClr val="white"/>
              </a:solidFill>
              <a:latin typeface="FrutigerNext LT Light" pitchFamily="34" charset="0"/>
              <a:ea typeface="MS PGothic" pitchFamily="34" charset="-128"/>
            </a:endParaRP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40" r:id="rId1"/>
    <p:sldLayoutId id="2147484242" r:id="rId2"/>
    <p:sldLayoutId id="2147484243" r:id="rId3"/>
    <p:sldLayoutId id="2147484244" r:id="rId4"/>
    <p:sldLayoutId id="2147484245" r:id="rId5"/>
    <p:sldLayoutId id="2147484247" r:id="rId6"/>
    <p:sldLayoutId id="2147484248" r:id="rId7"/>
    <p:sldLayoutId id="2147484249" r:id="rId8"/>
  </p:sldLayoutIdLst>
  <p:hf hdr="0" ftr="0" dt="0"/>
  <p:txStyles>
    <p:titleStyle>
      <a:lvl1pPr algn="ctr" defTabSz="1219281" rtl="0" eaLnBrk="1" latinLnBrk="0" hangingPunct="1">
        <a:spcBef>
          <a:spcPct val="0"/>
        </a:spcBef>
        <a:buNone/>
        <a:defRPr sz="5900" kern="1200">
          <a:solidFill>
            <a:schemeClr val="bg1"/>
          </a:solidFill>
          <a:latin typeface="+mj-lt"/>
          <a:ea typeface="+mj-ea"/>
          <a:cs typeface="+mj-cs"/>
        </a:defRPr>
      </a:lvl1pPr>
    </p:titleStyle>
    <p:bodyStyle>
      <a:lvl1pPr marL="457230" indent="-457230" algn="l" defTabSz="1219281" rtl="0" eaLnBrk="1" latinLnBrk="0" hangingPunct="1">
        <a:spcBef>
          <a:spcPct val="20000"/>
        </a:spcBef>
        <a:buFont typeface="Arial" pitchFamily="34" charset="0"/>
        <a:buChar char="•"/>
        <a:defRPr sz="4300" kern="1200">
          <a:solidFill>
            <a:schemeClr val="bg1"/>
          </a:solidFill>
          <a:latin typeface="+mn-lt"/>
          <a:ea typeface="+mn-ea"/>
          <a:cs typeface="+mn-cs"/>
        </a:defRPr>
      </a:lvl1pPr>
      <a:lvl2pPr marL="990665" indent="-381026" algn="l" defTabSz="1219281" rtl="0" eaLnBrk="1" latinLnBrk="0" hangingPunct="1">
        <a:spcBef>
          <a:spcPct val="20000"/>
        </a:spcBef>
        <a:buFont typeface="Arial" pitchFamily="34" charset="0"/>
        <a:buChar char="–"/>
        <a:defRPr sz="3700" kern="1200">
          <a:solidFill>
            <a:schemeClr val="bg1"/>
          </a:solidFill>
          <a:latin typeface="+mn-lt"/>
          <a:ea typeface="+mn-ea"/>
          <a:cs typeface="+mn-cs"/>
        </a:defRPr>
      </a:lvl2pPr>
      <a:lvl3pPr marL="1524101" indent="-304821" algn="l" defTabSz="1219281" rtl="0" eaLnBrk="1" latinLnBrk="0" hangingPunct="1">
        <a:spcBef>
          <a:spcPct val="20000"/>
        </a:spcBef>
        <a:buFont typeface="Arial" pitchFamily="34" charset="0"/>
        <a:buChar char="•"/>
        <a:defRPr sz="3200" kern="1200">
          <a:solidFill>
            <a:schemeClr val="bg1"/>
          </a:solidFill>
          <a:latin typeface="+mn-lt"/>
          <a:ea typeface="+mn-ea"/>
          <a:cs typeface="+mn-cs"/>
        </a:defRPr>
      </a:lvl3pPr>
      <a:lvl4pPr marL="2133741"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4pPr>
      <a:lvl5pPr marL="2743383"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5pPr>
      <a:lvl6pPr marL="335302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663"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30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94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81" rtl="0" eaLnBrk="1" latinLnBrk="0" hangingPunct="1">
        <a:defRPr sz="2400" kern="1200">
          <a:solidFill>
            <a:schemeClr val="tx1"/>
          </a:solidFill>
          <a:latin typeface="+mn-lt"/>
          <a:ea typeface="+mn-ea"/>
          <a:cs typeface="+mn-cs"/>
        </a:defRPr>
      </a:lvl1pPr>
      <a:lvl2pPr marL="609642" algn="l" defTabSz="1219281" rtl="0" eaLnBrk="1" latinLnBrk="0" hangingPunct="1">
        <a:defRPr sz="2400" kern="1200">
          <a:solidFill>
            <a:schemeClr val="tx1"/>
          </a:solidFill>
          <a:latin typeface="+mn-lt"/>
          <a:ea typeface="+mn-ea"/>
          <a:cs typeface="+mn-cs"/>
        </a:defRPr>
      </a:lvl2pPr>
      <a:lvl3pPr marL="1219281" algn="l" defTabSz="1219281" rtl="0" eaLnBrk="1" latinLnBrk="0" hangingPunct="1">
        <a:defRPr sz="2400" kern="1200">
          <a:solidFill>
            <a:schemeClr val="tx1"/>
          </a:solidFill>
          <a:latin typeface="+mn-lt"/>
          <a:ea typeface="+mn-ea"/>
          <a:cs typeface="+mn-cs"/>
        </a:defRPr>
      </a:lvl3pPr>
      <a:lvl4pPr marL="1828922" algn="l" defTabSz="1219281" rtl="0" eaLnBrk="1" latinLnBrk="0" hangingPunct="1">
        <a:defRPr sz="2400" kern="1200">
          <a:solidFill>
            <a:schemeClr val="tx1"/>
          </a:solidFill>
          <a:latin typeface="+mn-lt"/>
          <a:ea typeface="+mn-ea"/>
          <a:cs typeface="+mn-cs"/>
        </a:defRPr>
      </a:lvl4pPr>
      <a:lvl5pPr marL="2438562" algn="l" defTabSz="1219281" rtl="0" eaLnBrk="1" latinLnBrk="0" hangingPunct="1">
        <a:defRPr sz="2400" kern="1200">
          <a:solidFill>
            <a:schemeClr val="tx1"/>
          </a:solidFill>
          <a:latin typeface="+mn-lt"/>
          <a:ea typeface="+mn-ea"/>
          <a:cs typeface="+mn-cs"/>
        </a:defRPr>
      </a:lvl5pPr>
      <a:lvl6pPr marL="3048204" algn="l" defTabSz="1219281" rtl="0" eaLnBrk="1" latinLnBrk="0" hangingPunct="1">
        <a:defRPr sz="2400" kern="1200">
          <a:solidFill>
            <a:schemeClr val="tx1"/>
          </a:solidFill>
          <a:latin typeface="+mn-lt"/>
          <a:ea typeface="+mn-ea"/>
          <a:cs typeface="+mn-cs"/>
        </a:defRPr>
      </a:lvl6pPr>
      <a:lvl7pPr marL="3657843" algn="l" defTabSz="1219281" rtl="0" eaLnBrk="1" latinLnBrk="0" hangingPunct="1">
        <a:defRPr sz="2400" kern="1200">
          <a:solidFill>
            <a:schemeClr val="tx1"/>
          </a:solidFill>
          <a:latin typeface="+mn-lt"/>
          <a:ea typeface="+mn-ea"/>
          <a:cs typeface="+mn-cs"/>
        </a:defRPr>
      </a:lvl7pPr>
      <a:lvl8pPr marL="4267483" algn="l" defTabSz="1219281" rtl="0" eaLnBrk="1" latinLnBrk="0" hangingPunct="1">
        <a:defRPr sz="2400" kern="1200">
          <a:solidFill>
            <a:schemeClr val="tx1"/>
          </a:solidFill>
          <a:latin typeface="+mn-lt"/>
          <a:ea typeface="+mn-ea"/>
          <a:cs typeface="+mn-cs"/>
        </a:defRPr>
      </a:lvl8pPr>
      <a:lvl9pPr marL="4877125" algn="l" defTabSz="1219281"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54370" name="Picture 2" descr="内页元素3-1"/>
          <p:cNvPicPr>
            <a:picLocks noChangeAspect="1" noChangeArrowheads="1"/>
          </p:cNvPicPr>
          <p:nvPr/>
        </p:nvPicPr>
        <p:blipFill>
          <a:blip r:embed="rId18" cstate="print"/>
          <a:srcRect/>
          <a:stretch>
            <a:fillRect/>
          </a:stretch>
        </p:blipFill>
        <p:spPr bwMode="auto">
          <a:xfrm>
            <a:off x="0" y="2"/>
            <a:ext cx="12193588" cy="6492875"/>
          </a:xfrm>
          <a:prstGeom prst="rect">
            <a:avLst/>
          </a:prstGeom>
          <a:noFill/>
        </p:spPr>
      </p:pic>
      <p:sp>
        <p:nvSpPr>
          <p:cNvPr id="954371" name="Text Box 3"/>
          <p:cNvSpPr txBox="1">
            <a:spLocks noChangeArrowheads="1"/>
          </p:cNvSpPr>
          <p:nvPr/>
        </p:nvSpPr>
        <p:spPr bwMode="auto">
          <a:xfrm>
            <a:off x="869949" y="6467493"/>
            <a:ext cx="2210204"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a:solidFill>
                  <a:srgbClr val="000000"/>
                </a:solidFill>
                <a:latin typeface="FrutigerNext LT Bold" charset="0"/>
                <a:ea typeface="ＭＳ Ｐゴシック" pitchFamily="34" charset="-128"/>
              </a:rPr>
              <a:t>HISILICON </a:t>
            </a:r>
            <a:r>
              <a:rPr lang="en-US" altLang="zh-CN" sz="1200" dirty="0">
                <a:solidFill>
                  <a:srgbClr val="000000"/>
                </a:solidFill>
                <a:latin typeface="FrutigerNext LT Bold" charset="0"/>
                <a:ea typeface="ＭＳ Ｐゴシック" pitchFamily="34" charset="-128"/>
              </a:rPr>
              <a:t>SEMICONDUCTOR</a:t>
            </a:r>
          </a:p>
        </p:txBody>
      </p:sp>
      <p:sp>
        <p:nvSpPr>
          <p:cNvPr id="954372" name="Rectangle 4"/>
          <p:cNvSpPr>
            <a:spLocks noGrp="1" noChangeArrowheads="1"/>
          </p:cNvSpPr>
          <p:nvPr>
            <p:ph type="dt" sz="half" idx="2"/>
          </p:nvPr>
        </p:nvSpPr>
        <p:spPr bwMode="auto">
          <a:xfrm>
            <a:off x="7910514"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133" eaLnBrk="0" hangingPunct="0">
              <a:lnSpc>
                <a:spcPct val="85000"/>
              </a:lnSpc>
              <a:spcBef>
                <a:spcPct val="0"/>
              </a:spcBef>
              <a:defRPr sz="1000" b="0">
                <a:solidFill>
                  <a:schemeClr val="tx1"/>
                </a:solidFill>
                <a:latin typeface="+mn-lt"/>
                <a:ea typeface="ＭＳ Ｐゴシック" pitchFamily="34" charset="-128"/>
              </a:defRPr>
            </a:lvl1pPr>
          </a:lstStyle>
          <a:p>
            <a:endParaRPr lang="de-DE">
              <a:solidFill>
                <a:srgbClr val="000000"/>
              </a:solidFill>
            </a:endParaRPr>
          </a:p>
          <a:p>
            <a:r>
              <a:rPr lang="de-DE">
                <a:solidFill>
                  <a:srgbClr val="000000"/>
                </a:solidFill>
              </a:rPr>
              <a:t>Page </a:t>
            </a:r>
            <a:fld id="{A55F9A2B-B056-47F0-885E-288361FB8E19}" type="slidenum">
              <a:rPr lang="de-DE">
                <a:solidFill>
                  <a:srgbClr val="000000"/>
                </a:solidFill>
              </a:rPr>
              <a:pPr/>
              <a:t>‹#›</a:t>
            </a:fld>
            <a:endParaRPr lang="en-GB">
              <a:solidFill>
                <a:srgbClr val="000000"/>
              </a:solidFill>
            </a:endParaRPr>
          </a:p>
        </p:txBody>
      </p:sp>
      <p:grpSp>
        <p:nvGrpSpPr>
          <p:cNvPr id="2" name="Group 5"/>
          <p:cNvGrpSpPr>
            <a:grpSpLocks/>
          </p:cNvGrpSpPr>
          <p:nvPr/>
        </p:nvGrpSpPr>
        <p:grpSpPr bwMode="auto">
          <a:xfrm>
            <a:off x="1" y="6216650"/>
            <a:ext cx="12195175" cy="635000"/>
            <a:chOff x="0" y="3920"/>
            <a:chExt cx="7682" cy="400"/>
          </a:xfrm>
        </p:grpSpPr>
        <p:pic>
          <p:nvPicPr>
            <p:cNvPr id="954374" name="Picture 6" descr="图片1"/>
            <p:cNvPicPr>
              <a:picLocks noChangeAspect="1" noChangeArrowheads="1"/>
            </p:cNvPicPr>
            <p:nvPr userDrawn="1"/>
          </p:nvPicPr>
          <p:blipFill>
            <a:blip r:embed="rId19"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9"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9" cstate="print"/>
            <a:srcRect/>
            <a:stretch>
              <a:fillRect/>
            </a:stretch>
          </p:blipFill>
          <p:spPr bwMode="auto">
            <a:xfrm rot="10800000">
              <a:off x="6619" y="3920"/>
              <a:ext cx="1063" cy="400"/>
            </a:xfrm>
            <a:prstGeom prst="rect">
              <a:avLst/>
            </a:prstGeom>
            <a:noFill/>
          </p:spPr>
        </p:pic>
      </p:grpSp>
      <p:sp>
        <p:nvSpPr>
          <p:cNvPr id="954377" name="Text Box 9"/>
          <p:cNvSpPr txBox="1">
            <a:spLocks noChangeArrowheads="1"/>
          </p:cNvSpPr>
          <p:nvPr/>
        </p:nvSpPr>
        <p:spPr bwMode="auto">
          <a:xfrm>
            <a:off x="869951" y="6457967"/>
            <a:ext cx="2708418"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b="1">
                <a:solidFill>
                  <a:srgbClr val="000000"/>
                </a:solidFill>
                <a:latin typeface="Arial" pitchFamily="34" charset="0"/>
                <a:ea typeface="ＭＳ Ｐゴシック" pitchFamily="34" charset="-128"/>
              </a:rPr>
              <a:t>Huawei TECHNOLOGIES </a:t>
            </a:r>
            <a:r>
              <a:rPr lang="en-US" altLang="zh-CN" sz="1200" b="1" dirty="0">
                <a:solidFill>
                  <a:srgbClr val="000000"/>
                </a:solidFill>
                <a:latin typeface="Arial" pitchFamily="34" charset="0"/>
                <a:ea typeface="ＭＳ Ｐゴシック" pitchFamily="34" charset="-128"/>
              </a:rPr>
              <a:t>CO., LTD.</a:t>
            </a:r>
          </a:p>
        </p:txBody>
      </p:sp>
      <p:sp>
        <p:nvSpPr>
          <p:cNvPr id="954378" name="Rectangle 10"/>
          <p:cNvSpPr>
            <a:spLocks noChangeArrowheads="1"/>
          </p:cNvSpPr>
          <p:nvPr/>
        </p:nvSpPr>
        <p:spPr bwMode="auto">
          <a:xfrm>
            <a:off x="7910514" y="6396053"/>
            <a:ext cx="1409700" cy="1101725"/>
          </a:xfrm>
          <a:prstGeom prst="rect">
            <a:avLst/>
          </a:prstGeom>
          <a:noFill/>
          <a:ln w="9525">
            <a:noFill/>
            <a:miter lim="800000"/>
            <a:headEnd/>
            <a:tailEnd/>
          </a:ln>
          <a:effectLst/>
        </p:spPr>
        <p:txBody>
          <a:bodyPr lIns="0" tIns="0" rIns="0" bIns="0"/>
          <a:lstStyle/>
          <a:p>
            <a:pPr defTabSz="784133" eaLnBrk="0" hangingPunct="0">
              <a:lnSpc>
                <a:spcPct val="85000"/>
              </a:lnSpc>
            </a:pPr>
            <a:endParaRPr lang="de-DE" sz="1000" dirty="0">
              <a:solidFill>
                <a:srgbClr val="000000"/>
              </a:solidFill>
              <a:latin typeface="Arial" pitchFamily="34" charset="0"/>
              <a:ea typeface="ＭＳ Ｐゴシック" pitchFamily="34" charset="-128"/>
            </a:endParaRPr>
          </a:p>
          <a:p>
            <a:pPr defTabSz="784133" eaLnBrk="0" hangingPunct="0">
              <a:lnSpc>
                <a:spcPct val="85000"/>
              </a:lnSpc>
            </a:pPr>
            <a:r>
              <a:rPr lang="de-DE" sz="1000" dirty="0">
                <a:solidFill>
                  <a:srgbClr val="000000"/>
                </a:solidFill>
                <a:latin typeface="Arial" pitchFamily="34" charset="0"/>
                <a:ea typeface="ＭＳ Ｐゴシック" pitchFamily="34" charset="-128"/>
              </a:rPr>
              <a:t>Page </a:t>
            </a:r>
            <a:fld id="{1427FFD0-F421-4D08-94D7-DEDBA70D4016}" type="slidenum">
              <a:rPr lang="de-DE" sz="1000">
                <a:solidFill>
                  <a:srgbClr val="000000"/>
                </a:solidFill>
                <a:latin typeface="Arial" pitchFamily="34" charset="0"/>
                <a:ea typeface="ＭＳ Ｐゴシック" pitchFamily="34" charset="-128"/>
              </a:rPr>
              <a:pPr defTabSz="784133" eaLnBrk="0" hangingPunct="0">
                <a:lnSpc>
                  <a:spcPct val="85000"/>
                </a:lnSpc>
              </a:pPr>
              <a:t>‹#›</a:t>
            </a:fld>
            <a:endParaRPr lang="en-GB" sz="100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20" cstate="print"/>
          <a:srcRect/>
          <a:stretch>
            <a:fillRect/>
          </a:stretch>
        </p:blipFill>
        <p:spPr bwMode="auto">
          <a:xfrm>
            <a:off x="10182226" y="6386532"/>
            <a:ext cx="1295400" cy="307975"/>
          </a:xfrm>
          <a:prstGeom prst="rect">
            <a:avLst/>
          </a:prstGeom>
          <a:noFill/>
        </p:spPr>
      </p:pic>
      <p:sp>
        <p:nvSpPr>
          <p:cNvPr id="954380" name="Rectangle 12"/>
          <p:cNvSpPr>
            <a:spLocks noGrp="1" noChangeArrowheads="1"/>
          </p:cNvSpPr>
          <p:nvPr>
            <p:ph type="title"/>
          </p:nvPr>
        </p:nvSpPr>
        <p:spPr bwMode="auto">
          <a:xfrm>
            <a:off x="781052" y="274639"/>
            <a:ext cx="10975974" cy="1143000"/>
          </a:xfrm>
          <a:prstGeom prst="rect">
            <a:avLst/>
          </a:prstGeom>
          <a:noFill/>
          <a:ln w="9525" algn="ctr">
            <a:noFill/>
            <a:miter lim="800000"/>
            <a:headEnd/>
            <a:tailEnd/>
          </a:ln>
          <a:effectLst/>
        </p:spPr>
        <p:txBody>
          <a:bodyPr vert="horz" wrap="square" lIns="91430" tIns="45714" rIns="91430" bIns="45714" numCol="1" anchor="ctr" anchorCtr="0" compatLnSpc="1">
            <a:prstTxWarp prst="textNoShape">
              <a:avLst/>
            </a:prstTxWarp>
          </a:bodyPr>
          <a:lstStyle/>
          <a:p>
            <a:pPr lvl="0"/>
            <a:r>
              <a:rPr lang="zh-CN" altLang="en-US"/>
              <a:t>单击此处编辑母版标题样式</a:t>
            </a:r>
          </a:p>
        </p:txBody>
      </p:sp>
      <p:sp>
        <p:nvSpPr>
          <p:cNvPr id="954381" name="Rectangle 13"/>
          <p:cNvSpPr>
            <a:spLocks noGrp="1" noChangeArrowheads="1"/>
          </p:cNvSpPr>
          <p:nvPr>
            <p:ph type="body" idx="1"/>
          </p:nvPr>
        </p:nvSpPr>
        <p:spPr bwMode="auto">
          <a:xfrm>
            <a:off x="781052" y="1600204"/>
            <a:ext cx="10975974" cy="4525963"/>
          </a:xfrm>
          <a:prstGeom prst="rect">
            <a:avLst/>
          </a:prstGeom>
          <a:noFill/>
          <a:ln w="9525" algn="ctr">
            <a:noFill/>
            <a:miter lim="800000"/>
            <a:headEnd/>
            <a:tailEnd/>
          </a:ln>
          <a:effectLst/>
        </p:spPr>
        <p:txBody>
          <a:bodyPr vert="horz" wrap="square" lIns="91430" tIns="45714" rIns="91430" bIns="45714"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54382" name="Rectangle 14"/>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英文标题</a:t>
            </a:r>
            <a:r>
              <a:rPr lang="en-US" altLang="zh-CN" sz="1200" dirty="0">
                <a:solidFill>
                  <a:srgbClr val="F8F8F8"/>
                </a:solidFill>
                <a:latin typeface="Arial" pitchFamily="34" charset="0"/>
                <a:ea typeface="宋体"/>
              </a:rPr>
              <a:t>:32-35pt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Medium</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中文标题</a:t>
            </a:r>
            <a:r>
              <a:rPr lang="en-US" altLang="zh-CN" sz="1200" dirty="0">
                <a:solidFill>
                  <a:srgbClr val="F8F8F8"/>
                </a:solidFill>
                <a:latin typeface="Arial" pitchFamily="34" charset="0"/>
                <a:ea typeface="宋体"/>
              </a:rPr>
              <a:t>:30-32pt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黑体</a:t>
            </a: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英文正文</a:t>
            </a:r>
            <a:r>
              <a:rPr lang="en-US" altLang="zh-CN" sz="1200" dirty="0">
                <a:solidFill>
                  <a:srgbClr val="F8F8F8"/>
                </a:solidFill>
                <a:latin typeface="Arial" pitchFamily="34" charset="0"/>
                <a:ea typeface="宋体"/>
              </a:rPr>
              <a:t>:20-22pt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 </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 :18pt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Regular</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中文正文</a:t>
            </a:r>
            <a:r>
              <a:rPr lang="en-US" altLang="zh-CN" sz="1200" dirty="0">
                <a:solidFill>
                  <a:srgbClr val="F8F8F8"/>
                </a:solidFill>
                <a:latin typeface="Arial" pitchFamily="34" charset="0"/>
                <a:ea typeface="宋体"/>
              </a:rPr>
              <a:t>:18-20pt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细黑体 </a:t>
            </a:r>
            <a:endParaRPr lang="zh-CN" altLang="en-US" sz="1200" dirty="0">
              <a:solidFill>
                <a:srgbClr val="080808"/>
              </a:solidFill>
              <a:latin typeface="Arial" pitchFamily="34" charset="0"/>
              <a:ea typeface="宋体"/>
            </a:endParaRPr>
          </a:p>
        </p:txBody>
      </p:sp>
      <p:sp>
        <p:nvSpPr>
          <p:cNvPr id="954383" name="Rectangle 15"/>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88" y="5278439"/>
            <a:ext cx="989013" cy="184150"/>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21"/>
          <p:cNvGrpSpPr>
            <a:grpSpLocks/>
          </p:cNvGrpSpPr>
          <p:nvPr/>
        </p:nvGrpSpPr>
        <p:grpSpPr bwMode="auto">
          <a:xfrm>
            <a:off x="12472988" y="6203969"/>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6"/>
          <p:cNvGrpSpPr>
            <a:grpSpLocks/>
          </p:cNvGrpSpPr>
          <p:nvPr/>
        </p:nvGrpSpPr>
        <p:grpSpPr bwMode="auto">
          <a:xfrm>
            <a:off x="12472988" y="6450013"/>
            <a:ext cx="989013" cy="182562"/>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31"/>
          <p:cNvGrpSpPr>
            <a:grpSpLocks/>
          </p:cNvGrpSpPr>
          <p:nvPr/>
        </p:nvGrpSpPr>
        <p:grpSpPr bwMode="auto">
          <a:xfrm>
            <a:off x="12472988" y="5527694"/>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6"/>
          <p:cNvGrpSpPr>
            <a:grpSpLocks/>
          </p:cNvGrpSpPr>
          <p:nvPr/>
        </p:nvGrpSpPr>
        <p:grpSpPr bwMode="auto">
          <a:xfrm>
            <a:off x="12472988" y="5957888"/>
            <a:ext cx="989013" cy="182562"/>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41"/>
          <p:cNvGrpSpPr>
            <a:grpSpLocks/>
          </p:cNvGrpSpPr>
          <p:nvPr/>
        </p:nvGrpSpPr>
        <p:grpSpPr bwMode="auto">
          <a:xfrm>
            <a:off x="12472988" y="6697662"/>
            <a:ext cx="989013" cy="182562"/>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6"/>
          <p:cNvGrpSpPr>
            <a:grpSpLocks/>
          </p:cNvGrpSpPr>
          <p:nvPr/>
        </p:nvGrpSpPr>
        <p:grpSpPr bwMode="auto">
          <a:xfrm>
            <a:off x="12472988" y="5032375"/>
            <a:ext cx="989013" cy="184150"/>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51"/>
          <p:cNvGrpSpPr>
            <a:grpSpLocks/>
          </p:cNvGrpSpPr>
          <p:nvPr/>
        </p:nvGrpSpPr>
        <p:grpSpPr bwMode="auto">
          <a:xfrm>
            <a:off x="12472988" y="4600594"/>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6"/>
          <p:cNvGrpSpPr>
            <a:grpSpLocks/>
          </p:cNvGrpSpPr>
          <p:nvPr/>
        </p:nvGrpSpPr>
        <p:grpSpPr bwMode="auto">
          <a:xfrm>
            <a:off x="12472988" y="4354513"/>
            <a:ext cx="989013" cy="184150"/>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配色参考方案：</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建议同一页面内不超过四种颜色，以下是９组配色方案，同一页面内只选择一组使用。</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（仅供参考）</a:t>
            </a:r>
          </a:p>
        </p:txBody>
      </p:sp>
      <p:sp>
        <p:nvSpPr>
          <p:cNvPr id="954430" name="Rectangle 62"/>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客户或者合作伙伴的标志放在右上角</a:t>
            </a:r>
            <a:r>
              <a:rPr lang="en-US" altLang="zh-CN" sz="1200" dirty="0">
                <a:solidFill>
                  <a:srgbClr val="F8F8F8"/>
                </a:solidFill>
                <a:latin typeface="华文细黑" pitchFamily="2" charset="-122"/>
                <a:ea typeface="宋体"/>
              </a:rPr>
              <a:t>.</a:t>
            </a:r>
          </a:p>
        </p:txBody>
      </p:sp>
    </p:spTree>
    <p:extLst>
      <p:ext uri="{BB962C8B-B14F-4D97-AF65-F5344CB8AC3E}">
        <p14:creationId xmlns:p14="http://schemas.microsoft.com/office/powerpoint/2010/main" val="3261501480"/>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 id="2147484267" r:id="rId15"/>
    <p:sldLayoutId id="2147484268" r:id="rId16"/>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14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29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43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58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60" indent="-34286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62" indent="-28571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865" indent="-228573"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011" indent="-228573" algn="l" rtl="0" eaLnBrk="1" fontAlgn="base" hangingPunct="1">
        <a:spcBef>
          <a:spcPct val="20000"/>
        </a:spcBef>
        <a:spcAft>
          <a:spcPct val="0"/>
        </a:spcAft>
        <a:buChar char="–"/>
        <a:defRPr sz="1600">
          <a:solidFill>
            <a:schemeClr val="tx1"/>
          </a:solidFill>
          <a:latin typeface="+mn-lt"/>
          <a:ea typeface="+mn-ea"/>
        </a:defRPr>
      </a:lvl4pPr>
      <a:lvl5pPr marL="2057157"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4303"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449"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595"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741"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292" rtl="0" eaLnBrk="1" latinLnBrk="0" hangingPunct="1">
        <a:defRPr sz="1800" kern="1200">
          <a:solidFill>
            <a:schemeClr val="tx1"/>
          </a:solidFill>
          <a:latin typeface="+mn-lt"/>
          <a:ea typeface="+mn-ea"/>
          <a:cs typeface="+mn-cs"/>
        </a:defRPr>
      </a:lvl1pPr>
      <a:lvl2pPr marL="457146" algn="l" defTabSz="914292" rtl="0" eaLnBrk="1" latinLnBrk="0" hangingPunct="1">
        <a:defRPr sz="1800" kern="1200">
          <a:solidFill>
            <a:schemeClr val="tx1"/>
          </a:solidFill>
          <a:latin typeface="+mn-lt"/>
          <a:ea typeface="+mn-ea"/>
          <a:cs typeface="+mn-cs"/>
        </a:defRPr>
      </a:lvl2pPr>
      <a:lvl3pPr marL="914292" algn="l" defTabSz="914292" rtl="0" eaLnBrk="1" latinLnBrk="0" hangingPunct="1">
        <a:defRPr sz="1800" kern="1200">
          <a:solidFill>
            <a:schemeClr val="tx1"/>
          </a:solidFill>
          <a:latin typeface="+mn-lt"/>
          <a:ea typeface="+mn-ea"/>
          <a:cs typeface="+mn-cs"/>
        </a:defRPr>
      </a:lvl3pPr>
      <a:lvl4pPr marL="1371438" algn="l" defTabSz="914292" rtl="0" eaLnBrk="1" latinLnBrk="0" hangingPunct="1">
        <a:defRPr sz="1800" kern="1200">
          <a:solidFill>
            <a:schemeClr val="tx1"/>
          </a:solidFill>
          <a:latin typeface="+mn-lt"/>
          <a:ea typeface="+mn-ea"/>
          <a:cs typeface="+mn-cs"/>
        </a:defRPr>
      </a:lvl4pPr>
      <a:lvl5pPr marL="1828584" algn="l" defTabSz="914292" rtl="0" eaLnBrk="1" latinLnBrk="0" hangingPunct="1">
        <a:defRPr sz="1800" kern="1200">
          <a:solidFill>
            <a:schemeClr val="tx1"/>
          </a:solidFill>
          <a:latin typeface="+mn-lt"/>
          <a:ea typeface="+mn-ea"/>
          <a:cs typeface="+mn-cs"/>
        </a:defRPr>
      </a:lvl5pPr>
      <a:lvl6pPr marL="2285730" algn="l" defTabSz="914292" rtl="0" eaLnBrk="1" latinLnBrk="0" hangingPunct="1">
        <a:defRPr sz="1800" kern="1200">
          <a:solidFill>
            <a:schemeClr val="tx1"/>
          </a:solidFill>
          <a:latin typeface="+mn-lt"/>
          <a:ea typeface="+mn-ea"/>
          <a:cs typeface="+mn-cs"/>
        </a:defRPr>
      </a:lvl6pPr>
      <a:lvl7pPr marL="2742875" algn="l" defTabSz="914292" rtl="0" eaLnBrk="1" latinLnBrk="0" hangingPunct="1">
        <a:defRPr sz="1800" kern="1200">
          <a:solidFill>
            <a:schemeClr val="tx1"/>
          </a:solidFill>
          <a:latin typeface="+mn-lt"/>
          <a:ea typeface="+mn-ea"/>
          <a:cs typeface="+mn-cs"/>
        </a:defRPr>
      </a:lvl7pPr>
      <a:lvl8pPr marL="3200022" algn="l" defTabSz="914292" rtl="0" eaLnBrk="1" latinLnBrk="0" hangingPunct="1">
        <a:defRPr sz="1800" kern="1200">
          <a:solidFill>
            <a:schemeClr val="tx1"/>
          </a:solidFill>
          <a:latin typeface="+mn-lt"/>
          <a:ea typeface="+mn-ea"/>
          <a:cs typeface="+mn-cs"/>
        </a:defRPr>
      </a:lvl8pPr>
      <a:lvl9pPr marL="3657167" algn="l" defTabSz="91429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40"/>
            <a:ext cx="1463276" cy="246221"/>
          </a:xfrm>
          <a:prstGeom prst="rect">
            <a:avLst/>
          </a:prstGeom>
          <a:noFill/>
        </p:spPr>
        <p:txBody>
          <a:bodyPr wrap="square" rtlCol="0">
            <a:spAutoFit/>
          </a:bodyPr>
          <a:lstStyle/>
          <a:p>
            <a:r>
              <a:rPr lang="en-US" sz="10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6"/>
            <a:ext cx="499664" cy="150296"/>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4687" y="2931937"/>
            <a:ext cx="1982658"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4671" y="6321130"/>
            <a:ext cx="1268910" cy="277546"/>
          </a:xfrm>
          <a:prstGeom prst="rect">
            <a:avLst/>
          </a:prstGeom>
        </p:spPr>
      </p:pic>
    </p:spTree>
    <p:extLst>
      <p:ext uri="{BB962C8B-B14F-4D97-AF65-F5344CB8AC3E}">
        <p14:creationId xmlns:p14="http://schemas.microsoft.com/office/powerpoint/2010/main" val="534188973"/>
      </p:ext>
    </p:extLst>
  </p:cSld>
  <p:clrMap bg1="lt1" tx1="dk1" bg2="lt2" tx2="dk2" accent1="accent1" accent2="accent2" accent3="accent3" accent4="accent4" accent5="accent5" accent6="accent6" hlink="hlink" folHlink="folHlink"/>
  <p:sldLayoutIdLst>
    <p:sldLayoutId id="2147484282" r:id="rId1"/>
  </p:sldLayoutIdLst>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39"/>
            <a:ext cx="3503509"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7"/>
            <a:ext cx="499664" cy="138499"/>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88870" y="2625390"/>
            <a:ext cx="1967717"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4848" y="6323416"/>
            <a:ext cx="1270635" cy="275024"/>
          </a:xfrm>
          <a:prstGeom prst="rect">
            <a:avLst/>
          </a:prstGeom>
        </p:spPr>
      </p:pic>
    </p:spTree>
    <p:extLst>
      <p:ext uri="{BB962C8B-B14F-4D97-AF65-F5344CB8AC3E}">
        <p14:creationId xmlns:p14="http://schemas.microsoft.com/office/powerpoint/2010/main" val="2348218062"/>
      </p:ext>
    </p:extLst>
  </p:cSld>
  <p:clrMap bg1="lt1" tx1="dk1" bg2="lt2" tx2="dk2" accent1="accent1" accent2="accent2" accent3="accent3" accent4="accent4" accent5="accent5" accent6="accent6" hlink="hlink" folHlink="folHlink"/>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249257"/>
      </p:ext>
    </p:extLst>
  </p:cSld>
  <p:clrMap bg1="lt1" tx1="dk1" bg2="lt2" tx2="dk2" accent1="accent1" accent2="accent2" accent3="accent3" accent4="accent4" accent5="accent5" accent6="accent6" hlink="hlink" folHlink="folHlink"/>
  <p:sldLayoutIdLst>
    <p:sldLayoutId id="2147484286" r:id="rId1"/>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C87655-05F1-F24B-A043-66EB4115A51F}"/>
              </a:ext>
            </a:extLst>
          </p:cNvPr>
          <p:cNvSpPr>
            <a:spLocks noGrp="1"/>
          </p:cNvSpPr>
          <p:nvPr>
            <p:ph type="ctrTitle"/>
          </p:nvPr>
        </p:nvSpPr>
        <p:spPr>
          <a:xfrm>
            <a:off x="1144587" y="1219200"/>
            <a:ext cx="10287000" cy="1219200"/>
          </a:xfrm>
          <a:prstGeom prst="rect">
            <a:avLst/>
          </a:prstGeom>
        </p:spPr>
        <p:txBody>
          <a:bodyPr>
            <a:noAutofit/>
          </a:bodyPr>
          <a:lstStyle/>
          <a:p>
            <a:r>
              <a:rPr lang="en-US" altLang="zh-CN" sz="4000" b="1" dirty="0">
                <a:solidFill>
                  <a:srgbClr val="990000"/>
                </a:solidFill>
                <a:latin typeface="微软雅黑" panose="020B0503020204020204" pitchFamily="34" charset="-122"/>
                <a:ea typeface="微软雅黑" panose="020B0503020204020204" pitchFamily="34" charset="-122"/>
              </a:rPr>
              <a:t>Huawei input to SA1 Call (17</a:t>
            </a:r>
            <a:r>
              <a:rPr lang="en-US" altLang="zh-CN" sz="4000" b="1" baseline="30000" dirty="0">
                <a:solidFill>
                  <a:srgbClr val="990000"/>
                </a:solidFill>
                <a:latin typeface="微软雅黑" panose="020B0503020204020204" pitchFamily="34" charset="-122"/>
                <a:ea typeface="微软雅黑" panose="020B0503020204020204" pitchFamily="34" charset="-122"/>
              </a:rPr>
              <a:t>th</a:t>
            </a:r>
            <a:r>
              <a:rPr lang="en-US" altLang="zh-CN" sz="4000" b="1" dirty="0">
                <a:solidFill>
                  <a:srgbClr val="990000"/>
                </a:solidFill>
                <a:latin typeface="微软雅黑" panose="020B0503020204020204" pitchFamily="34" charset="-122"/>
                <a:ea typeface="微软雅黑" panose="020B0503020204020204" pitchFamily="34" charset="-122"/>
              </a:rPr>
              <a:t> April 2025) on AI Agents in 6G network</a:t>
            </a:r>
            <a:endParaRPr lang="en-US" sz="3200" b="1" dirty="0">
              <a:latin typeface="微软雅黑" panose="020B0503020204020204" pitchFamily="34" charset="-122"/>
              <a:ea typeface="微软雅黑" panose="020B0503020204020204" pitchFamily="34" charset="-122"/>
            </a:endParaRPr>
          </a:p>
        </p:txBody>
      </p:sp>
      <p:sp>
        <p:nvSpPr>
          <p:cNvPr id="3" name="Title 3">
            <a:extLst>
              <a:ext uri="{FF2B5EF4-FFF2-40B4-BE49-F238E27FC236}">
                <a16:creationId xmlns:a16="http://schemas.microsoft.com/office/drawing/2014/main" id="{26C87655-05F1-F24B-A043-66EB4115A51F}"/>
              </a:ext>
            </a:extLst>
          </p:cNvPr>
          <p:cNvSpPr txBox="1">
            <a:spLocks/>
          </p:cNvSpPr>
          <p:nvPr/>
        </p:nvSpPr>
        <p:spPr>
          <a:xfrm>
            <a:off x="1144587" y="3962400"/>
            <a:ext cx="4627722" cy="1080120"/>
          </a:xfrm>
          <a:prstGeom prst="rect">
            <a:avLst/>
          </a:prstGeom>
        </p:spPr>
        <p:txBody>
          <a:bodyPr vert="horz" lIns="0" tIns="0" rIns="0" bIns="0" rtlCol="0" anchor="t">
            <a:noAutofit/>
          </a:bodyPr>
          <a:lstStyle>
            <a:lvl1pPr algn="l" defTabSz="1217737" rtl="0" eaLnBrk="1" latinLnBrk="0" hangingPunct="1">
              <a:spcBef>
                <a:spcPct val="0"/>
              </a:spcBef>
              <a:buNone/>
              <a:defRPr sz="3199" b="0" i="0" kern="1200">
                <a:solidFill>
                  <a:schemeClr val="tx1"/>
                </a:solidFill>
                <a:latin typeface="+mj-lt"/>
                <a:ea typeface="Microsoft YaHei" panose="020B0503020204020204" pitchFamily="34" charset="-122"/>
                <a:cs typeface="+mj-cs"/>
              </a:defRPr>
            </a:lvl1pPr>
          </a:lstStyle>
          <a:p>
            <a:r>
              <a:rPr lang="en-US" altLang="zh-CN" sz="1800" b="1" dirty="0">
                <a:latin typeface="微软雅黑" panose="020B0503020204020204" pitchFamily="34" charset="-122"/>
                <a:ea typeface="微软雅黑" panose="020B0503020204020204" pitchFamily="34" charset="-122"/>
              </a:rPr>
              <a:t>HUAWEI</a:t>
            </a:r>
          </a:p>
        </p:txBody>
      </p:sp>
      <p:sp>
        <p:nvSpPr>
          <p:cNvPr id="2" name="Rectangle 1">
            <a:extLst>
              <a:ext uri="{FF2B5EF4-FFF2-40B4-BE49-F238E27FC236}">
                <a16:creationId xmlns:a16="http://schemas.microsoft.com/office/drawing/2014/main" id="{DD61102E-155F-4E23-B0C1-8F279CBE1648}"/>
              </a:ext>
            </a:extLst>
          </p:cNvPr>
          <p:cNvSpPr/>
          <p:nvPr/>
        </p:nvSpPr>
        <p:spPr>
          <a:xfrm>
            <a:off x="230187" y="152400"/>
            <a:ext cx="11582400" cy="646331"/>
          </a:xfrm>
          <a:prstGeom prst="rect">
            <a:avLst/>
          </a:prstGeom>
        </p:spPr>
        <p:txBody>
          <a:bodyPr wrap="square">
            <a:spAutoFit/>
          </a:bodyPr>
          <a:lstStyle/>
          <a:p>
            <a:pPr>
              <a:spcAft>
                <a:spcPts val="0"/>
              </a:spcAft>
              <a:tabLst>
                <a:tab pos="5850890" algn="r"/>
              </a:tabLst>
            </a:pPr>
            <a:r>
              <a:rPr lang="en-GB" b="1" dirty="0">
                <a:latin typeface="Arial" panose="020B0604020202020204" pitchFamily="34" charset="0"/>
                <a:ea typeface="MS Mincho"/>
              </a:rPr>
              <a:t>3GPP </a:t>
            </a:r>
            <a:r>
              <a:rPr lang="en-GB" b="1" dirty="0">
                <a:latin typeface="Arial" panose="020B0604020202020204" pitchFamily="34" charset="0"/>
              </a:rPr>
              <a:t>TSG-SA WG1 Meeting #110 	                			</a:t>
            </a:r>
            <a:r>
              <a:rPr lang="en-GB" b="1">
                <a:latin typeface="Arial" panose="020B0604020202020204" pitchFamily="34" charset="0"/>
              </a:rPr>
              <a:t>        </a:t>
            </a:r>
            <a:r>
              <a:rPr lang="en-US" b="1">
                <a:latin typeface="Arial" panose="020B0604020202020204" pitchFamily="34" charset="0"/>
              </a:rPr>
              <a:t>S1-252036</a:t>
            </a:r>
            <a:r>
              <a:rPr lang="en-GB" b="1" dirty="0">
                <a:latin typeface="Arial" panose="020B0604020202020204" pitchFamily="34" charset="0"/>
              </a:rPr>
              <a:t>   </a:t>
            </a:r>
            <a:endParaRPr lang="en-US" b="1" dirty="0">
              <a:latin typeface="Arial" panose="020B0604020202020204" pitchFamily="34" charset="0"/>
            </a:endParaRPr>
          </a:p>
          <a:p>
            <a:r>
              <a:rPr lang="en-GB" b="1" dirty="0">
                <a:latin typeface="Arial" panose="020B0604020202020204" pitchFamily="34" charset="0"/>
              </a:rPr>
              <a:t>19-23 May 2025, Fukuoka, Japan</a:t>
            </a:r>
            <a:endParaRPr lang="en-US" b="1" dirty="0">
              <a:latin typeface="Arial" panose="020B0604020202020204" pitchFamily="34" charset="0"/>
            </a:endParaRPr>
          </a:p>
        </p:txBody>
      </p:sp>
    </p:spTree>
    <p:extLst>
      <p:ext uri="{BB962C8B-B14F-4D97-AF65-F5344CB8AC3E}">
        <p14:creationId xmlns:p14="http://schemas.microsoft.com/office/powerpoint/2010/main" val="2261324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0" y="-14903"/>
            <a:ext cx="10058400" cy="474052"/>
          </a:xfrm>
        </p:spPr>
        <p:txBody>
          <a:bodyPr>
            <a:normAutofit/>
          </a:bodyPr>
          <a:lstStyle/>
          <a:p>
            <a:r>
              <a:rPr lang="en-US" altLang="zh-CN" sz="2400" b="1" dirty="0">
                <a:solidFill>
                  <a:srgbClr val="C00000"/>
                </a:solidFill>
              </a:rPr>
              <a:t>Background</a:t>
            </a:r>
            <a:endParaRPr lang="zh-CN" altLang="en-US" sz="2400" b="1" dirty="0">
              <a:solidFill>
                <a:srgbClr val="C00000"/>
              </a:solidFill>
            </a:endParaRPr>
          </a:p>
        </p:txBody>
      </p:sp>
      <p:sp>
        <p:nvSpPr>
          <p:cNvPr id="3" name="内容占位符 2"/>
          <p:cNvSpPr>
            <a:spLocks noGrp="1"/>
          </p:cNvSpPr>
          <p:nvPr>
            <p:ph idx="12"/>
          </p:nvPr>
        </p:nvSpPr>
        <p:spPr>
          <a:xfrm>
            <a:off x="76293" y="443994"/>
            <a:ext cx="11885520" cy="647430"/>
          </a:xfrm>
        </p:spPr>
        <p:txBody>
          <a:bodyPr/>
          <a:lstStyle/>
          <a:p>
            <a:pPr>
              <a:buFont typeface="Wingdings" panose="05000000000000000000" pitchFamily="2" charset="2"/>
              <a:buChar char="ü"/>
            </a:pPr>
            <a:r>
              <a:rPr lang="en-US" sz="1400" dirty="0">
                <a:latin typeface="Arial" panose="020B0604020202020204" pitchFamily="34" charset="0"/>
              </a:rPr>
              <a:t>SA1 endorsed AI Agent definition (below) </a:t>
            </a:r>
            <a:r>
              <a:rPr lang="en-US" altLang="zh-CN" sz="1400" dirty="0">
                <a:latin typeface="Arial" panose="020B0604020202020204" pitchFamily="34" charset="0"/>
              </a:rPr>
              <a:t>as 6G Study rapporteurs’ proposal in </a:t>
            </a:r>
            <a:r>
              <a:rPr lang="en-US" altLang="zh-CN" sz="1400" b="1" dirty="0">
                <a:latin typeface="Arial" panose="020B0604020202020204" pitchFamily="34" charset="0"/>
              </a:rPr>
              <a:t>S1-250771</a:t>
            </a:r>
            <a:r>
              <a:rPr lang="en-US" altLang="zh-CN" sz="1400" baseline="30000" dirty="0">
                <a:latin typeface="Arial" panose="020B0604020202020204" pitchFamily="34" charset="0"/>
              </a:rPr>
              <a:t>[1]</a:t>
            </a:r>
            <a:r>
              <a:rPr lang="en-US" altLang="zh-CN" sz="1400" dirty="0">
                <a:latin typeface="Arial" panose="020B0604020202020204" pitchFamily="34" charset="0"/>
              </a:rPr>
              <a:t>, which recapitulates all related preceding discussions up to and during SA1#109. The definition is captured in TR22.870v020.</a:t>
            </a:r>
            <a:endParaRPr lang="en-US" sz="1400" b="1" dirty="0">
              <a:latin typeface="Arial" panose="020B0604020202020204" pitchFamily="34" charset="0"/>
            </a:endParaRPr>
          </a:p>
          <a:p>
            <a:pPr marL="11419" indent="0">
              <a:buNone/>
            </a:pPr>
            <a:r>
              <a:rPr lang="en-US" sz="1200" b="1" dirty="0">
                <a:latin typeface="Arial" panose="020B0604020202020204" pitchFamily="34" charset="0"/>
              </a:rPr>
              <a:t>                                                                                                                                                                                                                                                                                                                                                                                                                                                                                                                                                                                                                                                                                                                                                                                                                                                                                                                                                                                                                                                                                                                                                              </a:t>
            </a:r>
            <a:endParaRPr lang="en-US" altLang="zh-CN" sz="1400"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400" dirty="0">
              <a:latin typeface="Arial" panose="020B0604020202020204" pitchFamily="34" charset="0"/>
            </a:endParaRPr>
          </a:p>
          <a:p>
            <a:pPr marL="11419" inden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5" name="文本框 3"/>
          <p:cNvSpPr txBox="1"/>
          <p:nvPr/>
        </p:nvSpPr>
        <p:spPr>
          <a:xfrm>
            <a:off x="9706275" y="6666462"/>
            <a:ext cx="2488900" cy="138499"/>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14309"/>
            <a:r>
              <a:rPr kumimoji="1" lang="en-US" altLang="zh-CN" sz="900" i="1" dirty="0">
                <a:solidFill>
                  <a:srgbClr val="0070C0"/>
                </a:solidFill>
                <a:latin typeface="Arial" panose="020B0604020202020204" pitchFamily="34" charset="0"/>
                <a:ea typeface="Microsoft YaHei" panose="020B0503020204020204" pitchFamily="34" charset="-122"/>
                <a:cs typeface="Arial" panose="020B0604020202020204" pitchFamily="34" charset="0"/>
              </a:rPr>
              <a:t>References: [1] S1-250771 AI agent discussion</a:t>
            </a:r>
          </a:p>
        </p:txBody>
      </p:sp>
      <p:sp>
        <p:nvSpPr>
          <p:cNvPr id="9" name="文本框 2">
            <a:extLst>
              <a:ext uri="{FF2B5EF4-FFF2-40B4-BE49-F238E27FC236}">
                <a16:creationId xmlns:a16="http://schemas.microsoft.com/office/drawing/2014/main" id="{7B9F4EB6-0A03-4CE9-87C9-67DE7DFBC6E0}"/>
              </a:ext>
            </a:extLst>
          </p:cNvPr>
          <p:cNvSpPr txBox="1"/>
          <p:nvPr/>
        </p:nvSpPr>
        <p:spPr>
          <a:xfrm>
            <a:off x="1099362" y="901964"/>
            <a:ext cx="10161588" cy="647430"/>
          </a:xfrm>
          <a:prstGeom prst="rect">
            <a:avLst/>
          </a:prstGeom>
          <a:noFill/>
          <a:ln>
            <a:solidFill>
              <a:schemeClr val="tx1"/>
            </a:solidFill>
          </a:ln>
        </p:spPr>
        <p:txBody>
          <a:bodyPr wrap="square" rtlCol="0">
            <a:noAutofit/>
          </a:bodyPr>
          <a:lstStyle/>
          <a:p>
            <a:r>
              <a:rPr lang="en-US" sz="1200" dirty="0"/>
              <a:t>Al Agent: an automated intelligent entity capable of e.g. interacting with its environment, acquiring contextual information, reasoning, self-learning, decision-making, executing tasks (autonomously or in collaboration with other Al Agents) to achieve a specific goal.</a:t>
            </a:r>
          </a:p>
          <a:p>
            <a:r>
              <a:rPr lang="en-US" sz="1200" dirty="0"/>
              <a:t>	</a:t>
            </a:r>
            <a:r>
              <a:rPr lang="en-US" sz="1200" dirty="0">
                <a:solidFill>
                  <a:schemeClr val="accent1"/>
                </a:solidFill>
              </a:rPr>
              <a:t>Editor’s Note: This definition could be updated as the study goes on to align with the potential new understand of AI agent.</a:t>
            </a:r>
            <a:endParaRPr lang="en-US" altLang="zh-CN" sz="1200" dirty="0">
              <a:solidFill>
                <a:srgbClr val="FF0000"/>
              </a:solidFill>
              <a:latin typeface="Calibri" panose="020F0502020204030204" pitchFamily="34" charset="0"/>
              <a:cs typeface="Calibri" panose="020F0502020204030204" pitchFamily="34" charset="0"/>
            </a:endParaRPr>
          </a:p>
          <a:p>
            <a:pPr marL="0" indent="0" eaLnBrk="1" fontAlgn="auto" latinLnBrk="0" hangingPunct="1">
              <a:lnSpc>
                <a:spcPct val="150000"/>
              </a:lnSpc>
              <a:buNone/>
            </a:pPr>
            <a:endParaRPr lang="en-US" altLang="zh-CN" dirty="0">
              <a:latin typeface="Calibri" panose="020F0502020204030204" pitchFamily="34" charset="0"/>
              <a:cs typeface="Calibri" panose="020F0502020204030204" pitchFamily="34" charset="0"/>
            </a:endParaRPr>
          </a:p>
        </p:txBody>
      </p:sp>
      <p:sp>
        <p:nvSpPr>
          <p:cNvPr id="6" name="内容占位符 2">
            <a:extLst>
              <a:ext uri="{FF2B5EF4-FFF2-40B4-BE49-F238E27FC236}">
                <a16:creationId xmlns:a16="http://schemas.microsoft.com/office/drawing/2014/main" id="{E89E4863-CBF5-4175-9239-4D3CD1554211}"/>
              </a:ext>
            </a:extLst>
          </p:cNvPr>
          <p:cNvSpPr txBox="1">
            <a:spLocks/>
          </p:cNvSpPr>
          <p:nvPr/>
        </p:nvSpPr>
        <p:spPr>
          <a:xfrm>
            <a:off x="76293" y="1675108"/>
            <a:ext cx="11964894" cy="46930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v"/>
            </a:pPr>
            <a:r>
              <a:rPr lang="en-US" sz="1400" dirty="0">
                <a:latin typeface="Arial" panose="020B0604020202020204" pitchFamily="34" charset="0"/>
              </a:rPr>
              <a:t>Quite a few SA1#109 use case contributions (below, incl. resubmission from SA1#108) propose the interest/needs of supporting </a:t>
            </a:r>
            <a:r>
              <a:rPr lang="en-US" sz="1400" b="1" u="sng" dirty="0">
                <a:latin typeface="Arial" panose="020B0604020202020204" pitchFamily="34" charset="0"/>
              </a:rPr>
              <a:t>AI Agents in the 6G network.</a:t>
            </a:r>
            <a:r>
              <a:rPr lang="en-US" sz="1400" dirty="0">
                <a:latin typeface="Arial" panose="020B0604020202020204" pitchFamily="34" charset="0"/>
              </a:rPr>
              <a:t> Some of those contributions were agreed, the remaining ones continue to be discussed (list below).</a:t>
            </a: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pic>
        <p:nvPicPr>
          <p:cNvPr id="17" name="Picture 16">
            <a:extLst>
              <a:ext uri="{FF2B5EF4-FFF2-40B4-BE49-F238E27FC236}">
                <a16:creationId xmlns:a16="http://schemas.microsoft.com/office/drawing/2014/main" id="{E38DC33F-C3E0-41F6-8A1B-E18D038322AB}"/>
              </a:ext>
            </a:extLst>
          </p:cNvPr>
          <p:cNvPicPr>
            <a:picLocks noChangeAspect="1"/>
          </p:cNvPicPr>
          <p:nvPr/>
        </p:nvPicPr>
        <p:blipFill>
          <a:blip r:embed="rId3"/>
          <a:stretch>
            <a:fillRect/>
          </a:stretch>
        </p:blipFill>
        <p:spPr>
          <a:xfrm>
            <a:off x="6388794" y="2168955"/>
            <a:ext cx="5699387" cy="3750787"/>
          </a:xfrm>
          <a:prstGeom prst="rect">
            <a:avLst/>
          </a:prstGeom>
        </p:spPr>
      </p:pic>
      <p:sp>
        <p:nvSpPr>
          <p:cNvPr id="18" name="内容占位符 2">
            <a:extLst>
              <a:ext uri="{FF2B5EF4-FFF2-40B4-BE49-F238E27FC236}">
                <a16:creationId xmlns:a16="http://schemas.microsoft.com/office/drawing/2014/main" id="{B6F42321-9F82-42DE-AC16-24DF1160912E}"/>
              </a:ext>
            </a:extLst>
          </p:cNvPr>
          <p:cNvSpPr txBox="1">
            <a:spLocks/>
          </p:cNvSpPr>
          <p:nvPr/>
        </p:nvSpPr>
        <p:spPr>
          <a:xfrm>
            <a:off x="76293" y="6318684"/>
            <a:ext cx="11964894" cy="46930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v"/>
            </a:pPr>
            <a:r>
              <a:rPr lang="en-US" altLang="zh-CN" sz="1400" dirty="0">
                <a:latin typeface="Arial" panose="020B0604020202020204" pitchFamily="34" charset="0"/>
              </a:rPr>
              <a:t>Prior to SA1#110, an SA1 call has been planned for WG1 to better understand “AI Agents in 6G network”, incl. discussing the following 4 questions identified by the 6G Study rapporteurs. Huawei provides input following the guidance from the SA1 leadership.</a:t>
            </a:r>
          </a:p>
          <a:p>
            <a:pPr marL="11419" indent="0">
              <a:buFont typeface="Arial" panose="020B0604020202020204" pitchFamily="34" charset="0"/>
              <a:buNone/>
            </a:pPr>
            <a:endParaRPr lang="en-US" altLang="zh-CN" sz="14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pic>
        <p:nvPicPr>
          <p:cNvPr id="12" name="Picture 11">
            <a:extLst>
              <a:ext uri="{FF2B5EF4-FFF2-40B4-BE49-F238E27FC236}">
                <a16:creationId xmlns:a16="http://schemas.microsoft.com/office/drawing/2014/main" id="{06D01886-075C-4A3F-9E10-39379F23EE6D}"/>
              </a:ext>
            </a:extLst>
          </p:cNvPr>
          <p:cNvPicPr>
            <a:picLocks noChangeAspect="1"/>
          </p:cNvPicPr>
          <p:nvPr/>
        </p:nvPicPr>
        <p:blipFill>
          <a:blip r:embed="rId4"/>
          <a:stretch>
            <a:fillRect/>
          </a:stretch>
        </p:blipFill>
        <p:spPr>
          <a:xfrm>
            <a:off x="76293" y="2166570"/>
            <a:ext cx="6244528" cy="1262430"/>
          </a:xfrm>
          <a:prstGeom prst="rect">
            <a:avLst/>
          </a:prstGeom>
        </p:spPr>
      </p:pic>
      <p:sp>
        <p:nvSpPr>
          <p:cNvPr id="11" name="内容占位符 2">
            <a:extLst>
              <a:ext uri="{FF2B5EF4-FFF2-40B4-BE49-F238E27FC236}">
                <a16:creationId xmlns:a16="http://schemas.microsoft.com/office/drawing/2014/main" id="{E9A26E13-035F-40EA-B5C7-E7241798472E}"/>
              </a:ext>
            </a:extLst>
          </p:cNvPr>
          <p:cNvSpPr txBox="1">
            <a:spLocks/>
          </p:cNvSpPr>
          <p:nvPr/>
        </p:nvSpPr>
        <p:spPr>
          <a:xfrm>
            <a:off x="76294" y="5962004"/>
            <a:ext cx="12040300" cy="272157"/>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i="1" dirty="0">
                <a:solidFill>
                  <a:srgbClr val="0070C0"/>
                </a:solidFill>
                <a:latin typeface="Arial" panose="020B0604020202020204" pitchFamily="34" charset="0"/>
              </a:rPr>
              <a:t>Important to note: AI Agent in 6G NW relates to “AI4Net”, and AI4Net in general is much more than just “network optimization”</a:t>
            </a:r>
            <a:r>
              <a:rPr lang="en-US" sz="1200" dirty="0">
                <a:solidFill>
                  <a:srgbClr val="0070C0"/>
                </a:solidFill>
                <a:latin typeface="Arial" panose="020B0604020202020204" pitchFamily="34" charset="0"/>
              </a:rPr>
              <a:t>.</a:t>
            </a:r>
            <a:endParaRPr lang="en-US" altLang="zh-CN" sz="1200" dirty="0">
              <a:solidFill>
                <a:srgbClr val="0070C0"/>
              </a:solidFill>
              <a:latin typeface="Arial" panose="020B0604020202020204" pitchFamily="34" charset="0"/>
            </a:endParaRPr>
          </a:p>
          <a:p>
            <a:pPr marL="11419" indent="0">
              <a:buFont typeface="Arial" panose="020B0604020202020204" pitchFamily="34" charset="0"/>
              <a:buNone/>
            </a:pPr>
            <a:endParaRPr lang="en-US" altLang="zh-CN" sz="1800" dirty="0">
              <a:solidFill>
                <a:srgbClr val="0070C0"/>
              </a:solidFill>
              <a:latin typeface="Arial" panose="020B0604020202020204" pitchFamily="34" charset="0"/>
            </a:endParaRPr>
          </a:p>
          <a:p>
            <a:endParaRPr lang="zh-CN" altLang="en-US" sz="1800" dirty="0">
              <a:solidFill>
                <a:srgbClr val="0070C0"/>
              </a:solidFill>
              <a:latin typeface="Arial" panose="020B0604020202020204" pitchFamily="34" charset="0"/>
            </a:endParaRPr>
          </a:p>
        </p:txBody>
      </p:sp>
      <p:sp>
        <p:nvSpPr>
          <p:cNvPr id="13" name="内容占位符 2">
            <a:extLst>
              <a:ext uri="{FF2B5EF4-FFF2-40B4-BE49-F238E27FC236}">
                <a16:creationId xmlns:a16="http://schemas.microsoft.com/office/drawing/2014/main" id="{5BACDAD2-0839-4550-9817-04E8D5594FCD}"/>
              </a:ext>
            </a:extLst>
          </p:cNvPr>
          <p:cNvSpPr txBox="1">
            <a:spLocks/>
          </p:cNvSpPr>
          <p:nvPr/>
        </p:nvSpPr>
        <p:spPr>
          <a:xfrm>
            <a:off x="76294" y="3420083"/>
            <a:ext cx="6244528" cy="2457398"/>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None/>
            </a:pPr>
            <a:r>
              <a:rPr lang="en-US" sz="1200" b="1" u="sng" dirty="0">
                <a:solidFill>
                  <a:srgbClr val="0070C0"/>
                </a:solidFill>
                <a:latin typeface="Arial" panose="020B0604020202020204" pitchFamily="34" charset="0"/>
              </a:rPr>
              <a:t>6G network need to integrate AI Agent to provide 6G services, because:</a:t>
            </a:r>
          </a:p>
          <a:p>
            <a:pPr marL="11419" indent="0">
              <a:buNone/>
            </a:pPr>
            <a:r>
              <a:rPr lang="en-US" sz="1000" b="1" u="sng" dirty="0">
                <a:solidFill>
                  <a:srgbClr val="0070C0"/>
                </a:solidFill>
                <a:latin typeface="Arial" panose="020B0604020202020204" pitchFamily="34" charset="0"/>
              </a:rPr>
              <a:t>Challenges:</a:t>
            </a:r>
          </a:p>
          <a:p>
            <a:pPr marL="228600" indent="-228600">
              <a:buAutoNum type="arabicPeriod"/>
            </a:pPr>
            <a:r>
              <a:rPr lang="en-GB" sz="1000" dirty="0">
                <a:solidFill>
                  <a:srgbClr val="0070C0"/>
                </a:solidFill>
                <a:latin typeface="Arial" panose="020B0604020202020204" pitchFamily="34" charset="0"/>
              </a:rPr>
              <a:t>a plethora of wide-ranging, novel usage scenarios of the markets need </a:t>
            </a:r>
            <a:r>
              <a:rPr lang="en-US" sz="1000" dirty="0">
                <a:solidFill>
                  <a:srgbClr val="0070C0"/>
                </a:solidFill>
                <a:latin typeface="Arial" panose="020B0604020202020204" pitchFamily="34" charset="0"/>
              </a:rPr>
              <a:t>diversified 6G services/capabilities, </a:t>
            </a:r>
          </a:p>
          <a:p>
            <a:pPr marL="228600" indent="-228600">
              <a:buAutoNum type="arabicPeriod"/>
            </a:pPr>
            <a:r>
              <a:rPr lang="en-GB" sz="1000" dirty="0">
                <a:solidFill>
                  <a:srgbClr val="0070C0"/>
                </a:solidFill>
                <a:latin typeface="Arial" panose="020B0604020202020204" pitchFamily="34" charset="0"/>
              </a:rPr>
              <a:t>the exact demands of them on the 6G services/capabilities (incl. their combination) are difficult to foresee in its entirely (hard to anticipate),</a:t>
            </a:r>
          </a:p>
          <a:p>
            <a:pPr marL="228600" indent="-228600">
              <a:buAutoNum type="arabicPeriod"/>
            </a:pPr>
            <a:r>
              <a:rPr lang="en-GB" sz="1000" dirty="0">
                <a:solidFill>
                  <a:srgbClr val="0070C0"/>
                </a:solidFill>
                <a:latin typeface="Arial" panose="020B0604020202020204" pitchFamily="34" charset="0"/>
              </a:rPr>
              <a:t>impractical to exhaust all possibilities via traditional pre-defined rule-/template-based approaches;</a:t>
            </a:r>
          </a:p>
          <a:p>
            <a:pPr marL="11419" indent="0">
              <a:buNone/>
            </a:pPr>
            <a:r>
              <a:rPr lang="en-GB" sz="1000" b="1" u="sng" dirty="0">
                <a:solidFill>
                  <a:srgbClr val="0070C0"/>
                </a:solidFill>
                <a:latin typeface="Arial" panose="020B0604020202020204" pitchFamily="34" charset="0"/>
              </a:rPr>
              <a:t>Necessity:</a:t>
            </a:r>
          </a:p>
          <a:p>
            <a:pPr marL="228600" indent="-228600">
              <a:buAutoNum type="arabicPeriod"/>
            </a:pPr>
            <a:r>
              <a:rPr lang="en-US" sz="1000" b="1" u="sng" dirty="0">
                <a:solidFill>
                  <a:srgbClr val="0070C0"/>
                </a:solidFill>
                <a:latin typeface="Arial" panose="020B0604020202020204" pitchFamily="34" charset="0"/>
              </a:rPr>
              <a:t>above situations need to be handled intelligently/</a:t>
            </a:r>
            <a:r>
              <a:rPr lang="en-US" altLang="zh-CN" sz="1000" b="1" u="sng" dirty="0">
                <a:solidFill>
                  <a:srgbClr val="0070C0"/>
                </a:solidFill>
                <a:latin typeface="Arial" panose="020B0604020202020204" pitchFamily="34" charset="0"/>
              </a:rPr>
              <a:t>flexibly/optimally</a:t>
            </a:r>
            <a:r>
              <a:rPr lang="en-US" sz="1000" b="1" u="sng" dirty="0">
                <a:solidFill>
                  <a:srgbClr val="0070C0"/>
                </a:solidFill>
                <a:latin typeface="Arial" panose="020B0604020202020204" pitchFamily="34" charset="0"/>
              </a:rPr>
              <a:t> </a:t>
            </a:r>
            <a:r>
              <a:rPr lang="en-US" sz="1000" dirty="0">
                <a:solidFill>
                  <a:srgbClr val="0070C0"/>
                </a:solidFill>
                <a:latin typeface="Arial" panose="020B0604020202020204" pitchFamily="34" charset="0"/>
              </a:rPr>
              <a:t>in real-time by 6G CN </a:t>
            </a:r>
            <a:r>
              <a:rPr lang="en-US" sz="1000" b="1" u="sng" dirty="0">
                <a:solidFill>
                  <a:srgbClr val="0070C0"/>
                </a:solidFill>
                <a:latin typeface="Arial" panose="020B0604020202020204" pitchFamily="34" charset="0"/>
              </a:rPr>
              <a:t>at certain autonomy</a:t>
            </a:r>
            <a:r>
              <a:rPr lang="en-US" sz="1000" dirty="0">
                <a:solidFill>
                  <a:srgbClr val="0070C0"/>
                </a:solidFill>
                <a:latin typeface="Arial" panose="020B0604020202020204" pitchFamily="34" charset="0"/>
              </a:rPr>
              <a:t> (e.g. dynamic generation and management of services to satisfy users/Apps), actions ensued from reasoning can’t be pre-defined as well as the execution of them,</a:t>
            </a:r>
          </a:p>
          <a:p>
            <a:pPr marL="228600" indent="-228600">
              <a:buAutoNum type="arabicPeriod"/>
            </a:pPr>
            <a:r>
              <a:rPr lang="en-US" sz="1000" b="1" dirty="0">
                <a:solidFill>
                  <a:srgbClr val="0070C0"/>
                </a:solidFill>
                <a:latin typeface="Arial" panose="020B0604020202020204" pitchFamily="34" charset="0"/>
              </a:rPr>
              <a:t>whilst systemically ensuring network resource/energy efficiency considering NW supporting multiple UEs </a:t>
            </a:r>
            <a:r>
              <a:rPr lang="en-US" sz="1000" dirty="0">
                <a:solidFill>
                  <a:srgbClr val="0070C0"/>
                </a:solidFill>
                <a:latin typeface="Arial" panose="020B0604020202020204" pitchFamily="34" charset="0"/>
              </a:rPr>
              <a:t>consuming such dynamic/varied combination of 6G services.</a:t>
            </a:r>
          </a:p>
          <a:p>
            <a:pPr marL="11419" indent="0">
              <a:buFont typeface="Arial" panose="020B0604020202020204" pitchFamily="34" charset="0"/>
              <a:buNone/>
            </a:pPr>
            <a:endParaRPr lang="en-US" altLang="zh-CN" sz="1200" dirty="0">
              <a:latin typeface="Arial" panose="020B0604020202020204" pitchFamily="34" charset="0"/>
            </a:endParaRPr>
          </a:p>
        </p:txBody>
      </p:sp>
    </p:spTree>
    <p:extLst>
      <p:ext uri="{BB962C8B-B14F-4D97-AF65-F5344CB8AC3E}">
        <p14:creationId xmlns:p14="http://schemas.microsoft.com/office/powerpoint/2010/main" val="192340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1356" y="-2039"/>
            <a:ext cx="10058400" cy="399003"/>
          </a:xfrm>
        </p:spPr>
        <p:txBody>
          <a:bodyPr>
            <a:normAutofit/>
          </a:bodyPr>
          <a:lstStyle/>
          <a:p>
            <a:r>
              <a:rPr lang="en-US" altLang="zh-CN" sz="2400" b="1" dirty="0">
                <a:solidFill>
                  <a:srgbClr val="C00000"/>
                </a:solidFill>
              </a:rPr>
              <a:t>Discussion (1/2)</a:t>
            </a:r>
            <a:endParaRPr lang="zh-CN" altLang="en-US" sz="2400" b="1" dirty="0">
              <a:solidFill>
                <a:srgbClr val="C00000"/>
              </a:solidFill>
            </a:endParaRPr>
          </a:p>
        </p:txBody>
      </p:sp>
      <p:sp>
        <p:nvSpPr>
          <p:cNvPr id="3" name="内容占位符 2"/>
          <p:cNvSpPr>
            <a:spLocks noGrp="1"/>
          </p:cNvSpPr>
          <p:nvPr>
            <p:ph idx="12"/>
          </p:nvPr>
        </p:nvSpPr>
        <p:spPr>
          <a:xfrm>
            <a:off x="98232" y="439569"/>
            <a:ext cx="12012927" cy="238601"/>
          </a:xfrm>
          <a:solidFill>
            <a:schemeClr val="tx1"/>
          </a:solidFill>
          <a:ln>
            <a:solidFill>
              <a:schemeClr val="tx1"/>
            </a:solidFill>
          </a:ln>
        </p:spPr>
        <p:txBody>
          <a:bodyPr/>
          <a:lstStyle/>
          <a:p>
            <a:pPr>
              <a:spcAft>
                <a:spcPts val="0"/>
              </a:spcAft>
              <a:buFont typeface="Wingdings" panose="05000000000000000000" pitchFamily="2" charset="2"/>
              <a:buChar char="Ø"/>
            </a:pPr>
            <a:r>
              <a:rPr lang="en-US" sz="1200" b="1" dirty="0">
                <a:solidFill>
                  <a:schemeClr val="tx2"/>
                </a:solidFill>
                <a:latin typeface="Arial" panose="020B0604020202020204" pitchFamily="34" charset="0"/>
              </a:rPr>
              <a:t>Q1a. What is meant by "intent“? Q1b. How does it relate to "AI Agent“? and Q1c. What's the difference compare to SA5 definition?                                                                                                                                                                                                                                                                                                                                                                                                                                                                                                                                                                                                                                                                                                                                                                                                                                                                                                                                                                                                                                                                                                                                                      </a:t>
            </a:r>
            <a:endParaRPr lang="en-US" altLang="zh-CN" sz="1200" b="1" dirty="0">
              <a:solidFill>
                <a:schemeClr val="tx2"/>
              </a:solidFill>
              <a:latin typeface="Arial" panose="020B0604020202020204" pitchFamily="34" charset="0"/>
            </a:endParaRPr>
          </a:p>
          <a:p>
            <a:pPr marL="11419" indent="0">
              <a:buNone/>
            </a:pPr>
            <a:endParaRPr lang="zh-CN" altLang="en-US" sz="1800" dirty="0">
              <a:latin typeface="Arial" panose="020B0604020202020204" pitchFamily="34" charset="0"/>
            </a:endParaRPr>
          </a:p>
        </p:txBody>
      </p:sp>
      <p:sp>
        <p:nvSpPr>
          <p:cNvPr id="6" name="内容占位符 2">
            <a:extLst>
              <a:ext uri="{FF2B5EF4-FFF2-40B4-BE49-F238E27FC236}">
                <a16:creationId xmlns:a16="http://schemas.microsoft.com/office/drawing/2014/main" id="{196C953C-C3A7-4EBC-A2B7-79A5FD738833}"/>
              </a:ext>
            </a:extLst>
          </p:cNvPr>
          <p:cNvSpPr txBox="1">
            <a:spLocks/>
          </p:cNvSpPr>
          <p:nvPr/>
        </p:nvSpPr>
        <p:spPr>
          <a:xfrm>
            <a:off x="6799966" y="736784"/>
            <a:ext cx="5233520" cy="3340542"/>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60509" lvl="1" indent="0">
              <a:buNone/>
            </a:pPr>
            <a:r>
              <a:rPr lang="en-GB" sz="1000" dirty="0">
                <a:latin typeface="Arial" panose="020B0604020202020204" pitchFamily="34" charset="0"/>
              </a:rPr>
              <a:t>Reference to SA5 work:</a:t>
            </a:r>
          </a:p>
          <a:p>
            <a:pPr lvl="1"/>
            <a:r>
              <a:rPr lang="en-GB" sz="1000" dirty="0">
                <a:latin typeface="Arial" panose="020B0604020202020204" pitchFamily="34" charset="0"/>
              </a:rPr>
              <a:t>Rel-18 TR 28.912 “Study on enhanced intent-driven management services for mobile networks” and TS 28.312 “Intent driven Management Service for Mobile Network phase 2” define features of Intent Management Network (IMN) which allows subscribers to express their network-oriented intents (typically human-readable) about, e.g., delivery of a specific communication service or desired properties of the network. </a:t>
            </a:r>
          </a:p>
          <a:p>
            <a:pPr lvl="1">
              <a:spcAft>
                <a:spcPts val="0"/>
              </a:spcAft>
            </a:pPr>
            <a:r>
              <a:rPr lang="en-GB" sz="1000" dirty="0">
                <a:latin typeface="Arial" panose="020B0604020202020204" pitchFamily="34" charset="0"/>
              </a:rPr>
              <a:t>TS 28.312 has the following definition: </a:t>
            </a:r>
          </a:p>
          <a:p>
            <a:pPr marL="160509" lvl="1" indent="0">
              <a:buNone/>
            </a:pPr>
            <a:r>
              <a:rPr lang="en-GB" sz="1000" dirty="0">
                <a:solidFill>
                  <a:srgbClr val="0070C0"/>
                </a:solidFill>
                <a:latin typeface="Arial" panose="020B0604020202020204" pitchFamily="34" charset="0"/>
              </a:rPr>
              <a:t>“intent: expectations including requirements, goals and constraints given to a 3GPP system, without specifying how to achieve them.”</a:t>
            </a:r>
            <a:endParaRPr lang="en-GB" sz="1200" dirty="0">
              <a:solidFill>
                <a:srgbClr val="0070C0"/>
              </a:solidFill>
              <a:latin typeface="Arial" panose="020B0604020202020204" pitchFamily="34" charset="0"/>
            </a:endParaRPr>
          </a:p>
          <a:p>
            <a:pPr lvl="1"/>
            <a:r>
              <a:rPr lang="en-GB" sz="1000" dirty="0">
                <a:latin typeface="Arial" panose="020B0604020202020204" pitchFamily="34" charset="0"/>
              </a:rPr>
              <a:t>	But as clause 4.1.2 states, regardless of intent’s user types, the objective of SA5 intent is about the </a:t>
            </a:r>
            <a:r>
              <a:rPr lang="en-GB" sz="1000" u="sng" dirty="0">
                <a:solidFill>
                  <a:srgbClr val="0070C0"/>
                </a:solidFill>
                <a:latin typeface="Arial" panose="020B0604020202020204" pitchFamily="34" charset="0"/>
              </a:rPr>
              <a:t>“</a:t>
            </a:r>
            <a:r>
              <a:rPr lang="en-GB" sz="1000" b="1" u="sng" dirty="0">
                <a:solidFill>
                  <a:srgbClr val="0070C0"/>
                </a:solidFill>
                <a:latin typeface="Arial" panose="020B0604020202020204" pitchFamily="34" charset="0"/>
              </a:rPr>
              <a:t>managed for communication service, or for management of network, or for management of network elements</a:t>
            </a:r>
            <a:r>
              <a:rPr lang="en-GB" sz="1000" u="sng" dirty="0">
                <a:solidFill>
                  <a:srgbClr val="0070C0"/>
                </a:solidFill>
                <a:latin typeface="Arial" panose="020B0604020202020204" pitchFamily="34" charset="0"/>
              </a:rPr>
              <a:t>”</a:t>
            </a:r>
            <a:r>
              <a:rPr lang="en-GB" sz="1000" dirty="0">
                <a:latin typeface="Arial" panose="020B0604020202020204" pitchFamily="34" charset="0"/>
              </a:rPr>
              <a:t>.</a:t>
            </a:r>
          </a:p>
          <a:p>
            <a:pPr lvl="1"/>
            <a:r>
              <a:rPr lang="en-GB" sz="1000" dirty="0">
                <a:latin typeface="Arial" panose="020B0604020202020204" pitchFamily="34" charset="0"/>
              </a:rPr>
              <a:t>TS 28.312 clause 4.1.3 (“intent expectations for different types of management needs”) clarifies intent expectation is for “delivering network and service related object (e.g. network, service, slice)” and for “network and service related object (e.g. network, service, slice) performance”. Clause 4.5.1 (“intent expectation”) further clarifies the following:</a:t>
            </a:r>
            <a:endParaRPr lang="en-US" sz="1000" dirty="0">
              <a:latin typeface="Arial" panose="020B0604020202020204" pitchFamily="34" charset="0"/>
            </a:endParaRPr>
          </a:p>
          <a:p>
            <a:pPr marL="160509" lvl="1" indent="0">
              <a:spcAft>
                <a:spcPts val="0"/>
              </a:spcAft>
              <a:buNone/>
            </a:pPr>
            <a:r>
              <a:rPr lang="en-US" sz="1000" dirty="0">
                <a:solidFill>
                  <a:srgbClr val="0070C0"/>
                </a:solidFill>
                <a:latin typeface="Arial" panose="020B0604020202020204" pitchFamily="34" charset="0"/>
              </a:rPr>
              <a:t> </a:t>
            </a:r>
            <a:r>
              <a:rPr lang="en-GB" sz="1000" dirty="0">
                <a:solidFill>
                  <a:srgbClr val="0070C0"/>
                </a:solidFill>
                <a:latin typeface="Arial" panose="020B0604020202020204" pitchFamily="34" charset="0"/>
              </a:rPr>
              <a:t> 	“The object may be a 3GPP managed object like a network slice, subnetwork (e.g. radio network) or other objects like a service.”</a:t>
            </a: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9" name="内容占位符 2">
            <a:extLst>
              <a:ext uri="{FF2B5EF4-FFF2-40B4-BE49-F238E27FC236}">
                <a16:creationId xmlns:a16="http://schemas.microsoft.com/office/drawing/2014/main" id="{5D406725-2FEE-443C-B54E-A73447A7D044}"/>
              </a:ext>
            </a:extLst>
          </p:cNvPr>
          <p:cNvSpPr txBox="1">
            <a:spLocks/>
          </p:cNvSpPr>
          <p:nvPr/>
        </p:nvSpPr>
        <p:spPr>
          <a:xfrm>
            <a:off x="143655" y="700700"/>
            <a:ext cx="6606002" cy="3387810"/>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0" indent="0" defTabSz="914400" eaLnBrk="0" fontAlgn="base" hangingPunct="0">
              <a:spcAft>
                <a:spcPts val="0"/>
              </a:spcAft>
              <a:buClrTx/>
              <a:buFont typeface="Arial" panose="020B0604020202020204" pitchFamily="34" charset="0"/>
              <a:buNone/>
              <a:tabLst/>
            </a:pPr>
            <a:r>
              <a:rPr lang="en-GB" altLang="zh-CN" sz="1200" b="1" dirty="0">
                <a:latin typeface="Arial" panose="020B0604020202020204" pitchFamily="34" charset="0"/>
              </a:rPr>
              <a:t>A1a: </a:t>
            </a:r>
            <a:r>
              <a:rPr lang="en-GB" altLang="zh-CN" sz="1200" dirty="0">
                <a:latin typeface="Arial" panose="020B0604020202020204" pitchFamily="34" charset="0"/>
              </a:rPr>
              <a:t>In the context of SA1 6G SI, we define </a:t>
            </a:r>
            <a:r>
              <a:rPr lang="en-GB" altLang="zh-CN" sz="1200" dirty="0">
                <a:solidFill>
                  <a:srgbClr val="00B050"/>
                </a:solidFill>
                <a:latin typeface="Arial" panose="020B0604020202020204" pitchFamily="34" charset="0"/>
              </a:rPr>
              <a:t>Intent</a:t>
            </a:r>
            <a:r>
              <a:rPr lang="en-US" altLang="zh-CN" sz="1200" dirty="0">
                <a:solidFill>
                  <a:srgbClr val="00B050"/>
                </a:solidFill>
                <a:latin typeface="Arial" panose="020B0604020202020204" pitchFamily="34" charset="0"/>
              </a:rPr>
              <a:t>: </a:t>
            </a:r>
            <a:r>
              <a:rPr lang="en-US" altLang="zh-CN" sz="1200" b="1" u="sng" dirty="0">
                <a:solidFill>
                  <a:srgbClr val="00B050"/>
                </a:solidFill>
                <a:latin typeface="Arial" panose="020B0604020202020204" pitchFamily="34" charset="0"/>
              </a:rPr>
              <a:t>t</a:t>
            </a:r>
            <a:r>
              <a:rPr lang="en-GB" altLang="zh-CN" sz="1200" b="1" u="sng" dirty="0">
                <a:solidFill>
                  <a:srgbClr val="00B050"/>
                </a:solidFill>
                <a:latin typeface="Arial" panose="020B0604020202020204" pitchFamily="34" charset="0"/>
              </a:rPr>
              <a:t>he 3GPP service request from subscriber or third-party application</a:t>
            </a:r>
            <a:r>
              <a:rPr lang="en-GB" altLang="zh-CN" sz="1200" dirty="0">
                <a:solidFill>
                  <a:srgbClr val="00B050"/>
                </a:solidFill>
                <a:latin typeface="Arial" panose="020B0604020202020204" pitchFamily="34" charset="0"/>
              </a:rPr>
              <a:t>, expressed to the 3GPP network emphasizing the objectives (instead of “how”). It may include requirements (e.g. expressed objectives that would depend on 3GPP services), goals, and information (e.g. constraints) related to the 3GPP service(s). </a:t>
            </a:r>
            <a:endParaRPr lang="en-US" altLang="zh-CN" sz="1200" dirty="0">
              <a:solidFill>
                <a:srgbClr val="00B050"/>
              </a:solidFill>
              <a:latin typeface="Arial" panose="020B0604020202020204" pitchFamily="34" charset="0"/>
            </a:endParaRPr>
          </a:p>
          <a:p>
            <a:pPr marL="0" indent="0" defTabSz="914400" eaLnBrk="0" fontAlgn="base" hangingPunct="0">
              <a:spcAft>
                <a:spcPts val="0"/>
              </a:spcAft>
              <a:buClrTx/>
              <a:buFont typeface="Arial" panose="020B0604020202020204" pitchFamily="34" charset="0"/>
              <a:buNone/>
              <a:tabLst/>
            </a:pPr>
            <a:r>
              <a:rPr lang="en-US" altLang="zh-CN" sz="1200" i="1" dirty="0">
                <a:solidFill>
                  <a:srgbClr val="00B050"/>
                </a:solidFill>
                <a:latin typeface="Arial" panose="020B0604020202020204" pitchFamily="34" charset="0"/>
              </a:rPr>
              <a:t>           NOTE:</a:t>
            </a:r>
            <a:r>
              <a:rPr lang="en-GB" altLang="zh-CN" sz="1200" i="1" dirty="0">
                <a:solidFill>
                  <a:srgbClr val="00B050"/>
                </a:solidFill>
                <a:latin typeface="Arial" panose="020B0604020202020204" pitchFamily="34" charset="0"/>
              </a:rPr>
              <a:t> Constraints could be any conditions related to the expressed objectives. E.g. In     the context of autonomous driving, it may be the preference for the shortest route, the shortest driving time, or other personalized preferences.</a:t>
            </a:r>
          </a:p>
          <a:p>
            <a:pPr marL="11419" indent="0">
              <a:spcBef>
                <a:spcPts val="300"/>
              </a:spcBef>
              <a:spcAft>
                <a:spcPts val="0"/>
              </a:spcAft>
              <a:buFont typeface="Arial" panose="020B0604020202020204" pitchFamily="34" charset="0"/>
              <a:buNone/>
            </a:pPr>
            <a:r>
              <a:rPr lang="en-GB" altLang="zh-CN" sz="1200" b="1" dirty="0">
                <a:latin typeface="Arial" panose="020B0604020202020204" pitchFamily="34" charset="0"/>
              </a:rPr>
              <a:t>A1b: </a:t>
            </a:r>
            <a:r>
              <a:rPr lang="en-US" altLang="zh-CN" sz="1200" dirty="0">
                <a:latin typeface="Arial" panose="020B0604020202020204" pitchFamily="34" charset="0"/>
              </a:rPr>
              <a:t>As Intent is a new form of 3GPP service request </a:t>
            </a:r>
            <a:r>
              <a:rPr lang="en-GB" altLang="zh-CN" sz="1200" dirty="0">
                <a:latin typeface="Arial" panose="020B0604020202020204" pitchFamily="34" charset="0"/>
              </a:rPr>
              <a:t>from subscriber or third-party application</a:t>
            </a:r>
            <a:r>
              <a:rPr lang="en-US" altLang="zh-CN" sz="1200" dirty="0">
                <a:latin typeface="Arial" panose="020B0604020202020204" pitchFamily="34" charset="0"/>
              </a:rPr>
              <a:t>, </a:t>
            </a:r>
            <a:r>
              <a:rPr lang="en-US" altLang="zh-CN" sz="1200" b="1" u="sng" dirty="0">
                <a:latin typeface="Arial" panose="020B0604020202020204" pitchFamily="34" charset="0"/>
              </a:rPr>
              <a:t>its objectives must be received in 6G CN</a:t>
            </a:r>
            <a:r>
              <a:rPr lang="en-US" altLang="zh-CN" sz="1200" dirty="0">
                <a:latin typeface="Arial" panose="020B0604020202020204" pitchFamily="34" charset="0"/>
              </a:rPr>
              <a:t>, where an AI Agent </a:t>
            </a:r>
            <a:r>
              <a:rPr lang="en-GB" sz="1200" dirty="0">
                <a:latin typeface="Arial" panose="020B0604020202020204" pitchFamily="34" charset="0"/>
              </a:rPr>
              <a:t>understands the objectives (situational context-awareness) and translates them into the needed constituent 3GPP services and capabilities. In this process, </a:t>
            </a:r>
            <a:r>
              <a:rPr lang="en-GB" sz="1200" b="1" u="sng" dirty="0">
                <a:latin typeface="Arial" panose="020B0604020202020204" pitchFamily="34" charset="0"/>
              </a:rPr>
              <a:t>AI Agents in 6G network reason and self-reflect to decide and plan the most optimal actions to take in order to provide the 6G services</a:t>
            </a:r>
            <a:r>
              <a:rPr lang="en-GB" sz="1200" dirty="0">
                <a:latin typeface="Arial" panose="020B0604020202020204" pitchFamily="34" charset="0"/>
              </a:rPr>
              <a:t>.</a:t>
            </a:r>
            <a:endParaRPr lang="en-US" altLang="zh-CN" sz="1200" dirty="0">
              <a:latin typeface="Arial" panose="020B0604020202020204" pitchFamily="34" charset="0"/>
            </a:endParaRPr>
          </a:p>
          <a:p>
            <a:pPr marL="11419" indent="0">
              <a:spcBef>
                <a:spcPts val="300"/>
              </a:spcBef>
              <a:spcAft>
                <a:spcPts val="0"/>
              </a:spcAft>
              <a:buFont typeface="Arial" panose="020B0604020202020204" pitchFamily="34" charset="0"/>
              <a:buNone/>
            </a:pPr>
            <a:r>
              <a:rPr lang="en-GB" altLang="zh-CN" sz="1200" b="1" dirty="0">
                <a:latin typeface="Arial" panose="020B0604020202020204" pitchFamily="34" charset="0"/>
              </a:rPr>
              <a:t>A1c: </a:t>
            </a:r>
            <a:r>
              <a:rPr lang="en-GB" sz="1200" dirty="0">
                <a:latin typeface="Arial" panose="020B0604020202020204" pitchFamily="34" charset="0"/>
              </a:rPr>
              <a:t>Current SA5 work on “intent” focuses on OAM, e.g. intent-driven </a:t>
            </a:r>
            <a:r>
              <a:rPr lang="en-GB" sz="1200" dirty="0" err="1">
                <a:latin typeface="Arial" panose="020B0604020202020204" pitchFamily="34" charset="0"/>
              </a:rPr>
              <a:t>MnS</a:t>
            </a:r>
            <a:r>
              <a:rPr lang="en-GB" sz="1200" dirty="0">
                <a:latin typeface="Arial" panose="020B0604020202020204" pitchFamily="34" charset="0"/>
              </a:rPr>
              <a:t>, management of communication service/network/network elements (incl. sub-network). </a:t>
            </a:r>
            <a:r>
              <a:rPr lang="en-GB" sz="1200" u="sng" dirty="0">
                <a:latin typeface="Arial" panose="020B0604020202020204" pitchFamily="34" charset="0"/>
              </a:rPr>
              <a:t>Differently, “Intent” in the context of SA1 6G discussion is </a:t>
            </a:r>
            <a:r>
              <a:rPr lang="en-US" altLang="zh-CN" sz="1200" u="sng" dirty="0">
                <a:latin typeface="Arial" panose="020B0604020202020204" pitchFamily="34" charset="0"/>
              </a:rPr>
              <a:t>3GPP service request sent by</a:t>
            </a:r>
            <a:r>
              <a:rPr lang="en-GB" sz="1200" u="sng" dirty="0">
                <a:latin typeface="Arial" panose="020B0604020202020204" pitchFamily="34" charset="0"/>
              </a:rPr>
              <a:t> subscribers or third-party applications of </a:t>
            </a:r>
            <a:r>
              <a:rPr lang="en-GB" sz="1200" u="sng" dirty="0" err="1">
                <a:latin typeface="Arial" panose="020B0604020202020204" pitchFamily="34" charset="0"/>
              </a:rPr>
              <a:t>toB</a:t>
            </a:r>
            <a:r>
              <a:rPr lang="en-GB" sz="1200" u="sng" dirty="0">
                <a:latin typeface="Arial" panose="020B0604020202020204" pitchFamily="34" charset="0"/>
              </a:rPr>
              <a:t> users (customers of the 3GPP operators) to consume the 3GPP services in a variety of dynamic and rich context, e.g., for autonomous driving, safe navigation, UAVs, COBOTs, etc. </a:t>
            </a:r>
          </a:p>
          <a:p>
            <a:pPr marL="11419" indent="0">
              <a:buFont typeface="Arial" panose="020B0604020202020204" pitchFamily="34" charset="0"/>
              <a:buNone/>
            </a:pPr>
            <a:r>
              <a:rPr lang="en-GB" sz="1200" dirty="0">
                <a:latin typeface="Arial" panose="020B0604020202020204" pitchFamily="34" charset="0"/>
              </a:rPr>
              <a:t> </a:t>
            </a:r>
            <a:endParaRPr lang="en-US" altLang="zh-CN" sz="1200" dirty="0">
              <a:latin typeface="Arial" panose="020B0604020202020204" pitchFamily="34" charset="0"/>
            </a:endParaRPr>
          </a:p>
          <a:p>
            <a:endParaRPr lang="zh-CN" altLang="en-US" sz="1800" dirty="0">
              <a:latin typeface="Arial" panose="020B0604020202020204" pitchFamily="34" charset="0"/>
            </a:endParaRPr>
          </a:p>
        </p:txBody>
      </p:sp>
      <p:sp>
        <p:nvSpPr>
          <p:cNvPr id="4" name="Rectangle 3">
            <a:extLst>
              <a:ext uri="{FF2B5EF4-FFF2-40B4-BE49-F238E27FC236}">
                <a16:creationId xmlns:a16="http://schemas.microsoft.com/office/drawing/2014/main" id="{AC010995-9ADD-4048-9A2E-A436486C3D3C}"/>
              </a:ext>
            </a:extLst>
          </p:cNvPr>
          <p:cNvSpPr/>
          <p:nvPr/>
        </p:nvSpPr>
        <p:spPr>
          <a:xfrm>
            <a:off x="93346" y="434481"/>
            <a:ext cx="12017813" cy="41191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内容占位符 2">
            <a:extLst>
              <a:ext uri="{FF2B5EF4-FFF2-40B4-BE49-F238E27FC236}">
                <a16:creationId xmlns:a16="http://schemas.microsoft.com/office/drawing/2014/main" id="{C9F9C11D-6F29-4297-B64F-FF1A2D72E055}"/>
              </a:ext>
            </a:extLst>
          </p:cNvPr>
          <p:cNvSpPr txBox="1">
            <a:spLocks/>
          </p:cNvSpPr>
          <p:nvPr/>
        </p:nvSpPr>
        <p:spPr>
          <a:xfrm>
            <a:off x="131034" y="4877521"/>
            <a:ext cx="432753" cy="184788"/>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A2: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4" name="Rectangle 13">
            <a:extLst>
              <a:ext uri="{FF2B5EF4-FFF2-40B4-BE49-F238E27FC236}">
                <a16:creationId xmlns:a16="http://schemas.microsoft.com/office/drawing/2014/main" id="{4FD6F0FE-A372-4DD0-AAFF-CF94814AF737}"/>
              </a:ext>
            </a:extLst>
          </p:cNvPr>
          <p:cNvSpPr/>
          <p:nvPr/>
        </p:nvSpPr>
        <p:spPr>
          <a:xfrm>
            <a:off x="93346" y="4628198"/>
            <a:ext cx="12024041" cy="21244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内容占位符 2">
            <a:extLst>
              <a:ext uri="{FF2B5EF4-FFF2-40B4-BE49-F238E27FC236}">
                <a16:creationId xmlns:a16="http://schemas.microsoft.com/office/drawing/2014/main" id="{8C098EF2-7E6A-4850-8C8C-F35DFC7D5760}"/>
              </a:ext>
            </a:extLst>
          </p:cNvPr>
          <p:cNvSpPr txBox="1">
            <a:spLocks/>
          </p:cNvSpPr>
          <p:nvPr/>
        </p:nvSpPr>
        <p:spPr>
          <a:xfrm>
            <a:off x="98233" y="4633559"/>
            <a:ext cx="12012926" cy="238601"/>
          </a:xfrm>
          <a:prstGeom prst="rect">
            <a:avLst/>
          </a:prstGeom>
          <a:solidFill>
            <a:schemeClr val="tx1"/>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b="1" dirty="0">
                <a:solidFill>
                  <a:schemeClr val="tx2"/>
                </a:solidFill>
                <a:latin typeface="Arial" panose="020B0604020202020204" pitchFamily="34" charset="0"/>
              </a:rPr>
              <a:t>Q2. What service AI Agent could provide within 3GPP network? ( </a:t>
            </a:r>
            <a:r>
              <a:rPr lang="en-US" sz="1200" b="1" dirty="0">
                <a:solidFill>
                  <a:schemeClr val="tx2"/>
                </a:solidFill>
                <a:highlight>
                  <a:srgbClr val="FF0000"/>
                </a:highlight>
                <a:latin typeface="Arial" panose="020B0604020202020204" pitchFamily="34" charset="0"/>
              </a:rPr>
              <a:t>-&gt;  </a:t>
            </a:r>
            <a:r>
              <a:rPr lang="en-US" sz="1200" b="1" dirty="0">
                <a:solidFill>
                  <a:schemeClr val="tx2"/>
                </a:solidFill>
                <a:latin typeface="Arial" panose="020B0604020202020204" pitchFamily="34" charset="0"/>
              </a:rPr>
              <a:t>“What services could AI Agents within 3GPP network provide?”)</a:t>
            </a: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6" name="内容占位符 2">
            <a:extLst>
              <a:ext uri="{FF2B5EF4-FFF2-40B4-BE49-F238E27FC236}">
                <a16:creationId xmlns:a16="http://schemas.microsoft.com/office/drawing/2014/main" id="{AB195E09-E01B-433C-85C3-50881328265F}"/>
              </a:ext>
            </a:extLst>
          </p:cNvPr>
          <p:cNvSpPr txBox="1">
            <a:spLocks/>
          </p:cNvSpPr>
          <p:nvPr/>
        </p:nvSpPr>
        <p:spPr>
          <a:xfrm>
            <a:off x="446851" y="4873947"/>
            <a:ext cx="11617290" cy="181278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sz="1200" dirty="0">
                <a:latin typeface="Arial" panose="020B0604020202020204" pitchFamily="34" charset="0"/>
              </a:rPr>
              <a:t>Understand and parse Intent (able to interact with subscribers/3rd party apps from </a:t>
            </a:r>
            <a:r>
              <a:rPr lang="en-US" sz="1200" dirty="0" err="1">
                <a:latin typeface="Arial" panose="020B0604020202020204" pitchFamily="34" charset="0"/>
              </a:rPr>
              <a:t>toB</a:t>
            </a:r>
            <a:r>
              <a:rPr lang="en-US" sz="1200" dirty="0">
                <a:latin typeface="Arial" panose="020B0604020202020204" pitchFamily="34" charset="0"/>
              </a:rPr>
              <a:t> customers), knowing the situational context of Intent related to the required 6G services; understand </a:t>
            </a:r>
            <a:r>
              <a:rPr lang="en-GB" sz="1200" dirty="0">
                <a:latin typeface="Arial" panose="020B0604020202020204" pitchFamily="34" charset="0"/>
              </a:rPr>
              <a:t>the objective and translates it into the 3GPP services and capability requirements</a:t>
            </a:r>
            <a:r>
              <a:rPr lang="en-US" sz="1200" dirty="0">
                <a:latin typeface="Arial" panose="020B0604020202020204" pitchFamily="34" charset="0"/>
              </a:rPr>
              <a:t>.</a:t>
            </a:r>
          </a:p>
          <a:p>
            <a:pPr marL="240019" indent="-228600">
              <a:spcAft>
                <a:spcPts val="0"/>
              </a:spcAft>
              <a:buFont typeface="+mj-lt"/>
              <a:buAutoNum type="alphaLcParenR"/>
            </a:pPr>
            <a:r>
              <a:rPr lang="en-GB" sz="1200" dirty="0">
                <a:latin typeface="Arial" panose="020B0604020202020204" pitchFamily="34" charset="0"/>
              </a:rPr>
              <a:t>To optimally support objectives expressed in the Intent, provide multiple 3GPP services and capabilities synergistically orchestrated (e.g., using ISAC, AI, URLLC) considering their interdependency, whilst ensuring (resource, energy, etc.) efficiency of the overall 6G network/system in dynamic environment.</a:t>
            </a:r>
          </a:p>
          <a:p>
            <a:pPr marL="240019" indent="-228600">
              <a:spcAft>
                <a:spcPts val="0"/>
              </a:spcAft>
              <a:buFont typeface="+mj-lt"/>
              <a:buAutoNum type="alphaLcParenR"/>
            </a:pPr>
            <a:r>
              <a:rPr lang="en-GB" sz="1200" dirty="0">
                <a:latin typeface="Arial" panose="020B0604020202020204" pitchFamily="34" charset="0"/>
              </a:rPr>
              <a:t>AI Agents in 6G CN may check any previously retained context, using the past findings (e.g. data looked up and memorized, knowledge built from previous interaction with subscribers, or decisions made in similar situations).</a:t>
            </a:r>
            <a:r>
              <a:rPr lang="en-US" sz="1200" dirty="0">
                <a:latin typeface="Arial" panose="020B0604020202020204" pitchFamily="34" charset="0"/>
              </a:rPr>
              <a:t>    </a:t>
            </a:r>
          </a:p>
          <a:p>
            <a:pPr marL="240019" indent="-228600">
              <a:spcAft>
                <a:spcPts val="0"/>
              </a:spcAft>
              <a:buFont typeface="+mj-lt"/>
              <a:buAutoNum type="alphaLcParenR"/>
            </a:pPr>
            <a:r>
              <a:rPr lang="en-GB" sz="1200" dirty="0">
                <a:latin typeface="Arial" panose="020B0604020202020204" pitchFamily="34" charset="0"/>
              </a:rPr>
              <a:t>6G core network autonomously controls/manages the execution order of various constituent 3GPP services/capabilities concurrently, and manages the coordination </a:t>
            </a:r>
            <a:r>
              <a:rPr lang="en-US" altLang="zh-CN" sz="1200" dirty="0">
                <a:latin typeface="Arial" panose="020B0604020202020204" pitchFamily="34" charset="0"/>
              </a:rPr>
              <a:t>of</a:t>
            </a:r>
            <a:r>
              <a:rPr lang="en-GB" sz="1200" dirty="0">
                <a:latin typeface="Arial" panose="020B0604020202020204" pitchFamily="34" charset="0"/>
              </a:rPr>
              <a:t> related resource optimization and dynamic adjustment of constituent capabilities/</a:t>
            </a:r>
            <a:r>
              <a:rPr lang="en-GB" altLang="zh-CN" sz="1200" dirty="0">
                <a:latin typeface="Arial" panose="020B0604020202020204" pitchFamily="34" charset="0"/>
              </a:rPr>
              <a:t>functions</a:t>
            </a:r>
            <a:r>
              <a:rPr lang="en-GB" sz="1200" dirty="0">
                <a:latin typeface="Arial" panose="020B0604020202020204" pitchFamily="34" charset="0"/>
              </a:rPr>
              <a:t> in runtime, to ensure the intended QoS of the services are assured.</a:t>
            </a:r>
          </a:p>
          <a:p>
            <a:pPr marL="240019" indent="-228600">
              <a:spcAft>
                <a:spcPts val="0"/>
              </a:spcAft>
              <a:buFont typeface="+mj-lt"/>
              <a:buAutoNum type="alphaLcParenR"/>
            </a:pPr>
            <a:r>
              <a:rPr lang="en-GB" sz="1200" dirty="0">
                <a:latin typeface="Arial" panose="020B0604020202020204" pitchFamily="34" charset="0"/>
              </a:rPr>
              <a:t>AI Agents in 6G CN may collaborate with AI Agents in UE. </a:t>
            </a:r>
            <a:r>
              <a:rPr lang="en-US" sz="1200" dirty="0">
                <a:latin typeface="Arial" panose="020B0604020202020204" pitchFamily="34" charset="0"/>
              </a:rPr>
              <a:t> </a:t>
            </a:r>
          </a:p>
          <a:p>
            <a:pPr marL="240019" indent="-228600">
              <a:spcAft>
                <a:spcPts val="0"/>
              </a:spcAft>
              <a:buFont typeface="+mj-lt"/>
              <a:buAutoNum type="alphaLcParenR"/>
            </a:pPr>
            <a:r>
              <a:rPr lang="en-US" altLang="zh-CN" sz="1200" dirty="0">
                <a:latin typeface="Arial" panose="020B0604020202020204" pitchFamily="34" charset="0"/>
              </a:rPr>
              <a:t>AI Agents in 6G CN can optimize network traffic to improve network efficiency, </a:t>
            </a:r>
            <a:r>
              <a:rPr lang="en-US" altLang="zh-CN" sz="1200" dirty="0" err="1">
                <a:latin typeface="Arial" panose="020B0604020202020204" pitchFamily="34" charset="0"/>
              </a:rPr>
              <a:t>QoE</a:t>
            </a:r>
            <a:r>
              <a:rPr lang="en-US" altLang="zh-CN" sz="1200" dirty="0">
                <a:latin typeface="Arial" panose="020B0604020202020204" pitchFamily="34" charset="0"/>
              </a:rPr>
              <a:t>, and sustainability.</a:t>
            </a:r>
            <a:r>
              <a:rPr lang="en-US" sz="1200" dirty="0">
                <a:latin typeface="Arial" panose="020B0604020202020204" pitchFamily="34" charset="0"/>
              </a:rPr>
              <a:t>                                                                                                                                                                                                                                                                                                                                                                                                                                                                                                                                                                                                                                                                                                                                                                                                                                                                                                                                                                                                                                                                                                                                                                                                                                                                                                                                                                                                                                                                                                                                                                                                                                                                                                                                                                                                                                                                                                                                                                                                                                                                                                                                                                                                                                                                                        </a:t>
            </a:r>
            <a:endParaRPr lang="en-US" altLang="zh-CN" sz="1200"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8" name="内容占位符 2">
            <a:extLst>
              <a:ext uri="{FF2B5EF4-FFF2-40B4-BE49-F238E27FC236}">
                <a16:creationId xmlns:a16="http://schemas.microsoft.com/office/drawing/2014/main" id="{17CBDC52-E90A-4BC8-8EBD-2FCD02AC0EE6}"/>
              </a:ext>
            </a:extLst>
          </p:cNvPr>
          <p:cNvSpPr txBox="1">
            <a:spLocks/>
          </p:cNvSpPr>
          <p:nvPr/>
        </p:nvSpPr>
        <p:spPr>
          <a:xfrm>
            <a:off x="143655" y="4163045"/>
            <a:ext cx="11821332" cy="341967"/>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ü"/>
            </a:pPr>
            <a:r>
              <a:rPr lang="en-US" altLang="zh-CN" sz="1200" dirty="0">
                <a:solidFill>
                  <a:srgbClr val="00B050"/>
                </a:solidFill>
                <a:latin typeface="Arial" panose="020B0604020202020204" pitchFamily="34" charset="0"/>
              </a:rPr>
              <a:t>TR22.870 Clause 6.5 and 6.10 </a:t>
            </a:r>
            <a:r>
              <a:rPr lang="en-US" altLang="zh-CN" sz="1200" dirty="0">
                <a:latin typeface="Arial" panose="020B0604020202020204" pitchFamily="34" charset="0"/>
              </a:rPr>
              <a:t>already capture context related to</a:t>
            </a:r>
            <a:r>
              <a:rPr lang="en-US" altLang="zh-CN" sz="1200" dirty="0">
                <a:solidFill>
                  <a:srgbClr val="00B050"/>
                </a:solidFill>
                <a:latin typeface="Arial" panose="020B0604020202020204" pitchFamily="34" charset="0"/>
              </a:rPr>
              <a:t>: intent/intention-based request from subscriber to 6G network, where intent is acted upon by AI Agent or ”Intelligent Communication Assistant” in the 6G network.</a:t>
            </a:r>
          </a:p>
          <a:p>
            <a:pPr marL="11419" indent="0">
              <a:buFont typeface="Arial" panose="020B0604020202020204" pitchFamily="34" charset="0"/>
              <a:buNone/>
            </a:pPr>
            <a:endParaRPr lang="en-GB" altLang="zh-CN" sz="1200"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Tree>
    <p:extLst>
      <p:ext uri="{BB962C8B-B14F-4D97-AF65-F5344CB8AC3E}">
        <p14:creationId xmlns:p14="http://schemas.microsoft.com/office/powerpoint/2010/main" val="424047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78659" y="363574"/>
            <a:ext cx="12026497" cy="225610"/>
          </a:xfrm>
          <a:solidFill>
            <a:schemeClr val="tx1"/>
          </a:solidFill>
        </p:spPr>
        <p:txBody>
          <a:bodyPr/>
          <a:lstStyle/>
          <a:p>
            <a:pPr>
              <a:buFont typeface="Wingdings" panose="05000000000000000000" pitchFamily="2" charset="2"/>
              <a:buChar char="Ø"/>
            </a:pPr>
            <a:r>
              <a:rPr lang="en-US" sz="1200" b="1" dirty="0">
                <a:solidFill>
                  <a:schemeClr val="tx2"/>
                </a:solidFill>
                <a:latin typeface="Arial" panose="020B0604020202020204" pitchFamily="34" charset="0"/>
              </a:rPr>
              <a:t>Q3. What's the impact on network if AI agent is introduced?</a:t>
            </a:r>
          </a:p>
          <a:p>
            <a:pPr marL="11419" indent="0">
              <a:buNone/>
            </a:pPr>
            <a:endParaRPr lang="zh-CN" altLang="en-US" sz="1800" dirty="0">
              <a:latin typeface="Arial" panose="020B0604020202020204" pitchFamily="34" charset="0"/>
            </a:endParaRPr>
          </a:p>
        </p:txBody>
      </p:sp>
      <p:sp>
        <p:nvSpPr>
          <p:cNvPr id="7" name="内容占位符 2">
            <a:extLst>
              <a:ext uri="{FF2B5EF4-FFF2-40B4-BE49-F238E27FC236}">
                <a16:creationId xmlns:a16="http://schemas.microsoft.com/office/drawing/2014/main" id="{9261DDA1-8485-4F7A-AC38-2EBE7A00F568}"/>
              </a:ext>
            </a:extLst>
          </p:cNvPr>
          <p:cNvSpPr txBox="1">
            <a:spLocks/>
          </p:cNvSpPr>
          <p:nvPr/>
        </p:nvSpPr>
        <p:spPr>
          <a:xfrm>
            <a:off x="7000627" y="1979934"/>
            <a:ext cx="2865770" cy="148972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4" name="Rectangle 3">
            <a:extLst>
              <a:ext uri="{FF2B5EF4-FFF2-40B4-BE49-F238E27FC236}">
                <a16:creationId xmlns:a16="http://schemas.microsoft.com/office/drawing/2014/main" id="{AC010995-9ADD-4048-9A2E-A436486C3D3C}"/>
              </a:ext>
            </a:extLst>
          </p:cNvPr>
          <p:cNvSpPr/>
          <p:nvPr/>
        </p:nvSpPr>
        <p:spPr>
          <a:xfrm>
            <a:off x="78657" y="385381"/>
            <a:ext cx="12030950" cy="38305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内容占位符 2">
            <a:extLst>
              <a:ext uri="{FF2B5EF4-FFF2-40B4-BE49-F238E27FC236}">
                <a16:creationId xmlns:a16="http://schemas.microsoft.com/office/drawing/2014/main" id="{F0042134-1B54-4357-84D3-E5E1A536BFEC}"/>
              </a:ext>
            </a:extLst>
          </p:cNvPr>
          <p:cNvSpPr txBox="1">
            <a:spLocks/>
          </p:cNvSpPr>
          <p:nvPr/>
        </p:nvSpPr>
        <p:spPr>
          <a:xfrm>
            <a:off x="92857" y="567225"/>
            <a:ext cx="432910" cy="184788"/>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A3: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9" name="内容占位符 2">
            <a:extLst>
              <a:ext uri="{FF2B5EF4-FFF2-40B4-BE49-F238E27FC236}">
                <a16:creationId xmlns:a16="http://schemas.microsoft.com/office/drawing/2014/main" id="{B6DD821B-CA20-41EE-943F-89FA58A6B904}"/>
              </a:ext>
            </a:extLst>
          </p:cNvPr>
          <p:cNvSpPr txBox="1">
            <a:spLocks/>
          </p:cNvSpPr>
          <p:nvPr/>
        </p:nvSpPr>
        <p:spPr>
          <a:xfrm>
            <a:off x="273463" y="648335"/>
            <a:ext cx="9100724" cy="353312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altLang="zh-CN" sz="1200" dirty="0">
                <a:latin typeface="Arial" panose="020B0604020202020204" pitchFamily="34" charset="0"/>
              </a:rPr>
              <a:t>AI Agents inherently have the unique capabilities (e.g. interacting with environment, acquiring contextual information, reasoning, self-learning, decision-making, executing/solving non-standard and open tasks autonomously or in collaboration with other Al Agents to achieve a specific goal) essential for 6G core network to be able to intelligently and flexibly provide any optimal combination of 3GPP services/capabilities on-demand and in run-time (Quality Assurance) as needed by the subscriber/3rd party app whilst ensuring the resource efficiency from the network perspective. </a:t>
            </a:r>
          </a:p>
          <a:p>
            <a:pPr marL="240019" indent="-228600">
              <a:spcAft>
                <a:spcPts val="0"/>
              </a:spcAft>
              <a:buFont typeface="+mj-lt"/>
              <a:buAutoNum type="alphaLcParenR"/>
            </a:pPr>
            <a:r>
              <a:rPr lang="en-US" altLang="zh-CN" sz="1200" dirty="0">
                <a:latin typeface="Arial" panose="020B0604020202020204" pitchFamily="34" charset="0"/>
              </a:rPr>
              <a:t>Current 3GPP system design is rule-based, the basic principle of AI Agent is knowledge-based (generates output according to the knowledge pre-trained and/or retrieved from the knowledge base) which provides flexibility and (resource/energy) efficiency in various dynamic service needs not fully anticipated beforehand.</a:t>
            </a:r>
          </a:p>
          <a:p>
            <a:pPr marL="240019" indent="-228600">
              <a:spcAft>
                <a:spcPts val="0"/>
              </a:spcAft>
              <a:buFont typeface="+mj-lt"/>
              <a:buAutoNum type="alphaLcParenR"/>
            </a:pPr>
            <a:r>
              <a:rPr lang="en-US" altLang="zh-CN" sz="1200" dirty="0">
                <a:latin typeface="Arial" panose="020B0604020202020204" pitchFamily="34" charset="0"/>
              </a:rPr>
              <a:t>Currently service request (from UE or 3rd party app) for 3GPP services follows structured and pre-defined input upon which it generates a pre-defined output (i.e., service response). Thanks to the capabilities of AI Agent in 6G CN, apart from what’s explained in A1b (Intent and AI Agent), it is made much easier for operator’s various customers (</a:t>
            </a:r>
            <a:r>
              <a:rPr lang="en-US" altLang="zh-CN" sz="1200" dirty="0" err="1">
                <a:latin typeface="Arial" panose="020B0604020202020204" pitchFamily="34" charset="0"/>
              </a:rPr>
              <a:t>toC</a:t>
            </a:r>
            <a:r>
              <a:rPr lang="en-US" altLang="zh-CN" sz="1200" dirty="0">
                <a:latin typeface="Arial" panose="020B0604020202020204" pitchFamily="34" charset="0"/>
              </a:rPr>
              <a:t>/</a:t>
            </a:r>
            <a:r>
              <a:rPr lang="en-US" altLang="zh-CN" sz="1200" dirty="0" err="1">
                <a:latin typeface="Arial" panose="020B0604020202020204" pitchFamily="34" charset="0"/>
              </a:rPr>
              <a:t>toB</a:t>
            </a:r>
            <a:r>
              <a:rPr lang="en-US" altLang="zh-CN" sz="1200" dirty="0">
                <a:latin typeface="Arial" panose="020B0604020202020204" pitchFamily="34" charset="0"/>
              </a:rPr>
              <a:t>) </a:t>
            </a:r>
            <a:r>
              <a:rPr lang="en-GB" altLang="zh-CN" sz="1200" dirty="0">
                <a:latin typeface="Arial" panose="020B0604020202020204" pitchFamily="34" charset="0"/>
              </a:rPr>
              <a:t>to request (via easy-to-use Intent-based service request, possibly unstructured) and consume the plethora of 6G services/capabilities deployed in 6G network.</a:t>
            </a:r>
            <a:endParaRPr lang="en-US" altLang="zh-CN" sz="1200" dirty="0">
              <a:latin typeface="Arial" panose="020B0604020202020204" pitchFamily="34" charset="0"/>
            </a:endParaRPr>
          </a:p>
          <a:p>
            <a:pPr marL="240019" indent="-228600">
              <a:spcAft>
                <a:spcPts val="0"/>
              </a:spcAft>
              <a:buFont typeface="+mj-lt"/>
              <a:buAutoNum type="alphaLcParenR"/>
            </a:pPr>
            <a:r>
              <a:rPr lang="en-US" altLang="zh-CN" sz="1200" dirty="0">
                <a:latin typeface="Arial" panose="020B0604020202020204" pitchFamily="34" charset="0"/>
              </a:rPr>
              <a:t>Better support of new types of intelligent devices, e.g. AI Phones and AI-embodied physical devices.</a:t>
            </a:r>
          </a:p>
          <a:p>
            <a:pPr marL="240019" indent="-228600">
              <a:spcAft>
                <a:spcPts val="0"/>
              </a:spcAft>
              <a:buFont typeface="+mj-lt"/>
              <a:buAutoNum type="alphaLcParenR"/>
            </a:pPr>
            <a:r>
              <a:rPr lang="en-US" altLang="zh-CN" sz="1200" dirty="0">
                <a:latin typeface="Arial" panose="020B0604020202020204" pitchFamily="34" charset="0"/>
              </a:rPr>
              <a:t>Better support of new types of 3</a:t>
            </a:r>
            <a:r>
              <a:rPr lang="en-US" altLang="zh-CN" sz="1200" baseline="30000" dirty="0">
                <a:latin typeface="Arial" panose="020B0604020202020204" pitchFamily="34" charset="0"/>
              </a:rPr>
              <a:t>rd</a:t>
            </a:r>
            <a:r>
              <a:rPr lang="en-US" altLang="zh-CN" sz="1200" dirty="0">
                <a:latin typeface="Arial" panose="020B0604020202020204" pitchFamily="34" charset="0"/>
              </a:rPr>
              <a:t> party apps or services, which are based on e.g. AI Agent and tools (Agent to Tool such as MCP).</a:t>
            </a:r>
          </a:p>
          <a:p>
            <a:pPr marL="240019" indent="-228600">
              <a:spcAft>
                <a:spcPts val="0"/>
              </a:spcAft>
              <a:buFont typeface="+mj-lt"/>
              <a:buAutoNum type="alphaLcParenR"/>
            </a:pPr>
            <a:r>
              <a:rPr lang="en-US" altLang="zh-CN" sz="1200" dirty="0">
                <a:latin typeface="Arial" panose="020B0604020202020204" pitchFamily="34" charset="0"/>
              </a:rPr>
              <a:t>Better provide/expand operators’ services (e.g. currently via IMS) adding beyond connectivity 6G services/capabilities. </a:t>
            </a:r>
          </a:p>
          <a:p>
            <a:pPr marL="240019" indent="-228600">
              <a:spcAft>
                <a:spcPts val="0"/>
              </a:spcAft>
              <a:buFont typeface="+mj-lt"/>
              <a:buAutoNum type="alphaLcParenR"/>
            </a:pPr>
            <a:r>
              <a:rPr lang="en-US" altLang="zh-CN" sz="1200" dirty="0">
                <a:solidFill>
                  <a:srgbClr val="0070C0"/>
                </a:solidFill>
                <a:latin typeface="Arial" panose="020B0604020202020204" pitchFamily="34" charset="0"/>
              </a:rPr>
              <a:t>Integrating AI Agents in 6G core network comes hand in hand with continuing to ensure mobile telecom services/networks’ reliability and robustness. AI Agents need to be carefully designed and constrained when solving tasks not yet anticipated by designers. Therefore, new functions and systems may be needed to verify reasoning and actions by AI Agents, to ensure quality and operators/customers are confident to trust of their decisions and actions.</a:t>
            </a:r>
          </a:p>
        </p:txBody>
      </p:sp>
      <p:sp>
        <p:nvSpPr>
          <p:cNvPr id="22" name="内容占位符 2">
            <a:extLst>
              <a:ext uri="{FF2B5EF4-FFF2-40B4-BE49-F238E27FC236}">
                <a16:creationId xmlns:a16="http://schemas.microsoft.com/office/drawing/2014/main" id="{BAC9E3CB-E7AB-4CE6-AB37-1A31BDA227EB}"/>
              </a:ext>
            </a:extLst>
          </p:cNvPr>
          <p:cNvSpPr txBox="1">
            <a:spLocks/>
          </p:cNvSpPr>
          <p:nvPr/>
        </p:nvSpPr>
        <p:spPr>
          <a:xfrm>
            <a:off x="9374187" y="615826"/>
            <a:ext cx="2662137" cy="3533126"/>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spcAft>
                <a:spcPts val="0"/>
              </a:spcAft>
              <a:buFont typeface="Wingdings" panose="05000000000000000000" pitchFamily="2" charset="2"/>
              <a:buChar char="v"/>
            </a:pPr>
            <a:r>
              <a:rPr lang="en-US" altLang="zh-CN" sz="1100" i="1" dirty="0">
                <a:solidFill>
                  <a:srgbClr val="0070C0"/>
                </a:solidFill>
                <a:latin typeface="Arial" panose="020B0604020202020204" pitchFamily="34" charset="0"/>
              </a:rPr>
              <a:t>The existing 3GPP networks rely on pre-defined and rule-based functions to provide communication service with QoS, which in 6G era may exhibit rigidity and constrained adaptability </a:t>
            </a:r>
            <a:r>
              <a:rPr lang="en-US" sz="1100" i="1" dirty="0">
                <a:solidFill>
                  <a:srgbClr val="0070C0"/>
                </a:solidFill>
                <a:latin typeface="Arial" panose="020B0604020202020204" pitchFamily="34" charset="0"/>
              </a:rPr>
              <a:t>to </a:t>
            </a:r>
            <a:r>
              <a:rPr lang="en-US" sz="1100" b="1" i="1" u="sng" dirty="0">
                <a:solidFill>
                  <a:srgbClr val="0070C0"/>
                </a:solidFill>
                <a:latin typeface="Arial" panose="020B0604020202020204" pitchFamily="34" charset="0"/>
              </a:rPr>
              <a:t>accommodate users/3rd party apps’ dynamic and often unpredictable need for combination of heterogeneous (incl. beyond-connectivity) 6G services/capabilities as the 6G services/features burgeon with immense potential and diversity</a:t>
            </a:r>
            <a:r>
              <a:rPr lang="en-US" sz="1100" i="1" dirty="0">
                <a:solidFill>
                  <a:srgbClr val="0070C0"/>
                </a:solidFill>
                <a:latin typeface="Arial" panose="020B0604020202020204" pitchFamily="34" charset="0"/>
              </a:rPr>
              <a:t>. This</a:t>
            </a:r>
            <a:r>
              <a:rPr lang="en-US" altLang="zh-CN" sz="1100" i="1" dirty="0">
                <a:solidFill>
                  <a:srgbClr val="0070C0"/>
                </a:solidFill>
                <a:latin typeface="Arial" panose="020B0604020202020204" pitchFamily="34" charset="0"/>
              </a:rPr>
              <a:t> may render the current architecture insufficient (even </a:t>
            </a:r>
            <a:r>
              <a:rPr lang="en-US" sz="1100" i="1" dirty="0">
                <a:solidFill>
                  <a:srgbClr val="0070C0"/>
                </a:solidFill>
                <a:latin typeface="Arial" panose="020B0604020202020204" pitchFamily="34" charset="0"/>
              </a:rPr>
              <a:t>ill-equipped)</a:t>
            </a:r>
            <a:r>
              <a:rPr lang="en-US" altLang="zh-CN" sz="1100" i="1" dirty="0">
                <a:solidFill>
                  <a:srgbClr val="0070C0"/>
                </a:solidFill>
                <a:latin typeface="Arial" panose="020B0604020202020204" pitchFamily="34" charset="0"/>
              </a:rPr>
              <a:t>. </a:t>
            </a:r>
            <a:r>
              <a:rPr lang="en-US" altLang="zh-CN" sz="1100" b="1" i="1" dirty="0">
                <a:solidFill>
                  <a:srgbClr val="00B050"/>
                </a:solidFill>
                <a:latin typeface="Arial" panose="020B0604020202020204" pitchFamily="34" charset="0"/>
              </a:rPr>
              <a:t>AI Agents’ capabilities integrated in 6G network dramatically increases the operators’ ability to monetize the investment while enabling customers to consume 6G services more easily/intuitively,</a:t>
            </a:r>
            <a:r>
              <a:rPr lang="zh-CN" altLang="en-US" sz="1100" b="1" i="1" dirty="0">
                <a:solidFill>
                  <a:srgbClr val="00B050"/>
                </a:solidFill>
                <a:latin typeface="Arial" panose="020B0604020202020204" pitchFamily="34" charset="0"/>
              </a:rPr>
              <a:t> </a:t>
            </a:r>
            <a:r>
              <a:rPr lang="en-US" altLang="zh-CN" sz="1100" b="1" i="1" dirty="0">
                <a:solidFill>
                  <a:srgbClr val="00B050"/>
                </a:solidFill>
                <a:latin typeface="Arial" panose="020B0604020202020204" pitchFamily="34" charset="0"/>
              </a:rPr>
              <a:t>further contributing to social and economical goals. </a:t>
            </a:r>
          </a:p>
        </p:txBody>
      </p:sp>
      <p:sp>
        <p:nvSpPr>
          <p:cNvPr id="23" name="副标题 1">
            <a:extLst>
              <a:ext uri="{FF2B5EF4-FFF2-40B4-BE49-F238E27FC236}">
                <a16:creationId xmlns:a16="http://schemas.microsoft.com/office/drawing/2014/main" id="{155C0BB2-1715-47DB-AE3B-B2B2EE2B1E2A}"/>
              </a:ext>
            </a:extLst>
          </p:cNvPr>
          <p:cNvSpPr>
            <a:spLocks noGrp="1"/>
          </p:cNvSpPr>
          <p:nvPr>
            <p:ph type="subTitle" idx="1"/>
          </p:nvPr>
        </p:nvSpPr>
        <p:spPr>
          <a:xfrm>
            <a:off x="11356" y="-43489"/>
            <a:ext cx="10058400" cy="440454"/>
          </a:xfrm>
        </p:spPr>
        <p:txBody>
          <a:bodyPr>
            <a:normAutofit/>
          </a:bodyPr>
          <a:lstStyle/>
          <a:p>
            <a:r>
              <a:rPr lang="en-US" altLang="zh-CN" sz="2400" b="1" dirty="0">
                <a:solidFill>
                  <a:srgbClr val="C00000"/>
                </a:solidFill>
              </a:rPr>
              <a:t>Discussion (2/2)</a:t>
            </a:r>
            <a:endParaRPr lang="zh-CN" altLang="en-US" sz="2400" b="1" dirty="0">
              <a:solidFill>
                <a:srgbClr val="C00000"/>
              </a:solidFill>
              <a:highlight>
                <a:srgbClr val="FFFF00"/>
              </a:highlight>
            </a:endParaRPr>
          </a:p>
        </p:txBody>
      </p:sp>
      <p:sp>
        <p:nvSpPr>
          <p:cNvPr id="27" name="Rectangle 26">
            <a:extLst>
              <a:ext uri="{FF2B5EF4-FFF2-40B4-BE49-F238E27FC236}">
                <a16:creationId xmlns:a16="http://schemas.microsoft.com/office/drawing/2014/main" id="{2503DAF4-508B-459C-B325-50D3B350A35E}"/>
              </a:ext>
            </a:extLst>
          </p:cNvPr>
          <p:cNvSpPr/>
          <p:nvPr/>
        </p:nvSpPr>
        <p:spPr>
          <a:xfrm>
            <a:off x="81281" y="4253702"/>
            <a:ext cx="12027294" cy="25081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 name="内容占位符 2">
            <a:extLst>
              <a:ext uri="{FF2B5EF4-FFF2-40B4-BE49-F238E27FC236}">
                <a16:creationId xmlns:a16="http://schemas.microsoft.com/office/drawing/2014/main" id="{C8ACF0F9-4F4B-4C1D-9DC7-CA1E0A0E0053}"/>
              </a:ext>
            </a:extLst>
          </p:cNvPr>
          <p:cNvSpPr txBox="1">
            <a:spLocks/>
          </p:cNvSpPr>
          <p:nvPr/>
        </p:nvSpPr>
        <p:spPr>
          <a:xfrm>
            <a:off x="74286" y="4253702"/>
            <a:ext cx="12034288" cy="283151"/>
          </a:xfrm>
          <a:prstGeom prst="rect">
            <a:avLst/>
          </a:prstGeom>
          <a:solidFill>
            <a:schemeClr val="tx1"/>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b="1" dirty="0">
                <a:solidFill>
                  <a:schemeClr val="tx2"/>
                </a:solidFill>
                <a:latin typeface="Arial" panose="020B0604020202020204" pitchFamily="34" charset="0"/>
              </a:rPr>
              <a:t>Q4. Which new type of service /use case can be performed by an AI Agent compared with traditional AI model/algorithm e.g. in the NWDAF.</a:t>
            </a:r>
          </a:p>
          <a:p>
            <a:pPr marL="11419" indent="0">
              <a:buFont typeface="Arial" panose="020B0604020202020204" pitchFamily="34" charset="0"/>
              <a:buNone/>
            </a:pPr>
            <a:endParaRPr lang="zh-CN" altLang="en-US" sz="1800" dirty="0">
              <a:latin typeface="Arial" panose="020B0604020202020204" pitchFamily="34" charset="0"/>
            </a:endParaRPr>
          </a:p>
        </p:txBody>
      </p:sp>
      <p:sp>
        <p:nvSpPr>
          <p:cNvPr id="29" name="内容占位符 2">
            <a:extLst>
              <a:ext uri="{FF2B5EF4-FFF2-40B4-BE49-F238E27FC236}">
                <a16:creationId xmlns:a16="http://schemas.microsoft.com/office/drawing/2014/main" id="{3FB19EC7-0F2C-4EA6-BB86-FA15D19FEC62}"/>
              </a:ext>
            </a:extLst>
          </p:cNvPr>
          <p:cNvSpPr txBox="1">
            <a:spLocks/>
          </p:cNvSpPr>
          <p:nvPr/>
        </p:nvSpPr>
        <p:spPr>
          <a:xfrm>
            <a:off x="98917" y="4536853"/>
            <a:ext cx="432910" cy="247781"/>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A4: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30" name="内容占位符 2">
            <a:extLst>
              <a:ext uri="{FF2B5EF4-FFF2-40B4-BE49-F238E27FC236}">
                <a16:creationId xmlns:a16="http://schemas.microsoft.com/office/drawing/2014/main" id="{4A40008B-0974-4BAD-82D4-E654904C74CD}"/>
              </a:ext>
            </a:extLst>
          </p:cNvPr>
          <p:cNvSpPr txBox="1">
            <a:spLocks/>
          </p:cNvSpPr>
          <p:nvPr/>
        </p:nvSpPr>
        <p:spPr>
          <a:xfrm>
            <a:off x="454564" y="4536853"/>
            <a:ext cx="11625443" cy="2262737"/>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altLang="zh-CN" sz="1200" dirty="0">
                <a:latin typeface="Arial" panose="020B0604020202020204" pitchFamily="34" charset="0"/>
              </a:rPr>
              <a:t>Current NWDAF is a good starting point to utilize AI in 5G CN, but its service is limited to perform NW/UE analytics / predictions using traditional AI model. Using just AI models/algorithms, NWDAF are designed / trained to perform only pre-defined tasks, and cannot adapt to new conditions and requirements, nor make decisions and take actions autonomously to reach intended goals/objectives.</a:t>
            </a:r>
          </a:p>
          <a:p>
            <a:pPr marL="240019" indent="-228600">
              <a:spcAft>
                <a:spcPts val="0"/>
              </a:spcAft>
              <a:buFont typeface="+mj-lt"/>
              <a:buAutoNum type="alphaLcParenR"/>
            </a:pPr>
            <a:r>
              <a:rPr lang="en-US" altLang="zh-CN" sz="1200" dirty="0">
                <a:latin typeface="Arial" panose="020B0604020202020204" pitchFamily="34" charset="0"/>
              </a:rPr>
              <a:t>NWDAF does not have the capabilities mentioned in e.g. A3a, therefore it can’t provide services that AI Agent can, e.g. assemble and customize the 3GPP services based on reasoning result, execute tasks autonomously and perform closed-loop control for the execution, e.g. optimizing and adjusting the 3GPP services according to the real-time feedback of network.</a:t>
            </a:r>
          </a:p>
          <a:p>
            <a:pPr marL="240019" indent="-228600">
              <a:spcAft>
                <a:spcPts val="0"/>
              </a:spcAft>
              <a:buFont typeface="+mj-lt"/>
              <a:buAutoNum type="alphaLcParenR"/>
            </a:pPr>
            <a:r>
              <a:rPr lang="en-US" altLang="zh-CN" sz="1200" dirty="0">
                <a:latin typeface="Arial" panose="020B0604020202020204" pitchFamily="34" charset="0"/>
              </a:rPr>
              <a:t>NWDAF has hardly any insight in why its output is needed or how it’s used by e.g. NFs/Apps. NWDAF is not involved in further interaction with the 3GPP network control.</a:t>
            </a:r>
          </a:p>
          <a:p>
            <a:pPr marL="240019" indent="-228600">
              <a:spcAft>
                <a:spcPts val="0"/>
              </a:spcAft>
              <a:buFont typeface="+mj-lt"/>
              <a:buAutoNum type="alphaLcParenR"/>
            </a:pPr>
            <a:r>
              <a:rPr lang="en-US" altLang="zh-CN" sz="1200" dirty="0">
                <a:latin typeface="Arial" panose="020B0604020202020204" pitchFamily="34" charset="0"/>
              </a:rPr>
              <a:t>NWDAF is rule-based, supporting standard pre-defined logical functions, such as collecting data from standard data resources defined by 3GPP (e.g. NFs, AFs, OAM), providing data analysis, model training and model inference services based on standardized events (e.g. slice load analysis, service experience analysis, etc.). </a:t>
            </a:r>
          </a:p>
          <a:p>
            <a:pPr marL="240019" indent="-228600">
              <a:spcAft>
                <a:spcPts val="0"/>
              </a:spcAft>
              <a:buFont typeface="+mj-lt"/>
              <a:buAutoNum type="alphaLcParenR"/>
            </a:pPr>
            <a:r>
              <a:rPr lang="en-US" sz="1200" dirty="0">
                <a:solidFill>
                  <a:srgbClr val="0070C0"/>
                </a:solidFill>
                <a:latin typeface="Arial" panose="020B0604020202020204" pitchFamily="34" charset="0"/>
              </a:rPr>
              <a:t>AI Agents in 6G CN will be involved in providing 6G services to </a:t>
            </a:r>
            <a:r>
              <a:rPr lang="en-GB" sz="1200" dirty="0">
                <a:solidFill>
                  <a:srgbClr val="0070C0"/>
                </a:solidFill>
                <a:latin typeface="Arial" panose="020B0604020202020204" pitchFamily="34" charset="0"/>
              </a:rPr>
              <a:t>satisfy a plethora of wide-ranging usage scenarios whose needs for (varied combo of) 6G services are impractical to exhaust via traditional pre-defined rule-/template-based approaches. </a:t>
            </a:r>
            <a:r>
              <a:rPr lang="en-US" sz="1200" dirty="0">
                <a:solidFill>
                  <a:srgbClr val="0070C0"/>
                </a:solidFill>
                <a:latin typeface="Arial" panose="020B0604020202020204" pitchFamily="34" charset="0"/>
              </a:rPr>
              <a:t>It is imperative to incorporate in 6G network AI Agents capable of handling such situations in real-time at certain autonomy (e.g. dynamic generation/management of services, NW control) whilst ensuring network resource/energy efficiency.</a:t>
            </a:r>
            <a:endParaRPr lang="en-US" altLang="zh-CN" sz="1200" dirty="0">
              <a:solidFill>
                <a:srgbClr val="0070C0"/>
              </a:solidFill>
              <a:latin typeface="Arial" panose="020B0604020202020204" pitchFamily="34" charset="0"/>
            </a:endParaRPr>
          </a:p>
        </p:txBody>
      </p:sp>
    </p:spTree>
    <p:extLst>
      <p:ext uri="{BB962C8B-B14F-4D97-AF65-F5344CB8AC3E}">
        <p14:creationId xmlns:p14="http://schemas.microsoft.com/office/powerpoint/2010/main" val="4193610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11187" y="3276600"/>
            <a:ext cx="10739242" cy="993400"/>
          </a:xfrm>
        </p:spPr>
        <p:txBody>
          <a:bodyPr>
            <a:normAutofit/>
          </a:bodyPr>
          <a:lstStyle/>
          <a:p>
            <a:pPr algn="ctr"/>
            <a:r>
              <a:rPr lang="en-US" altLang="zh-CN" sz="6000" dirty="0"/>
              <a:t>THANKS</a:t>
            </a:r>
            <a:endParaRPr lang="zh-CN" altLang="en-US" sz="6000" dirty="0"/>
          </a:p>
        </p:txBody>
      </p:sp>
    </p:spTree>
    <p:extLst>
      <p:ext uri="{BB962C8B-B14F-4D97-AF65-F5344CB8AC3E}">
        <p14:creationId xmlns:p14="http://schemas.microsoft.com/office/powerpoint/2010/main" val="24174726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6-9 Template 01">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11.xml><?xml version="1.0" encoding="utf-8"?>
<a:theme xmlns:a="http://schemas.openxmlformats.org/drawingml/2006/main" name="5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2.xml><?xml version="1.0" encoding="utf-8"?>
<a:theme xmlns:a="http://schemas.openxmlformats.org/drawingml/2006/main" name="1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华为VI主题16x9">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1">
              <a:lumMod val="50000"/>
            </a:schemeClr>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85725" marR="0" indent="-85725" algn="l" defTabSz="914400" rtl="0" eaLnBrk="1" fontAlgn="base" latinLnBrk="0" hangingPunct="1">
          <a:lnSpc>
            <a:spcPct val="100000"/>
          </a:lnSpc>
          <a:spcBef>
            <a:spcPct val="0"/>
          </a:spcBef>
          <a:spcAft>
            <a:spcPct val="0"/>
          </a:spcAft>
          <a:buClr>
            <a:srgbClr val="C00000"/>
          </a:buClr>
          <a:buSzTx/>
          <a:buFont typeface="Arial" pitchFamily="34" charset="0"/>
          <a:buChar char="•"/>
          <a:tabLst/>
          <a:defRPr kumimoji="0" sz="1600" i="0" u="none" strike="noStrike" cap="none" normalizeH="0" baseline="0" dirty="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dirty="0" smtClean="0">
            <a:latin typeface="Arial" pitchFamily="34" charset="0"/>
            <a:ea typeface="微软雅黑" pitchFamily="34" charset="-122"/>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6-9 PPT Temp">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云核心网CloudFirst产品管理变革方案设想-122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核心网最新模板16比9(20160426).potx" id="{4B4AC212-8A7C-4669-9F42-871ACE4DF6CC}" vid="{8AD36799-0310-4AF2-B1AF-E920182292D5}"/>
    </a:ext>
  </a:extLst>
</a:theme>
</file>

<file path=ppt/theme/theme5.xml><?xml version="1.0" encoding="utf-8"?>
<a:theme xmlns:a="http://schemas.openxmlformats.org/drawingml/2006/main" name="内容Copytext ">
  <a:themeElements>
    <a:clrScheme name="自定义 5">
      <a:dk1>
        <a:sysClr val="windowText" lastClr="000000"/>
      </a:dk1>
      <a:lt1>
        <a:sysClr val="window" lastClr="FFFFFF"/>
      </a:lt1>
      <a:dk2>
        <a:srgbClr val="1F497D"/>
      </a:dk2>
      <a:lt2>
        <a:srgbClr val="EEECE1"/>
      </a:lt2>
      <a:accent1>
        <a:srgbClr val="F49C14"/>
      </a:accent1>
      <a:accent2>
        <a:srgbClr val="2A9CA9"/>
      </a:accent2>
      <a:accent3>
        <a:srgbClr val="558ED5"/>
      </a:accent3>
      <a:accent4>
        <a:srgbClr val="2A9CA9"/>
      </a:accent4>
      <a:accent5>
        <a:srgbClr val="00B0F0"/>
      </a:accent5>
      <a:accent6>
        <a:srgbClr val="95B3D7"/>
      </a:accent6>
      <a:hlink>
        <a:srgbClr val="1F757E"/>
      </a:hlink>
      <a:folHlink>
        <a:srgbClr val="92D05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FFC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6.xml><?xml version="1.0" encoding="utf-8"?>
<a:theme xmlns:a="http://schemas.openxmlformats.org/drawingml/2006/main" name="10_MNO various slides (2) template">
  <a:themeElements>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190" tIns="39596" rIns="79190" bIns="39596" numCol="1" rtlCol="0" anchor="t" anchorCtr="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1600" b="1" i="0" u="none" strike="noStrike" cap="none" normalizeH="0" baseline="0" dirty="0" smtClean="0">
            <a:ln>
              <a:noFill/>
            </a:ln>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pptx" id="{B4542FC2-A7B2-4ED3-BB20-F6750F3E246A}" vid="{200B2CC3-038E-4B68-ADA0-F89367E15FF9}"/>
    </a:ext>
  </a:extLst>
</a:theme>
</file>

<file path=ppt/theme/theme8.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9.xml><?xml version="1.0" encoding="utf-8"?>
<a:theme xmlns:a="http://schemas.openxmlformats.org/drawingml/2006/main" name="4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1B4C3070C5BAE4F95E784A96441B4DF" ma:contentTypeVersion="0" ma:contentTypeDescription="Create a new document." ma:contentTypeScope="" ma:versionID="d4272eebce973452db1f23e46c36ba76">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FE5CD5-3C5E-426B-BF87-872C8F49B7BA}">
  <ds:schemaRefs>
    <ds:schemaRef ds:uri="http://schemas.microsoft.com/sharepoint/v3/contenttype/forms"/>
  </ds:schemaRefs>
</ds:datastoreItem>
</file>

<file path=customXml/itemProps2.xml><?xml version="1.0" encoding="utf-8"?>
<ds:datastoreItem xmlns:ds="http://schemas.openxmlformats.org/officeDocument/2006/customXml" ds:itemID="{CB145D57-FD93-4858-921F-D68C0E80EDCF}">
  <ds:schemaRefs>
    <ds:schemaRef ds:uri="http://schemas.openxmlformats.org/package/2006/metadata/core-properties"/>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4D8877E9-FEF4-42EE-9E8D-ED20AC2A7E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16-9 Template 01</Template>
  <TotalTime>71408</TotalTime>
  <Words>2190</Words>
  <Application>Microsoft Office PowerPoint</Application>
  <PresentationFormat>Custom</PresentationFormat>
  <Paragraphs>88</Paragraphs>
  <Slides>5</Slides>
  <Notes>3</Notes>
  <HiddenSlides>0</HiddenSlides>
  <MMClips>0</MMClips>
  <ScaleCrop>false</ScaleCrop>
  <HeadingPairs>
    <vt:vector size="6" baseType="variant">
      <vt:variant>
        <vt:lpstr>Fonts Used</vt:lpstr>
      </vt:variant>
      <vt:variant>
        <vt:i4>20</vt:i4>
      </vt:variant>
      <vt:variant>
        <vt:lpstr>Theme</vt:lpstr>
      </vt:variant>
      <vt:variant>
        <vt:i4>12</vt:i4>
      </vt:variant>
      <vt:variant>
        <vt:lpstr>Slide Titles</vt:lpstr>
      </vt:variant>
      <vt:variant>
        <vt:i4>5</vt:i4>
      </vt:variant>
    </vt:vector>
  </HeadingPairs>
  <TitlesOfParts>
    <vt:vector size="37" baseType="lpstr">
      <vt:lpstr>.AppleSystemUIFont</vt:lpstr>
      <vt:lpstr>Arial Unicode MS</vt:lpstr>
      <vt:lpstr>等线</vt:lpstr>
      <vt:lpstr>FrutigerNext LT Bold</vt:lpstr>
      <vt:lpstr>FrutigerNext LT Light</vt:lpstr>
      <vt:lpstr>FrutigerNext LT Medium</vt:lpstr>
      <vt:lpstr>FrutigerNext LT Regular</vt:lpstr>
      <vt:lpstr>微软雅黑</vt:lpstr>
      <vt:lpstr>微软雅黑</vt:lpstr>
      <vt:lpstr>MS Mincho</vt:lpstr>
      <vt:lpstr>MS PGothic</vt:lpstr>
      <vt:lpstr>MS PGothic</vt:lpstr>
      <vt:lpstr>黑体</vt:lpstr>
      <vt:lpstr>宋体</vt:lpstr>
      <vt:lpstr>宋体</vt:lpstr>
      <vt:lpstr>华文细黑</vt:lpstr>
      <vt:lpstr>Arial</vt:lpstr>
      <vt:lpstr>Calibri</vt:lpstr>
      <vt:lpstr>Times New Roman</vt:lpstr>
      <vt:lpstr>Wingdings</vt:lpstr>
      <vt:lpstr>16-9 Template 01</vt:lpstr>
      <vt:lpstr>4_华为VI主题16x9</vt:lpstr>
      <vt:lpstr>16-9 PPT Temp</vt:lpstr>
      <vt:lpstr>云核心网CloudFirst产品管理变革方案设想-1226</vt:lpstr>
      <vt:lpstr>内容Copytext </vt:lpstr>
      <vt:lpstr>10_MNO various slides (2) template</vt:lpstr>
      <vt:lpstr>4_Chart page</vt:lpstr>
      <vt:lpstr>章节页</vt:lpstr>
      <vt:lpstr>4_目录页</vt:lpstr>
      <vt:lpstr>8_内容Copytext </vt:lpstr>
      <vt:lpstr>5_目录页</vt:lpstr>
      <vt:lpstr>1_目录页</vt:lpstr>
      <vt:lpstr>Huawei input to SA1 Call (17th April 2025) on AI Agents in 6G network</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m00335640</dc:creator>
  <cp:lastModifiedBy>ShuangZHANG</cp:lastModifiedBy>
  <cp:revision>1571</cp:revision>
  <dcterms:created xsi:type="dcterms:W3CDTF">2016-12-21T22:04:43Z</dcterms:created>
  <dcterms:modified xsi:type="dcterms:W3CDTF">2025-04-16T13:51:38Z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(9)jV4k6OSMQPUFmHq3GU3zg0M8wJAgV8ChTLDlERlFZsj2Exz1+WSWF8WlXhLQyhrp1svzs6Nh_x000d_ DG04NAvcvcOuGOc2bKtTOix7BReTNk3DQPSJmT+2Ds1neYlKKfV/cCjoGmt0txX+blC0jjrn_x000d_ 63FN6BY8l3v86CGZNsolqMto+gq0lwx8+Vvt7sqALLu5cT1gCDuTloD6z/2KOHCbtaiGlGm3_x000d_ fTURjh43XNtPf5bf2k</vt:lpwstr>
  </property>
  <property fmtid="{D5CDD505-2E9C-101B-9397-08002B2CF9AE}" pid="3" name="_ms_pID_7253431">
    <vt:lpwstr>w3LSD8zmmDZ6DEjyfOV8OVD/Jq24P6HUtOV32tCMh30MuhgYWIKN+M_x000d_ I5NrBFEZqy8zf/5P0Q2yS3xEeB7Xg+RPv5pR6aKmYAo7bCHcyrWWlFUauad1AUw1+M9DlXIs_x000d_ 9Du3LnLrv43rrHjzxYApWbRZIk9xyySee11BN1ngGwQxLNob2hNdxT9L6pIJEcSc12rD2Qii_x000d_ rWgZ0T/NZGCXQy4HfynDRp+Qtt2lXMHFGW6g</vt:lpwstr>
  </property>
  <property fmtid="{D5CDD505-2E9C-101B-9397-08002B2CF9AE}" pid="4" name="_ms_pID_7253432">
    <vt:lpwstr>HlCTn5i4j9z0eybREaQmqyMe62l6sE38YrYB_x000d_ 2NesVAqZ7tqYwROVD6sVYs5/5uy1Wu0GuBl3qdo98kFfPj16od0qkeom0+3hg16ysquiMVqE_x000d_ NVt15R7JtAaNGsigRl9bT6SaU2tV+nDFABwP6h+Mz2fW9VV7lrQFbC8ZDwSF7Bno6Sp9KPp/_x000d_ gC9Mxq2nY0vtQ7+rB7zbsv+Qc1HHgQD6535Aglz7eOty03fcBhv0Tv</vt:lpwstr>
  </property>
  <property fmtid="{D5CDD505-2E9C-101B-9397-08002B2CF9AE}" pid="5" name="_ms_pID_7253433">
    <vt:lpwstr>HOCmyd8Ioz/Fdfq9UH_x000d_ T012GyW4Val96ZQnX2Uq4JDMCyRSEPDm1r2VWDsfLIgOCTIXHzw6YPyi+BaAQ3D6h1nlv75O_x000d_ zpXLjrfQ7s+cC+z4tUKLdxVfM+FsnSrZgtj0Jx0m7rsz+uNL6XQSXW8Ht8hzhOjSXnai2df/_x000d_ cwhYTNrEr/Tv1c5ytB3iVuFa466zGLHZiMeEXlP039mjazUKbdTiGnNC67sdVrGlnP0sg3qF</vt:lpwstr>
  </property>
  <property fmtid="{D5CDD505-2E9C-101B-9397-08002B2CF9AE}" pid="6" name="_ms_pID_7253434">
    <vt:lpwstr>_x000d_ 22kdLCiAdc/JyfIpv+qvU5Ghj4kzHBtsw1sWh3fxMPQSxY1Ud4/VUgguEErB96gndZ5Ss8xG_x000d_ NgR5WIbB6aOC+2Qwin395KO6Ig1sR5/QWwBrxiIb89JpXyXGagSGp55k2f2zC2Z1/I13Kpf8_x000d_ /BMamP5vnHetzRDSR71gqJljMT2RF3e1T+OV4OWOXBzBtNEmGhb08EuaqvLPXbXbZcHmwm0J_x000d_ ThmkDH6tO/5Tauca</vt:lpwstr>
  </property>
  <property fmtid="{D5CDD505-2E9C-101B-9397-08002B2CF9AE}" pid="7" name="_ms_pID_7253435">
    <vt:lpwstr>cAi3vHAB97ScjoZcJeCbMbnoG62NogS0xgaI4KGF0rHKiPy5AW1wuXTh_x000d_ D3iVbn1sOmE7ofY8qaHLx767aukELV1Eky+2rMmM+Q5T8Rn+fk4pwGhyueLSkpqHgXPg1/HI_x000d_ 0wswZcQyPxLSTA/ndpOcQOAP3uxqomOr6JG9brCkip4w5O3oRmlt1YT13OdAbT0/p2WWCueC_x000d_ U9cJ5Jcv+ZU6AWQ/x8yA+nkUN+A19vjKYS</vt:lpwstr>
  </property>
  <property fmtid="{D5CDD505-2E9C-101B-9397-08002B2CF9AE}" pid="8" name="_ms_pID_7253436">
    <vt:lpwstr>SuLYdNCt40thG+SGfDOtkaLqmAKb6eA7s+2/wj_x000d_ 7tE00O1dKrFyA/uBO3ziEROluPndrk2YnrRuwcd3Ncsi+SyHI+5AekDPOxDuL1W4I1Wj4gRk_x000d_ mSfJjq8v6KvxIHrw7s+X+09ajDvS/YICujXFUkdan6FqLVwHcCrig6ni756QEUGWOb2w0nBI_x000d_ JLqbccYBBeTinMWxbBCLH3HX/Wy+8JQFRzlypj5s+ElQFxnszxcz</vt:lpwstr>
  </property>
  <property fmtid="{D5CDD505-2E9C-101B-9397-08002B2CF9AE}" pid="9" name="_ms_pID_7253437">
    <vt:lpwstr>dlHzQXaTH27nuMGOEBNO_x000d_ V5lWJQKGJdGcQr8BILBvbOD5G45kUVs6kb8ismlCXfHBr2HhkIRKR66A8jUE5eWscbH8rRc2_x000d_ OXH4z14K7GPgo/k+pjFuPn/TBgOYRHmteeNF5ZIwR5bpai92j5IiOIJnaAGjQxZfw+5ex6L6_x000d_ 7encnjNNY6EpZWEvQHhXEu/VPjwpbCd0fD0Qu1u23Pp4AUXAG320rXM6YSI9UgYU7J1B89</vt:lpwstr>
  </property>
  <property fmtid="{D5CDD505-2E9C-101B-9397-08002B2CF9AE}" pid="10" name="ContentTypeId">
    <vt:lpwstr>0x01010061B4C3070C5BAE4F95E784A96441B4DF</vt:lpwstr>
  </property>
  <property fmtid="{D5CDD505-2E9C-101B-9397-08002B2CF9AE}" pid="11" name="_ms_pID_7253438">
    <vt:lpwstr>q9_x000d_ A2NUXAog/Rew7lSEpZUNt+nkO+DafIpN3HHDI5mKIjoxUtUFhrWs9OXi//GXB7r7OWno/RUJ_x000d_ ARMCIHEL5IMVLYl5DnCnrmzFlq7saoDmfUaDPIYZ3+f+OiSU1VdK4qqDgFiVpPPiFsBAhcls_x000d_ 2lbwHETaKSLFzVUQQF8Euw/GJpvHajUnZ4b5wzsdojofUr+UKuvKvDs25h31dY9TVHzMWc+H_x000d_ Bvw=</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
    <vt:lpwstr>71S8ngZVl4</vt:lpwstr>
  </property>
  <property fmtid="{D5CDD505-2E9C-101B-9397-08002B2CF9AE}" pid="22" name="_ms_pID_7253439_00">
    <vt:lpwstr>_ms_pID_7253439</vt:lpwstr>
  </property>
  <property fmtid="{D5CDD505-2E9C-101B-9397-08002B2CF9AE}" pid="23" name="_new_ms_pID_72543">
    <vt:lpwstr>(3)uVJBnC8HUHcs+LBvsJouAgrAOL7eyXP/KCyku9kFMs2ipnqS6qqjmuJ0N7cvwBrHcwCMz4e+
91Rxs0H2ZjNYNY0pqCS/d0EZJgTGcmtChuU+zDsAyOgggt30qWAhiTbdrCcRstLI41z86mN9
1OjOlt9HXcGaCNTgjcguqvJCyysPUNddbc26Mv9qHCOVyxir9rICnAlDX3RicQT/X/Ib24oF
/2JrzEzxENC7ZsX/Rj</vt:lpwstr>
  </property>
  <property fmtid="{D5CDD505-2E9C-101B-9397-08002B2CF9AE}" pid="24" name="_new_ms_pID_72543_00">
    <vt:lpwstr>_new_ms_pID_72543</vt:lpwstr>
  </property>
  <property fmtid="{D5CDD505-2E9C-101B-9397-08002B2CF9AE}" pid="25" name="_new_ms_pID_725431">
    <vt:lpwstr>3WPdDVtlTR8LTYxUMvzobErgS2LUsPgVbun3zMv/vE1Sw85Dg0Oj9v
Np+GQHr1woWjfGMEvTKrrnxcEFV7BlC35hmiKrH15Und+OPbAkjnVjXzv6CjZPMZxosD6yBN
oPPLJxudGdNSMnBLL9uPKaEGw9BNCifwwlZhn27VKj3Sq7QmE+jOw9JT71a3rTFdUkRe6p8u
f6z1Lml/+VWZ6Q1LYgScNdZ+17nxmZzToT78</vt:lpwstr>
  </property>
  <property fmtid="{D5CDD505-2E9C-101B-9397-08002B2CF9AE}" pid="26" name="_new_ms_pID_725431_00">
    <vt:lpwstr>_new_ms_pID_725431</vt:lpwstr>
  </property>
  <property fmtid="{D5CDD505-2E9C-101B-9397-08002B2CF9AE}" pid="27" name="_new_ms_pID_725432">
    <vt:lpwstr>Bx10h0Y6tiqYfnvZtm8d8Q+CTLwhitrp0fWC
CVGnmTrnmad2EIoAjrJvxP27PxRrvJo3wFhWCt7lWGq3inOL/lw=</vt:lpwstr>
  </property>
  <property fmtid="{D5CDD505-2E9C-101B-9397-08002B2CF9AE}" pid="28" name="_new_ms_pID_725432_00">
    <vt:lpwstr>_new_ms_pID_725432</vt:lpwstr>
  </property>
  <property fmtid="{D5CDD505-2E9C-101B-9397-08002B2CF9AE}" pid="29" name="_2015_ms_pID_725343">
    <vt:lpwstr>(3)DpxNrj2z5lm/goWL8rxJ+SnzYbLA3+Xb69p25+tUKIyiU7rcNtk9WqdLla8LeUEzetYQzg5R
Htt7ikguPqrrX4TLXNiOy7DEr9aI79VD3QJoHmG1wuwZX58AjPxZwcpjzMgVmUQLPcVXa1vv
5+0am14q/v5bexZ3g4iJTFvwQcmBi2U3kYOVG5v7v6WSc84f1XLlRuy8sGc+pKGd7GAao3nT
mkx/aVYYVzg367ADGz</vt:lpwstr>
  </property>
  <property fmtid="{D5CDD505-2E9C-101B-9397-08002B2CF9AE}" pid="30" name="_2015_ms_pID_7253431">
    <vt:lpwstr>gyWJsIM6ArqZ4mBQS010Zq1SvP7ywC0uWtUAX8MScJ/ZCFZS9787FP
d5bP+ctCJsTfPbyCQWvjVfIWStWn2luwVJ2o7KUP+ABi7cV4Ase1UhWxDrD5I7Zsl51ovZMn
9h/AslX5dqZ5k6CqRXueKGWsIUp5WxpkVEPkkqe+BQWXvq3ucYpPfAHoptiENgMPHx7ug44I
P6QQRJfRfsu2GOkT/A27QtwSaNSlYfd+IkdR</vt:lpwstr>
  </property>
  <property fmtid="{D5CDD505-2E9C-101B-9397-08002B2CF9AE}" pid="31" name="_2015_ms_pID_7253432">
    <vt:lpwstr>d/huPRf+JVXhNMu6RIkJl6JHP1DktTwQu8pS
SbLxcZ5nvyYlf0L0GDi23DwLRhx62A==</vt:lpwstr>
  </property>
  <property fmtid="{D5CDD505-2E9C-101B-9397-08002B2CF9AE}" pid="32" name="_readonly">
    <vt:lpwstr/>
  </property>
  <property fmtid="{D5CDD505-2E9C-101B-9397-08002B2CF9AE}" pid="33" name="_change">
    <vt:lpwstr/>
  </property>
  <property fmtid="{D5CDD505-2E9C-101B-9397-08002B2CF9AE}" pid="34" name="_full-control">
    <vt:lpwstr/>
  </property>
  <property fmtid="{D5CDD505-2E9C-101B-9397-08002B2CF9AE}" pid="35" name="sflag">
    <vt:lpwstr>1737624188</vt:lpwstr>
  </property>
</Properties>
</file>