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4162" r:id="rId7"/>
  </p:sldMasterIdLst>
  <p:notesMasterIdLst>
    <p:notesMasterId r:id="rId12"/>
  </p:notesMasterIdLst>
  <p:handoutMasterIdLst>
    <p:handoutMasterId r:id="rId13"/>
  </p:handoutMasterIdLst>
  <p:sldIdLst>
    <p:sldId id="1163" r:id="rId8"/>
    <p:sldId id="1253" r:id="rId9"/>
    <p:sldId id="1254" r:id="rId10"/>
    <p:sldId id="1105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D4A1F9-AA73-4FA5-B002-D25457CCBE52}" v="8" dt="2025-04-16T08:34:24.48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 varScale="1">
        <p:scale>
          <a:sx n="147" d="100"/>
          <a:sy n="147" d="100"/>
        </p:scale>
        <p:origin x="204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A6D4A1F9-AA73-4FA5-B002-D25457CCBE52}"/>
    <pc:docChg chg="undo custSel addSld delSld modSld">
      <pc:chgData name="Laurent-Walter Goix (Nokia)" userId="9ff40d73-f4ab-4eaa-b919-9a91c319482c" providerId="ADAL" clId="{A6D4A1F9-AA73-4FA5-B002-D25457CCBE52}" dt="2025-04-16T14:50:48.355" v="249" actId="33524"/>
      <pc:docMkLst>
        <pc:docMk/>
      </pc:docMkLst>
      <pc:sldChg chg="modSp mod">
        <pc:chgData name="Laurent-Walter Goix (Nokia)" userId="9ff40d73-f4ab-4eaa-b919-9a91c319482c" providerId="ADAL" clId="{A6D4A1F9-AA73-4FA5-B002-D25457CCBE52}" dt="2025-04-16T08:53:40.515" v="214" actId="20577"/>
        <pc:sldMkLst>
          <pc:docMk/>
          <pc:sldMk cId="0" sldId="1163"/>
        </pc:sldMkLst>
        <pc:spChg chg="mod">
          <ac:chgData name="Laurent-Walter Goix (Nokia)" userId="9ff40d73-f4ab-4eaa-b919-9a91c319482c" providerId="ADAL" clId="{A6D4A1F9-AA73-4FA5-B002-D25457CCBE52}" dt="2025-04-16T08:53:40.515" v="214" actId="20577"/>
          <ac:spMkLst>
            <pc:docMk/>
            <pc:sldMk cId="0" sldId="1163"/>
            <ac:spMk id="5" creationId="{D66E9357-C26F-E53F-8F25-15AA78429A98}"/>
          </ac:spMkLst>
        </pc:spChg>
        <pc:spChg chg="mod">
          <ac:chgData name="Laurent-Walter Goix (Nokia)" userId="9ff40d73-f4ab-4eaa-b919-9a91c319482c" providerId="ADAL" clId="{A6D4A1F9-AA73-4FA5-B002-D25457CCBE52}" dt="2025-04-16T08:27:32.349" v="28" actId="20577"/>
          <ac:spMkLst>
            <pc:docMk/>
            <pc:sldMk cId="0" sldId="1163"/>
            <ac:spMk id="7171" creationId="{E48F4C2E-F028-D0DB-99E2-8E3F980705C4}"/>
          </ac:spMkLst>
        </pc:spChg>
        <pc:spChg chg="mod">
          <ac:chgData name="Laurent-Walter Goix (Nokia)" userId="9ff40d73-f4ab-4eaa-b919-9a91c319482c" providerId="ADAL" clId="{A6D4A1F9-AA73-4FA5-B002-D25457CCBE52}" dt="2025-04-16T08:53:13.624" v="213" actId="6549"/>
          <ac:spMkLst>
            <pc:docMk/>
            <pc:sldMk cId="0" sldId="1163"/>
            <ac:spMk id="7173" creationId="{B1137736-AD02-A3E6-721C-B1A3A3F41ECC}"/>
          </ac:spMkLst>
        </pc:spChg>
      </pc:sldChg>
      <pc:sldChg chg="modSp del mod">
        <pc:chgData name="Laurent-Walter Goix (Nokia)" userId="9ff40d73-f4ab-4eaa-b919-9a91c319482c" providerId="ADAL" clId="{A6D4A1F9-AA73-4FA5-B002-D25457CCBE52}" dt="2025-04-16T08:28:25.664" v="61" actId="47"/>
        <pc:sldMkLst>
          <pc:docMk/>
          <pc:sldMk cId="3476052069" sldId="1222"/>
        </pc:sldMkLst>
        <pc:spChg chg="mod">
          <ac:chgData name="Laurent-Walter Goix (Nokia)" userId="9ff40d73-f4ab-4eaa-b919-9a91c319482c" providerId="ADAL" clId="{A6D4A1F9-AA73-4FA5-B002-D25457CCBE52}" dt="2025-04-16T08:27:59.593" v="46" actId="20577"/>
          <ac:spMkLst>
            <pc:docMk/>
            <pc:sldMk cId="3476052069" sldId="1222"/>
            <ac:spMk id="10242" creationId="{FF2DDECF-32DB-9C0E-483E-3BB2A149B76B}"/>
          </ac:spMkLst>
        </pc:spChg>
      </pc:sldChg>
      <pc:sldChg chg="del">
        <pc:chgData name="Laurent-Walter Goix (Nokia)" userId="9ff40d73-f4ab-4eaa-b919-9a91c319482c" providerId="ADAL" clId="{A6D4A1F9-AA73-4FA5-B002-D25457CCBE52}" dt="2025-04-16T08:28:25.664" v="61" actId="47"/>
        <pc:sldMkLst>
          <pc:docMk/>
          <pc:sldMk cId="3919967141" sldId="1225"/>
        </pc:sldMkLst>
      </pc:sldChg>
      <pc:sldChg chg="del">
        <pc:chgData name="Laurent-Walter Goix (Nokia)" userId="9ff40d73-f4ab-4eaa-b919-9a91c319482c" providerId="ADAL" clId="{A6D4A1F9-AA73-4FA5-B002-D25457CCBE52}" dt="2025-04-16T08:28:25.664" v="61" actId="47"/>
        <pc:sldMkLst>
          <pc:docMk/>
          <pc:sldMk cId="2682257762" sldId="1231"/>
        </pc:sldMkLst>
      </pc:sldChg>
      <pc:sldChg chg="del">
        <pc:chgData name="Laurent-Walter Goix (Nokia)" userId="9ff40d73-f4ab-4eaa-b919-9a91c319482c" providerId="ADAL" clId="{A6D4A1F9-AA73-4FA5-B002-D25457CCBE52}" dt="2025-04-16T08:28:25.664" v="61" actId="47"/>
        <pc:sldMkLst>
          <pc:docMk/>
          <pc:sldMk cId="692391720" sldId="1234"/>
        </pc:sldMkLst>
      </pc:sldChg>
      <pc:sldChg chg="del">
        <pc:chgData name="Laurent-Walter Goix (Nokia)" userId="9ff40d73-f4ab-4eaa-b919-9a91c319482c" providerId="ADAL" clId="{A6D4A1F9-AA73-4FA5-B002-D25457CCBE52}" dt="2025-04-16T08:28:25.664" v="61" actId="47"/>
        <pc:sldMkLst>
          <pc:docMk/>
          <pc:sldMk cId="312445749" sldId="1235"/>
        </pc:sldMkLst>
      </pc:sldChg>
      <pc:sldChg chg="del">
        <pc:chgData name="Laurent-Walter Goix (Nokia)" userId="9ff40d73-f4ab-4eaa-b919-9a91c319482c" providerId="ADAL" clId="{A6D4A1F9-AA73-4FA5-B002-D25457CCBE52}" dt="2025-04-16T08:28:25.664" v="61" actId="47"/>
        <pc:sldMkLst>
          <pc:docMk/>
          <pc:sldMk cId="3925912284" sldId="1236"/>
        </pc:sldMkLst>
      </pc:sldChg>
      <pc:sldChg chg="del">
        <pc:chgData name="Laurent-Walter Goix (Nokia)" userId="9ff40d73-f4ab-4eaa-b919-9a91c319482c" providerId="ADAL" clId="{A6D4A1F9-AA73-4FA5-B002-D25457CCBE52}" dt="2025-04-16T08:34:05.399" v="193" actId="47"/>
        <pc:sldMkLst>
          <pc:docMk/>
          <pc:sldMk cId="1695800478" sldId="1237"/>
        </pc:sldMkLst>
      </pc:sldChg>
      <pc:sldChg chg="addSp delSp modSp mod chgLayout">
        <pc:chgData name="Laurent-Walter Goix (Nokia)" userId="9ff40d73-f4ab-4eaa-b919-9a91c319482c" providerId="ADAL" clId="{A6D4A1F9-AA73-4FA5-B002-D25457CCBE52}" dt="2025-04-16T14:50:48.355" v="249" actId="33524"/>
        <pc:sldMkLst>
          <pc:docMk/>
          <pc:sldMk cId="0" sldId="1253"/>
        </pc:sldMkLst>
        <pc:spChg chg="mod ord">
          <ac:chgData name="Laurent-Walter Goix (Nokia)" userId="9ff40d73-f4ab-4eaa-b919-9a91c319482c" providerId="ADAL" clId="{A6D4A1F9-AA73-4FA5-B002-D25457CCBE52}" dt="2025-04-16T08:33:56.018" v="191" actId="20577"/>
          <ac:spMkLst>
            <pc:docMk/>
            <pc:sldMk cId="0" sldId="1253"/>
            <ac:spMk id="2" creationId="{00000000-0000-0000-0000-000000000000}"/>
          </ac:spMkLst>
        </pc:spChg>
        <pc:spChg chg="mod ord">
          <ac:chgData name="Laurent-Walter Goix (Nokia)" userId="9ff40d73-f4ab-4eaa-b919-9a91c319482c" providerId="ADAL" clId="{A6D4A1F9-AA73-4FA5-B002-D25457CCBE52}" dt="2025-04-16T14:50:48.355" v="249" actId="33524"/>
          <ac:spMkLst>
            <pc:docMk/>
            <pc:sldMk cId="0" sldId="1253"/>
            <ac:spMk id="3" creationId="{00000000-0000-0000-0000-000000000000}"/>
          </ac:spMkLst>
        </pc:spChg>
        <pc:spChg chg="add del mod">
          <ac:chgData name="Laurent-Walter Goix (Nokia)" userId="9ff40d73-f4ab-4eaa-b919-9a91c319482c" providerId="ADAL" clId="{A6D4A1F9-AA73-4FA5-B002-D25457CCBE52}" dt="2025-04-16T08:28:42.374" v="63" actId="6264"/>
          <ac:spMkLst>
            <pc:docMk/>
            <pc:sldMk cId="0" sldId="1253"/>
            <ac:spMk id="4" creationId="{70F45A96-3261-23EE-4A4B-8904BA2E560D}"/>
          </ac:spMkLst>
        </pc:spChg>
        <pc:spChg chg="add del mod">
          <ac:chgData name="Laurent-Walter Goix (Nokia)" userId="9ff40d73-f4ab-4eaa-b919-9a91c319482c" providerId="ADAL" clId="{A6D4A1F9-AA73-4FA5-B002-D25457CCBE52}" dt="2025-04-16T08:28:42.374" v="63" actId="6264"/>
          <ac:spMkLst>
            <pc:docMk/>
            <pc:sldMk cId="0" sldId="1253"/>
            <ac:spMk id="5" creationId="{14CADE95-96A8-A12D-E9D9-264BD6FC8CB2}"/>
          </ac:spMkLst>
        </pc:spChg>
      </pc:sldChg>
      <pc:sldChg chg="addSp delSp modSp add mod chgLayout">
        <pc:chgData name="Laurent-Walter Goix (Nokia)" userId="9ff40d73-f4ab-4eaa-b919-9a91c319482c" providerId="ADAL" clId="{A6D4A1F9-AA73-4FA5-B002-D25457CCBE52}" dt="2025-04-16T08:34:24.488" v="205" actId="404"/>
        <pc:sldMkLst>
          <pc:docMk/>
          <pc:sldMk cId="1989544221" sldId="1254"/>
        </pc:sldMkLst>
        <pc:spChg chg="mod ord">
          <ac:chgData name="Laurent-Walter Goix (Nokia)" userId="9ff40d73-f4ab-4eaa-b919-9a91c319482c" providerId="ADAL" clId="{A6D4A1F9-AA73-4FA5-B002-D25457CCBE52}" dt="2025-04-16T08:34:14.786" v="195" actId="6264"/>
          <ac:spMkLst>
            <pc:docMk/>
            <pc:sldMk cId="1989544221" sldId="1254"/>
            <ac:spMk id="2" creationId="{6675F6B2-717E-F621-CAEF-8A951004AC16}"/>
          </ac:spMkLst>
        </pc:spChg>
        <pc:spChg chg="mod ord">
          <ac:chgData name="Laurent-Walter Goix (Nokia)" userId="9ff40d73-f4ab-4eaa-b919-9a91c319482c" providerId="ADAL" clId="{A6D4A1F9-AA73-4FA5-B002-D25457CCBE52}" dt="2025-04-16T08:34:24.488" v="205" actId="404"/>
          <ac:spMkLst>
            <pc:docMk/>
            <pc:sldMk cId="1989544221" sldId="1254"/>
            <ac:spMk id="3" creationId="{ABD8AB9A-9DAB-AADA-F8A4-596E690B3BE7}"/>
          </ac:spMkLst>
        </pc:spChg>
        <pc:spChg chg="add del mod">
          <ac:chgData name="Laurent-Walter Goix (Nokia)" userId="9ff40d73-f4ab-4eaa-b919-9a91c319482c" providerId="ADAL" clId="{A6D4A1F9-AA73-4FA5-B002-D25457CCBE52}" dt="2025-04-16T08:34:14.786" v="195" actId="6264"/>
          <ac:spMkLst>
            <pc:docMk/>
            <pc:sldMk cId="1989544221" sldId="1254"/>
            <ac:spMk id="4" creationId="{15228736-ACB5-6E38-4411-FF8CA4066E38}"/>
          </ac:spMkLst>
        </pc:spChg>
        <pc:spChg chg="add del mod">
          <ac:chgData name="Laurent-Walter Goix (Nokia)" userId="9ff40d73-f4ab-4eaa-b919-9a91c319482c" providerId="ADAL" clId="{A6D4A1F9-AA73-4FA5-B002-D25457CCBE52}" dt="2025-04-16T08:34:14.786" v="195" actId="6264"/>
          <ac:spMkLst>
            <pc:docMk/>
            <pc:sldMk cId="1989544221" sldId="1254"/>
            <ac:spMk id="5" creationId="{EFBEA456-85A7-66FD-321D-00B11845D9E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4/16/2025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4/16/2025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Preparation call for SA1#110 </a:t>
            </a:r>
            <a:b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on AI agent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Nokia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S1-252030 -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#110, </a:t>
            </a:r>
            <a:r>
              <a:rPr lang="fi-FI" sz="1000" dirty="0">
                <a:solidFill>
                  <a:schemeClr val="bg1"/>
                </a:solidFill>
                <a:latin typeface="Arial" panose="020B0604020202020204" pitchFamily="34" charset="0"/>
              </a:rPr>
              <a:t>19-23 May 2025, Fukuoka, Japan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noFill/>
          <a:ln>
            <a:noFill/>
          </a:ln>
        </p:spPr>
        <p:txBody>
          <a:bodyPr vert="horz" wrap="square" lIns="91430" tIns="45715" rIns="91430" bIns="45715" numCol="1" rtlCol="0" anchor="ctr" anchorCtr="0" compatLnSpc="1">
            <a:normAutofit/>
          </a:bodyPr>
          <a:lstStyle/>
          <a:p>
            <a:pPr lvl="0"/>
            <a:r>
              <a:rPr lang="en-US" dirty="0">
                <a:sym typeface="+mn-ea"/>
              </a:rPr>
              <a:t>Nokia view on proposed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r>
              <a:rPr lang="en-US" sz="1400" dirty="0"/>
              <a:t>Q1: What is meant by “intent”, how does it relate to “AI agent” and what’s the difference compared to SA5 definition ?</a:t>
            </a:r>
          </a:p>
          <a:p>
            <a:pPr lvl="1"/>
            <a:r>
              <a:rPr lang="en-US" sz="1200" dirty="0"/>
              <a:t>SA5 “intent” definition from TS 28.312 is generic enough to be referenced as-is in SA1 – to avoid misalignment across WGs</a:t>
            </a:r>
          </a:p>
          <a:p>
            <a:pPr lvl="2"/>
            <a:r>
              <a:rPr lang="en-US" sz="1100" dirty="0"/>
              <a:t>Suggest to add NOTE: intent can be related to network operation and management or to user service requests.</a:t>
            </a:r>
          </a:p>
          <a:p>
            <a:pPr lvl="1"/>
            <a:r>
              <a:rPr lang="en-US" sz="1200" dirty="0"/>
              <a:t>Current “AI agent” definition in TR 22.870 does not require any change with respect to intents, as not all “AI agents” need to understand “intents” </a:t>
            </a:r>
          </a:p>
          <a:p>
            <a:pPr lvl="2"/>
            <a:r>
              <a:rPr lang="en-US" sz="1100" dirty="0"/>
              <a:t>Suggest to add NOTE: Some AI agent can understand intents or provide intents as output.</a:t>
            </a:r>
          </a:p>
          <a:p>
            <a:pPr lvl="1"/>
            <a:endParaRPr lang="en-US" sz="1200" dirty="0"/>
          </a:p>
          <a:p>
            <a:r>
              <a:rPr lang="en-US" sz="1400" dirty="0"/>
              <a:t>Q2: What service AI agent could provide within 3GPP network?</a:t>
            </a:r>
          </a:p>
          <a:p>
            <a:pPr lvl="1"/>
            <a:r>
              <a:rPr lang="en-US" sz="1200" dirty="0"/>
              <a:t>Here is a list of examples (Services of an AI agent to be exposed to authorized 3rd parties are not considered in this list)</a:t>
            </a:r>
          </a:p>
          <a:p>
            <a:pPr lvl="2"/>
            <a:r>
              <a:rPr lang="en-US" sz="1100" dirty="0"/>
              <a:t>Network operation and optimization, network troubleshooting, network security related services, enhanced analytics</a:t>
            </a:r>
          </a:p>
          <a:p>
            <a:pPr lvl="1"/>
            <a:r>
              <a:rPr lang="en-US" sz="1200" dirty="0"/>
              <a:t>However, the actual set of services may be NF- and/or deployment-specific thus not in scope of SA1 to specify a formal list.</a:t>
            </a:r>
          </a:p>
          <a:p>
            <a:pPr lvl="1"/>
            <a:r>
              <a:rPr lang="en-US" sz="1200" i="1" dirty="0"/>
              <a:t>We understand that not all the “AI service” relate to services provided by “AI agents”</a:t>
            </a:r>
          </a:p>
          <a:p>
            <a:pPr lvl="1"/>
            <a:r>
              <a:rPr lang="en-US" sz="1200" i="1" dirty="0"/>
              <a:t>With respect to “AI service” definition, some services may be provided by the “network” outside of the “core network” (e.g. OAM)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0DEC3-51AD-F556-C1DB-3949001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5F6B2-717E-F621-CAEF-8A951004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noFill/>
          <a:ln>
            <a:noFill/>
          </a:ln>
        </p:spPr>
        <p:txBody>
          <a:bodyPr vert="horz" wrap="square" lIns="91430" tIns="45715" rIns="91430" bIns="45715" numCol="1" rtlCol="0" anchor="ctr" anchorCtr="0" compatLnSpc="1">
            <a:normAutofit/>
          </a:bodyPr>
          <a:lstStyle/>
          <a:p>
            <a:pPr lvl="0"/>
            <a:r>
              <a:rPr lang="en-US" dirty="0">
                <a:sym typeface="+mn-ea"/>
              </a:rPr>
              <a:t>Nokia view on proposed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8AB9A-9DAB-AADA-F8A4-596E690B3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r>
              <a:rPr lang="en-US" sz="2000" dirty="0"/>
              <a:t>Q3: What’s the impact on network if AI agent is introduced ?</a:t>
            </a:r>
          </a:p>
          <a:p>
            <a:pPr lvl="1"/>
            <a:r>
              <a:rPr lang="en-US" sz="1800" dirty="0"/>
              <a:t>AI Agents can provide new ways to automate the network or to realize new functionalities or services.</a:t>
            </a:r>
          </a:p>
          <a:p>
            <a:pPr lvl="1"/>
            <a:r>
              <a:rPr lang="en-US" sz="1800" dirty="0"/>
              <a:t>However, it is unclear what is the AI agent impact on the network. [Stage-2 discussion]</a:t>
            </a:r>
          </a:p>
          <a:p>
            <a:pPr lvl="1"/>
            <a:endParaRPr lang="en-US" sz="1800" dirty="0"/>
          </a:p>
          <a:p>
            <a:r>
              <a:rPr lang="en-US" sz="2000" dirty="0"/>
              <a:t>Q4: Which new type of service / use case can be performed by an AI agent compared with traditional AI model/algorithm </a:t>
            </a:r>
            <a:r>
              <a:rPr lang="en-US" sz="2000" dirty="0" err="1"/>
              <a:t>eg</a:t>
            </a:r>
            <a:r>
              <a:rPr lang="en-US" sz="2000" dirty="0"/>
              <a:t> in the NWDAF</a:t>
            </a:r>
          </a:p>
          <a:p>
            <a:pPr lvl="1"/>
            <a:r>
              <a:rPr lang="en-US" sz="1800" dirty="0"/>
              <a:t>The relationship between NWDAF and AI agents is unclear. An AI agent could leverage or output network analytics. [Stage-2 discussion or implementation-specific]</a:t>
            </a:r>
          </a:p>
        </p:txBody>
      </p:sp>
    </p:spTree>
    <p:extLst>
      <p:ext uri="{BB962C8B-B14F-4D97-AF65-F5344CB8AC3E}">
        <p14:creationId xmlns:p14="http://schemas.microsoft.com/office/powerpoint/2010/main" val="19895442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RBI5PAMIO524-1616901215-46517</_dlc_DocId>
    <_dlc_DocIdUrl xmlns="71c5aaf6-e6ce-465b-b873-5148d2a4c105">
      <Url>https://nokia.sharepoint.com/sites/gxp/_layouts/15/DocIdRedir.aspx?ID=RBI5PAMIO524-1616901215-46517</Url>
      <Description>RBI5PAMIO524-1616901215-46517</Description>
    </_dlc_DocIdUrl>
  </documentManagement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D263A3-5977-465B-8E44-C792DED4ED65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D90475DF-173E-45E5-8894-F056FB8930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01856B5-301E-4F98-AFC2-DAC844BA8748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  <ds:schemaRef ds:uri="3f2ce089-3858-4176-9a21-a30f9204848e"/>
    <ds:schemaRef ds:uri="7275bb01-7583-478d-bc14-e839a2dd5989"/>
    <ds:schemaRef ds:uri="71c5aaf6-e6ce-465b-b873-5148d2a4c105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60091</TotalTime>
  <Words>396</Words>
  <Application>Microsoft Office PowerPoint</Application>
  <PresentationFormat>On-screen Show (16:9)</PresentationFormat>
  <Paragraphs>26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Nokia view on proposed questions</vt:lpstr>
      <vt:lpstr>Nokia view on proposed questions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Nokia_LWG</cp:lastModifiedBy>
  <cp:revision>2239</cp:revision>
  <cp:lastPrinted>2017-02-24T12:37:51Z</cp:lastPrinted>
  <dcterms:created xsi:type="dcterms:W3CDTF">2008-08-30T09:32:10Z</dcterms:created>
  <dcterms:modified xsi:type="dcterms:W3CDTF">2025-04-16T14:50:57Z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92dcedc2-dfd2-41d4-8b2f-081b7d9ad3b8</vt:lpwstr>
  </property>
  <property fmtid="{D5CDD505-2E9C-101B-9397-08002B2CF9AE}" pid="3" name="MediaServiceImageTags">
    <vt:lpwstr/>
  </property>
  <property fmtid="{D5CDD505-2E9C-101B-9397-08002B2CF9AE}" pid="4" name="ContentTypeId">
    <vt:lpwstr>0x01010055A05E76B664164F9F76E63E6D6BE6ED</vt:lpwstr>
  </property>
</Properties>
</file>