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1145" r:id="rId7"/>
    <p:sldId id="1146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064FB4-AAB2-46C4-A747-3875515EBF55}" v="3" dt="2025-02-21T10:14:02.7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3" d="100"/>
          <a:sy n="83" d="100"/>
        </p:scale>
        <p:origin x="54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51CF5398-B984-4116-98E0-22BFD18E3586}"/>
    <pc:docChg chg="undo redo custSel modSld">
      <pc:chgData name="Laurent-Walter Goix (Nokia)" userId="9ff40d73-f4ab-4eaa-b919-9a91c319482c" providerId="ADAL" clId="{51CF5398-B984-4116-98E0-22BFD18E3586}" dt="2024-11-22T19:14:37.442" v="922" actId="6549"/>
      <pc:docMkLst>
        <pc:docMk/>
      </pc:docMkLst>
      <pc:sldChg chg="modSp mod">
        <pc:chgData name="Laurent-Walter Goix (Nokia)" userId="9ff40d73-f4ab-4eaa-b919-9a91c319482c" providerId="ADAL" clId="{51CF5398-B984-4116-98E0-22BFD18E3586}" dt="2024-11-22T19:14:37.442" v="922" actId="6549"/>
        <pc:sldMkLst>
          <pc:docMk/>
          <pc:sldMk cId="630066014" sldId="1145"/>
        </pc:sldMkLst>
      </pc:sldChg>
    </pc:docChg>
  </pc:docChgLst>
  <pc:docChgLst>
    <pc:chgData name="Laurent-Walter Goix (Nokia)" userId="9ff40d73-f4ab-4eaa-b919-9a91c319482c" providerId="ADAL" clId="{E2BA4C69-B63D-49CE-BBBE-D2392D446BC0}"/>
    <pc:docChg chg="modSld">
      <pc:chgData name="Laurent-Walter Goix (Nokia)" userId="9ff40d73-f4ab-4eaa-b919-9a91c319482c" providerId="ADAL" clId="{E2BA4C69-B63D-49CE-BBBE-D2392D446BC0}" dt="2024-05-31T03:47:29.949" v="149" actId="20577"/>
      <pc:docMkLst>
        <pc:docMk/>
      </pc:docMkLst>
      <pc:sldChg chg="modSp mod">
        <pc:chgData name="Laurent-Walter Goix (Nokia)" userId="9ff40d73-f4ab-4eaa-b919-9a91c319482c" providerId="ADAL" clId="{E2BA4C69-B63D-49CE-BBBE-D2392D446BC0}" dt="2024-05-31T03:47:29.949" v="149" actId="20577"/>
        <pc:sldMkLst>
          <pc:docMk/>
          <pc:sldMk cId="630066014" sldId="1145"/>
        </pc:sldMkLst>
      </pc:sldChg>
    </pc:docChg>
  </pc:docChgLst>
  <pc:docChgLst>
    <pc:chgData name="Laurent-Walter Goix (Nokia)" userId="9ff40d73-f4ab-4eaa-b919-9a91c319482c" providerId="ADAL" clId="{2FF047FC-297E-4AB0-9009-67AD8E262180}"/>
    <pc:docChg chg="undo custSel modSld">
      <pc:chgData name="Laurent-Walter Goix (Nokia)" userId="9ff40d73-f4ab-4eaa-b919-9a91c319482c" providerId="ADAL" clId="{2FF047FC-297E-4AB0-9009-67AD8E262180}" dt="2024-08-23T13:23:26.698" v="688" actId="13926"/>
      <pc:docMkLst>
        <pc:docMk/>
      </pc:docMkLst>
      <pc:sldChg chg="addSp modSp mod">
        <pc:chgData name="Laurent-Walter Goix (Nokia)" userId="9ff40d73-f4ab-4eaa-b919-9a91c319482c" providerId="ADAL" clId="{2FF047FC-297E-4AB0-9009-67AD8E262180}" dt="2024-08-23T13:23:26.698" v="688" actId="13926"/>
        <pc:sldMkLst>
          <pc:docMk/>
          <pc:sldMk cId="630066014" sldId="1145"/>
        </pc:sldMkLst>
      </pc:sldChg>
    </pc:docChg>
  </pc:docChgLst>
  <pc:docChgLst>
    <pc:chgData name="Laurent-Walter Goix (Nokia)" userId="9ff40d73-f4ab-4eaa-b919-9a91c319482c" providerId="ADAL" clId="{D0064FB4-AAB2-46C4-A747-3875515EBF55}"/>
    <pc:docChg chg="undo custSel addSld modSld">
      <pc:chgData name="Laurent-Walter Goix (Nokia)" userId="9ff40d73-f4ab-4eaa-b919-9a91c319482c" providerId="ADAL" clId="{D0064FB4-AAB2-46C4-A747-3875515EBF55}" dt="2025-02-21T13:04:48.865" v="386" actId="20577"/>
      <pc:docMkLst>
        <pc:docMk/>
      </pc:docMkLst>
      <pc:sldChg chg="modSp mod">
        <pc:chgData name="Laurent-Walter Goix (Nokia)" userId="9ff40d73-f4ab-4eaa-b919-9a91c319482c" providerId="ADAL" clId="{D0064FB4-AAB2-46C4-A747-3875515EBF55}" dt="2025-02-21T13:04:48.865" v="386" actId="20577"/>
        <pc:sldMkLst>
          <pc:docMk/>
          <pc:sldMk cId="630066014" sldId="1145"/>
        </pc:sldMkLst>
        <pc:spChg chg="mod">
          <ac:chgData name="Laurent-Walter Goix (Nokia)" userId="9ff40d73-f4ab-4eaa-b919-9a91c319482c" providerId="ADAL" clId="{D0064FB4-AAB2-46C4-A747-3875515EBF55}" dt="2025-02-21T13:04:48.865" v="386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Laurent-Walter Goix (Nokia)" userId="9ff40d73-f4ab-4eaa-b919-9a91c319482c" providerId="ADAL" clId="{D0064FB4-AAB2-46C4-A747-3875515EBF55}" dt="2025-02-20T16:59:42.652" v="161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D0064FB4-AAB2-46C4-A747-3875515EBF55}" dt="2025-02-21T07:04:16.224" v="177" actId="6549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D0064FB4-AAB2-46C4-A747-3875515EBF55}" dt="2025-02-20T16:59:57.872" v="169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D0064FB4-AAB2-46C4-A747-3875515EBF55}" dt="2025-02-20T16:52:20.705" v="21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  <pc:sldChg chg="modSp add mod">
        <pc:chgData name="Laurent-Walter Goix (Nokia)" userId="9ff40d73-f4ab-4eaa-b919-9a91c319482c" providerId="ADAL" clId="{D0064FB4-AAB2-46C4-A747-3875515EBF55}" dt="2025-02-21T11:33:19.931" v="384" actId="20577"/>
        <pc:sldMkLst>
          <pc:docMk/>
          <pc:sldMk cId="2556272037" sldId="1146"/>
        </pc:sldMkLst>
        <pc:spChg chg="mod">
          <ac:chgData name="Laurent-Walter Goix (Nokia)" userId="9ff40d73-f4ab-4eaa-b919-9a91c319482c" providerId="ADAL" clId="{D0064FB4-AAB2-46C4-A747-3875515EBF55}" dt="2025-02-21T11:33:19.931" v="384" actId="20577"/>
          <ac:spMkLst>
            <pc:docMk/>
            <pc:sldMk cId="2556272037" sldId="1146"/>
            <ac:spMk id="2" creationId="{ED4D4A67-7D5C-46AE-965B-A6C2CE7DB105}"/>
          </ac:spMkLst>
        </pc:spChg>
        <pc:spChg chg="mod">
          <ac:chgData name="Laurent-Walter Goix (Nokia)" userId="9ff40d73-f4ab-4eaa-b919-9a91c319482c" providerId="ADAL" clId="{D0064FB4-AAB2-46C4-A747-3875515EBF55}" dt="2025-02-21T09:37:41.404" v="297" actId="20577"/>
          <ac:spMkLst>
            <pc:docMk/>
            <pc:sldMk cId="2556272037" sldId="1146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D0064FB4-AAB2-46C4-A747-3875515EBF55}" dt="2025-02-21T10:10:04.856" v="303" actId="6549"/>
          <ac:spMkLst>
            <pc:docMk/>
            <pc:sldMk cId="2556272037" sldId="1146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D0064FB4-AAB2-46C4-A747-3875515EBF55}" dt="2025-02-21T10:14:02.790" v="378"/>
          <ac:spMkLst>
            <pc:docMk/>
            <pc:sldMk cId="2556272037" sldId="1146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D0064FB4-AAB2-46C4-A747-3875515EBF55}" dt="2025-02-21T11:33:01.593" v="380" actId="13926"/>
          <ac:graphicFrameMkLst>
            <pc:docMk/>
            <pc:sldMk cId="2556272037" sldId="1146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3_Maastricht_2024-03/Docs/SP-240494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FS_EnergyServ_Ph2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Resolved 2 remaining ENs</a:t>
            </a:r>
          </a:p>
          <a:p>
            <a:pPr marL="536575" lvl="1">
              <a:defRPr/>
            </a:pPr>
            <a:r>
              <a:rPr lang="en-GB" sz="1600" dirty="0"/>
              <a:t>Completed consolidation of potential requirements</a:t>
            </a:r>
          </a:p>
          <a:p>
            <a:pPr marL="536575" lvl="1">
              <a:defRPr/>
            </a:pPr>
            <a:r>
              <a:rPr lang="en-GB" sz="1600" dirty="0"/>
              <a:t>TR conclusions and recommendations</a:t>
            </a:r>
          </a:p>
          <a:p>
            <a:pPr marL="536575" lvl="1">
              <a:defRPr/>
            </a:pPr>
            <a:r>
              <a:rPr lang="en-GB" sz="1600" dirty="0"/>
              <a:t>TR 22.883 v1.1.0 to be sent for approval to SA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None</a:t>
            </a:r>
            <a:endParaRPr lang="en-US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033448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SID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#109 – </a:t>
            </a:r>
            <a:r>
              <a:rPr lang="en-US" b="1" dirty="0"/>
              <a:t>Athens, Greece, 17-21 February 2025</a:t>
            </a:r>
            <a:r>
              <a:rPr lang="en-GB" b="1" dirty="0"/>
              <a:t>		 S1-250877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EnergyServ_Ph2-REQ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WID agreed</a:t>
            </a:r>
          </a:p>
          <a:p>
            <a:pPr marL="536575" lvl="1">
              <a:defRPr/>
            </a:pPr>
            <a:r>
              <a:rPr lang="en-GB" sz="1600" dirty="0"/>
              <a:t>CR agreed to TS22.261 to incorporate </a:t>
            </a:r>
            <a:r>
              <a:rPr lang="en-US" sz="1600" dirty="0"/>
              <a:t>conclusions and recommendations of TR 22.883</a:t>
            </a:r>
          </a:p>
          <a:p>
            <a:pPr marL="993775" lvl="2">
              <a:defRPr/>
            </a:pPr>
            <a:r>
              <a:rPr lang="en-US" sz="1200" dirty="0"/>
              <a:t>Added normative requirements based on CPRs within subclauses of clause 6.15a</a:t>
            </a:r>
          </a:p>
          <a:p>
            <a:pPr marL="993775" lvl="2">
              <a:defRPr/>
            </a:pPr>
            <a:r>
              <a:rPr lang="en-US" sz="1200" dirty="0"/>
              <a:t>Added KPIs as clause 7.13</a:t>
            </a:r>
          </a:p>
          <a:p>
            <a:pPr marL="993775" lvl="2">
              <a:defRPr/>
            </a:pPr>
            <a:r>
              <a:rPr lang="en-GB" sz="1200" dirty="0"/>
              <a:t>Added generic considerations </a:t>
            </a:r>
            <a:r>
              <a:rPr lang="en-US" sz="1200" dirty="0"/>
              <a:t>within subclauses of clause 6.15a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Potential additional generic considerations</a:t>
            </a:r>
            <a:endParaRPr lang="en-US" sz="1200" dirty="0"/>
          </a:p>
          <a:p>
            <a:pPr marL="536575" lvl="1"/>
            <a:r>
              <a:rPr lang="en-US" sz="1600" dirty="0"/>
              <a:t>Cleanup</a:t>
            </a:r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664070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2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7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1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#109 – </a:t>
            </a:r>
            <a:r>
              <a:rPr lang="en-US" b="1" dirty="0"/>
              <a:t>Athens, Greece, 17-21 February 2025</a:t>
            </a:r>
            <a:r>
              <a:rPr lang="en-GB" b="1" dirty="0"/>
              <a:t>		 S1-250877</a:t>
            </a:r>
          </a:p>
        </p:txBody>
      </p:sp>
    </p:spTree>
    <p:extLst>
      <p:ext uri="{BB962C8B-B14F-4D97-AF65-F5344CB8AC3E}">
        <p14:creationId xmlns:p14="http://schemas.microsoft.com/office/powerpoint/2010/main" val="2556272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RBI5PAMIO524-1616901215-42220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https://nokia.sharepoint.com/sites/gxp/_layouts/15/DocIdRedir.aspx?ID=RBI5PAMIO524-1616901215-42220</Url>
      <Description>RBI5PAMIO524-1616901215-42220</Description>
    </_dlc_DocIdUrl>
  </documentManagement>
</p:properties>
</file>

<file path=customXml/itemProps1.xml><?xml version="1.0" encoding="utf-8"?>
<ds:datastoreItem xmlns:ds="http://schemas.openxmlformats.org/officeDocument/2006/customXml" ds:itemID="{25E6F8F8-4BD0-496C-9C7B-DE71B3FD19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B4F172-FD0E-4334-8463-D1352D577E8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935AA6DE-A60F-40D3-907E-60EADF53D75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7643068-A0B6-4418-9506-4E87F911134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788B2B69-FE53-4956-8003-D8080ED872AE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f2ce089-3858-4176-9a21-a30f9204848e"/>
    <ds:schemaRef ds:uri="7275bb01-7583-478d-bc14-e839a2dd5989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245</Words>
  <Application>Microsoft Office PowerPoint</Application>
  <PresentationFormat>Widescreen</PresentationFormat>
  <Paragraphs>63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FS_EnergyServ_Ph2 Status Report</vt:lpstr>
      <vt:lpstr>EnergyServ_Ph2-REQ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22883v110</cp:lastModifiedBy>
  <cp:revision>51</cp:revision>
  <dcterms:created xsi:type="dcterms:W3CDTF">2023-04-17T08:04:47Z</dcterms:created>
  <dcterms:modified xsi:type="dcterms:W3CDTF">2025-02-21T13:04:52Z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dde37906-3877-43d3-b400-f84a426cde48</vt:lpwstr>
  </property>
  <property fmtid="{D5CDD505-2E9C-101B-9397-08002B2CF9AE}" pid="5" name="MediaServiceImageTags">
    <vt:lpwstr/>
  </property>
</Properties>
</file>