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5"/>
  </p:notesMasterIdLst>
  <p:handoutMasterIdLst>
    <p:handoutMasterId r:id="rId16"/>
  </p:handoutMasterIdLst>
  <p:sldIdLst>
    <p:sldId id="300" r:id="rId5"/>
    <p:sldId id="309" r:id="rId6"/>
    <p:sldId id="304" r:id="rId7"/>
    <p:sldId id="306" r:id="rId8"/>
    <p:sldId id="307" r:id="rId9"/>
    <p:sldId id="308" r:id="rId10"/>
    <p:sldId id="305" r:id="rId11"/>
    <p:sldId id="302" r:id="rId12"/>
    <p:sldId id="301" r:id="rId13"/>
    <p:sldId id="303" r:id="rId14"/>
  </p:sldIdLst>
  <p:sldSz cx="12192000"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82" autoAdjust="0"/>
    <p:restoredTop sz="96201" autoAdjust="0"/>
  </p:normalViewPr>
  <p:slideViewPr>
    <p:cSldViewPr snapToObjects="1">
      <p:cViewPr varScale="1">
        <p:scale>
          <a:sx n="128" d="100"/>
          <a:sy n="128" d="100"/>
        </p:scale>
        <p:origin x="448" y="176"/>
      </p:cViewPr>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100" d="100"/>
        <a:sy n="100" d="100"/>
      </p:scale>
      <p:origin x="0" y="0"/>
    </p:cViewPr>
  </p:sorterViewPr>
  <p:notesViewPr>
    <p:cSldViewPr snapToObjects="1" showGuides="1">
      <p:cViewPr varScale="1">
        <p:scale>
          <a:sx n="89" d="100"/>
          <a:sy n="89" d="100"/>
        </p:scale>
        <p:origin x="449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2CE2879F-85E3-496B-8667-A4EA32411BEF}"/>
              </a:ext>
            </a:extLst>
          </p:cNvPr>
          <p:cNvSpPr>
            <a:spLocks noGrp="1"/>
          </p:cNvSpPr>
          <p:nvPr>
            <p:ph type="ftr" sz="quarter" idx="2"/>
          </p:nvPr>
        </p:nvSpPr>
        <p:spPr bwMode="black">
          <a:xfrm>
            <a:off x="1614671" y="9262661"/>
            <a:ext cx="3568333" cy="390813"/>
          </a:xfrm>
          <a:prstGeom prst="rect">
            <a:avLst/>
          </a:prstGeom>
        </p:spPr>
        <p:txBody>
          <a:bodyPr vert="horz" lIns="0" tIns="0" rIns="0" bIns="0" rtlCol="0" anchor="ctr"/>
          <a:lstStyle>
            <a:lvl1pPr algn="l">
              <a:defRPr sz="1200"/>
            </a:lvl1pPr>
          </a:lstStyle>
          <a:p>
            <a:pPr algn="ctr"/>
            <a:r>
              <a:rPr lang="en-GB" sz="1100" dirty="0"/>
              <a:t>confidential, internal, open | Author | Presentation Topic | Date</a:t>
            </a:r>
          </a:p>
        </p:txBody>
      </p:sp>
      <p:sp>
        <p:nvSpPr>
          <p:cNvPr id="5" name="Foliennummernplatzhalter 4">
            <a:extLst>
              <a:ext uri="{FF2B5EF4-FFF2-40B4-BE49-F238E27FC236}">
                <a16:creationId xmlns:a16="http://schemas.microsoft.com/office/drawing/2014/main" id="{D50349B1-E56A-42C1-B0A4-26B687F2FBAD}"/>
              </a:ext>
            </a:extLst>
          </p:cNvPr>
          <p:cNvSpPr>
            <a:spLocks noGrp="1"/>
          </p:cNvSpPr>
          <p:nvPr>
            <p:ph type="sldNum" sz="quarter" idx="3"/>
          </p:nvPr>
        </p:nvSpPr>
        <p:spPr bwMode="black">
          <a:xfrm>
            <a:off x="6039404" y="9262661"/>
            <a:ext cx="285467" cy="390813"/>
          </a:xfrm>
          <a:prstGeom prst="rect">
            <a:avLst/>
          </a:prstGeom>
        </p:spPr>
        <p:txBody>
          <a:bodyPr vert="horz" lIns="0" tIns="0" rIns="0" bIns="0" rtlCol="0" anchor="ctr"/>
          <a:lstStyle>
            <a:lvl1pPr algn="r">
              <a:defRPr sz="1200"/>
            </a:lvl1pPr>
          </a:lstStyle>
          <a:p>
            <a:pPr algn="l"/>
            <a:fld id="{6F450DBC-90BB-49B2-91E4-AABCC1357725}" type="slidenum">
              <a:rPr lang="de-DE" sz="900" smtClean="0"/>
              <a:pPr algn="l"/>
              <a:t>‹Nr.›</a:t>
            </a:fld>
            <a:endParaRPr lang="de-DE" sz="900"/>
          </a:p>
        </p:txBody>
      </p:sp>
      <p:pic>
        <p:nvPicPr>
          <p:cNvPr id="3" name="Grafik 2">
            <a:extLst>
              <a:ext uri="{FF2B5EF4-FFF2-40B4-BE49-F238E27FC236}">
                <a16:creationId xmlns:a16="http://schemas.microsoft.com/office/drawing/2014/main" id="{54E2A2C4-9FAC-4DAF-8CF2-98D0ADF211E6}"/>
              </a:ext>
            </a:extLst>
          </p:cNvPr>
          <p:cNvPicPr>
            <a:picLocks noChangeAspect="1"/>
          </p:cNvPicPr>
          <p:nvPr userDrawn="1"/>
        </p:nvPicPr>
        <p:blipFill rotWithShape="1">
          <a:blip r:embed="rId2"/>
          <a:srcRect r="63456"/>
          <a:stretch/>
        </p:blipFill>
        <p:spPr bwMode="black">
          <a:xfrm>
            <a:off x="384820" y="9211948"/>
            <a:ext cx="682820" cy="492239"/>
          </a:xfrm>
          <a:prstGeom prst="rect">
            <a:avLst/>
          </a:prstGeom>
        </p:spPr>
      </p:pic>
    </p:spTree>
    <p:extLst>
      <p:ext uri="{BB962C8B-B14F-4D97-AF65-F5344CB8AC3E}">
        <p14:creationId xmlns:p14="http://schemas.microsoft.com/office/powerpoint/2010/main" val="4143042720"/>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pos="299" userDrawn="1">
          <p15:clr>
            <a:srgbClr val="F26B43"/>
          </p15:clr>
        </p15:guide>
        <p15:guide id="2" pos="398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4" name="Folienbildplatzhalter 3"/>
          <p:cNvSpPr>
            <a:spLocks noGrp="1" noRot="1" noChangeAspect="1"/>
          </p:cNvSpPr>
          <p:nvPr>
            <p:ph type="sldImg" idx="2"/>
          </p:nvPr>
        </p:nvSpPr>
        <p:spPr bwMode="auto">
          <a:xfrm>
            <a:off x="306388" y="976313"/>
            <a:ext cx="3830637" cy="21558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bwMode="black">
          <a:xfrm>
            <a:off x="472804" y="3556395"/>
            <a:ext cx="5846516" cy="5129415"/>
          </a:xfrm>
          <a:prstGeom prst="rect">
            <a:avLst/>
          </a:prstGeom>
        </p:spPr>
        <p:txBody>
          <a:bodyPr vert="horz" lIns="0" tIns="0" rIns="0" bIns="0" rtlCol="0"/>
          <a:lstStyle/>
          <a:p>
            <a:pPr lvl="0"/>
            <a:r>
              <a:rPr lang="en-GB"/>
              <a:t>Click to edit 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a:p>
            <a:pPr lvl="8"/>
            <a:endParaRPr lang="en-GB"/>
          </a:p>
          <a:p>
            <a:pPr lvl="4"/>
            <a:endParaRPr lang="en-GB" dirty="0"/>
          </a:p>
        </p:txBody>
      </p:sp>
      <p:sp>
        <p:nvSpPr>
          <p:cNvPr id="7" name="Fußzeilenplatzhalter 3">
            <a:extLst>
              <a:ext uri="{FF2B5EF4-FFF2-40B4-BE49-F238E27FC236}">
                <a16:creationId xmlns:a16="http://schemas.microsoft.com/office/drawing/2014/main" id="{95981BBF-A3AF-4657-B40E-0C891992F7E4}"/>
              </a:ext>
            </a:extLst>
          </p:cNvPr>
          <p:cNvSpPr>
            <a:spLocks noGrp="1"/>
          </p:cNvSpPr>
          <p:nvPr>
            <p:ph type="ftr" sz="quarter" idx="4"/>
          </p:nvPr>
        </p:nvSpPr>
        <p:spPr bwMode="black">
          <a:xfrm>
            <a:off x="1614671" y="9262256"/>
            <a:ext cx="3568333" cy="390813"/>
          </a:xfrm>
          <a:prstGeom prst="rect">
            <a:avLst/>
          </a:prstGeom>
        </p:spPr>
        <p:txBody>
          <a:bodyPr vert="horz" lIns="0" tIns="0" rIns="0" bIns="0" rtlCol="0" anchor="ctr"/>
          <a:lstStyle>
            <a:lvl1pPr algn="l">
              <a:defRPr sz="1200"/>
            </a:lvl1pPr>
          </a:lstStyle>
          <a:p>
            <a:pPr algn="ctr"/>
            <a:r>
              <a:rPr lang="en-GB" sz="1100" dirty="0"/>
              <a:t>confidential, internal, open | Author | Presentation Topic | Date</a:t>
            </a:r>
          </a:p>
        </p:txBody>
      </p:sp>
      <p:sp>
        <p:nvSpPr>
          <p:cNvPr id="8" name="Foliennummernplatzhalter 4">
            <a:extLst>
              <a:ext uri="{FF2B5EF4-FFF2-40B4-BE49-F238E27FC236}">
                <a16:creationId xmlns:a16="http://schemas.microsoft.com/office/drawing/2014/main" id="{C024CC59-CB8B-404F-82E2-4F59721F4CC3}"/>
              </a:ext>
            </a:extLst>
          </p:cNvPr>
          <p:cNvSpPr>
            <a:spLocks noGrp="1"/>
          </p:cNvSpPr>
          <p:nvPr>
            <p:ph type="sldNum" sz="quarter" idx="5"/>
          </p:nvPr>
        </p:nvSpPr>
        <p:spPr bwMode="black">
          <a:xfrm>
            <a:off x="6039404" y="9262256"/>
            <a:ext cx="285467" cy="390813"/>
          </a:xfrm>
          <a:prstGeom prst="rect">
            <a:avLst/>
          </a:prstGeom>
        </p:spPr>
        <p:txBody>
          <a:bodyPr vert="horz" lIns="0" tIns="0" rIns="0" bIns="0" rtlCol="0" anchor="ctr"/>
          <a:lstStyle>
            <a:lvl1pPr algn="r">
              <a:defRPr sz="1200"/>
            </a:lvl1pPr>
          </a:lstStyle>
          <a:p>
            <a:pPr algn="l"/>
            <a:fld id="{6F450DBC-90BB-49B2-91E4-AABCC1357725}" type="slidenum">
              <a:rPr lang="de-DE" sz="900" smtClean="0"/>
              <a:pPr algn="l"/>
              <a:t>‹Nr.›</a:t>
            </a:fld>
            <a:endParaRPr lang="de-DE" sz="900"/>
          </a:p>
        </p:txBody>
      </p:sp>
      <p:pic>
        <p:nvPicPr>
          <p:cNvPr id="3" name="Grafik 2">
            <a:extLst>
              <a:ext uri="{FF2B5EF4-FFF2-40B4-BE49-F238E27FC236}">
                <a16:creationId xmlns:a16="http://schemas.microsoft.com/office/drawing/2014/main" id="{4EEB4B23-29CF-4DD3-A96B-2B9F09F5475D}"/>
              </a:ext>
            </a:extLst>
          </p:cNvPr>
          <p:cNvPicPr>
            <a:picLocks noChangeAspect="1"/>
          </p:cNvPicPr>
          <p:nvPr userDrawn="1"/>
        </p:nvPicPr>
        <p:blipFill rotWithShape="1">
          <a:blip r:embed="rId2"/>
          <a:srcRect r="63456"/>
          <a:stretch/>
        </p:blipFill>
        <p:spPr bwMode="black">
          <a:xfrm>
            <a:off x="384820" y="9211948"/>
            <a:ext cx="682820" cy="492239"/>
          </a:xfrm>
          <a:prstGeom prst="rect">
            <a:avLst/>
          </a:prstGeom>
        </p:spPr>
      </p:pic>
    </p:spTree>
    <p:extLst>
      <p:ext uri="{BB962C8B-B14F-4D97-AF65-F5344CB8AC3E}">
        <p14:creationId xmlns:p14="http://schemas.microsoft.com/office/powerpoint/2010/main" val="11503543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900"/>
      </a:spcAft>
      <a:buClr>
        <a:schemeClr val="tx2"/>
      </a:buClr>
      <a:buFont typeface="+mj-lt" panose="05020102010507070707" pitchFamily="18" charset="2"/>
      <a:buNone/>
      <a:defRPr sz="1200" b="0" kern="1200">
        <a:solidFill>
          <a:schemeClr val="tx1"/>
        </a:solidFill>
        <a:latin typeface="+mj-lt"/>
        <a:ea typeface="+mn-ea"/>
        <a:cs typeface="+mn-cs"/>
      </a:defRPr>
    </a:lvl1pPr>
    <a:lvl2pPr marL="0" indent="0" algn="l" defTabSz="914400" rtl="0" eaLnBrk="1" latinLnBrk="0" hangingPunct="1">
      <a:spcAft>
        <a:spcPts val="600"/>
      </a:spcAft>
      <a:buClr>
        <a:schemeClr val="tx2"/>
      </a:buClr>
      <a:buFont typeface="+mj-lt" panose="05020102010507070707" pitchFamily="18" charset="2"/>
      <a:buNone/>
      <a:defRPr sz="1200" kern="1200">
        <a:solidFill>
          <a:schemeClr val="tx1"/>
        </a:solidFill>
        <a:latin typeface="+mn-lt"/>
        <a:ea typeface="+mn-ea"/>
        <a:cs typeface="+mn-cs"/>
      </a:defRPr>
    </a:lvl2pPr>
    <a:lvl3pPr marL="144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3pPr>
    <a:lvl4pPr marL="288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4pPr>
    <a:lvl5pPr marL="432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5pPr>
    <a:lvl6pPr marL="576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6pPr>
    <a:lvl7pPr marL="720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7pPr>
    <a:lvl8pPr marL="864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8pPr>
    <a:lvl9pPr marL="1008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9pPr>
  </p:notesStyle>
  <p:extLst>
    <p:ext uri="{620B2872-D7B9-4A21-9093-7833F8D536E1}">
      <p15:sldGuideLst xmlns:p15="http://schemas.microsoft.com/office/powerpoint/2012/main"/>
    </p:ext>
  </p:extLst>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hort 01">
    <p:bg>
      <p:bgPr>
        <a:solidFill>
          <a:schemeClr val="tx2"/>
        </a:solidFill>
        <a:effectLst/>
      </p:bgPr>
    </p:bg>
    <p:spTree>
      <p:nvGrpSpPr>
        <p:cNvPr id="1" name=""/>
        <p:cNvGrpSpPr/>
        <p:nvPr/>
      </p:nvGrpSpPr>
      <p:grpSpPr>
        <a:xfrm>
          <a:off x="0" y="0"/>
          <a:ext cx="0" cy="0"/>
          <a:chOff x="0" y="0"/>
          <a:chExt cx="0" cy="0"/>
        </a:xfrm>
      </p:grpSpPr>
      <p:sp>
        <p:nvSpPr>
          <p:cNvPr id="10" name="Bildplatzhalter 9">
            <a:extLst>
              <a:ext uri="{FF2B5EF4-FFF2-40B4-BE49-F238E27FC236}">
                <a16:creationId xmlns:a16="http://schemas.microsoft.com/office/drawing/2014/main" id="{6958CFB5-8C1F-4436-8F1F-5807AE5B9F8A}"/>
              </a:ext>
            </a:extLst>
          </p:cNvPr>
          <p:cNvSpPr>
            <a:spLocks noGrp="1"/>
          </p:cNvSpPr>
          <p:nvPr>
            <p:ph type="pic" sz="quarter" idx="12" hasCustomPrompt="1"/>
          </p:nvPr>
        </p:nvSpPr>
        <p:spPr bwMode="gray">
          <a:xfrm>
            <a:off x="6073594" y="0"/>
            <a:ext cx="6118406" cy="6858000"/>
          </a:xfrm>
          <a:custGeom>
            <a:avLst/>
            <a:gdLst>
              <a:gd name="connsiteX0" fmla="*/ 20730 w 6118406"/>
              <a:gd name="connsiteY0" fmla="*/ 0 h 6858000"/>
              <a:gd name="connsiteX1" fmla="*/ 6118406 w 6118406"/>
              <a:gd name="connsiteY1" fmla="*/ 0 h 6858000"/>
              <a:gd name="connsiteX2" fmla="*/ 6118406 w 6118406"/>
              <a:gd name="connsiteY2" fmla="*/ 6858000 h 6858000"/>
              <a:gd name="connsiteX3" fmla="*/ 0 w 6118406"/>
              <a:gd name="connsiteY3" fmla="*/ 6858000 h 6858000"/>
              <a:gd name="connsiteX4" fmla="*/ 8120 w 6118406"/>
              <a:gd name="connsiteY4" fmla="*/ 6843935 h 6858000"/>
              <a:gd name="connsiteX5" fmla="*/ 881170 w 6118406"/>
              <a:gd name="connsiteY5" fmla="*/ 3409705 h 6858000"/>
              <a:gd name="connsiteX6" fmla="*/ 167863 w 6118406"/>
              <a:gd name="connsiteY6" fmla="*/ 28613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406" h="6858000">
                <a:moveTo>
                  <a:pt x="20730" y="0"/>
                </a:moveTo>
                <a:lnTo>
                  <a:pt x="6118406" y="0"/>
                </a:lnTo>
                <a:lnTo>
                  <a:pt x="6118406" y="6858000"/>
                </a:lnTo>
                <a:lnTo>
                  <a:pt x="0" y="6858000"/>
                </a:lnTo>
                <a:lnTo>
                  <a:pt x="8120" y="6843935"/>
                </a:lnTo>
                <a:cubicBezTo>
                  <a:pt x="564903" y="5823066"/>
                  <a:pt x="881170" y="4653173"/>
                  <a:pt x="881170" y="3409705"/>
                </a:cubicBezTo>
                <a:cubicBezTo>
                  <a:pt x="881170" y="2290585"/>
                  <a:pt x="624994" y="1231061"/>
                  <a:pt x="167863" y="286132"/>
                </a:cubicBezTo>
                <a:close/>
              </a:path>
            </a:pathLst>
          </a:custGeom>
          <a:solidFill>
            <a:schemeClr val="bg1"/>
          </a:solidFill>
        </p:spPr>
        <p:txBody>
          <a:bodyPr wrap="square" lIns="0" tIns="0" rIns="0" bIns="576000" anchor="ctr">
            <a:noAutofit/>
          </a:bodyPr>
          <a:lstStyle>
            <a:lvl1pPr marL="0" indent="0" algn="ctr">
              <a:spcAft>
                <a:spcPts val="0"/>
              </a:spcAft>
              <a:buFont typeface="+mn-lt" panose="020B0604020202020204" pitchFamily="34" charset="0"/>
              <a:buNone/>
              <a:defRPr sz="1000">
                <a:solidFill>
                  <a:schemeClr val="bg2"/>
                </a:solidFill>
                <a:latin typeface="+mn-lt"/>
              </a:defRPr>
            </a:lvl1pPr>
            <a:lvl2pPr marL="0" indent="0" algn="ctr">
              <a:spcAft>
                <a:spcPts val="0"/>
              </a:spcAft>
              <a:buFont typeface="+mn-lt" panose="020B0604020202020204" pitchFamily="34" charset="0"/>
              <a:buNone/>
              <a:defRPr sz="1000">
                <a:solidFill>
                  <a:schemeClr val="bg2"/>
                </a:solidFill>
                <a:latin typeface="+mn-lt"/>
              </a:defRPr>
            </a:lvl2pPr>
            <a:lvl3pPr marL="0" indent="0" algn="ctr">
              <a:spcAft>
                <a:spcPts val="0"/>
              </a:spcAft>
              <a:buNone/>
              <a:defRPr sz="1000">
                <a:solidFill>
                  <a:schemeClr val="bg2"/>
                </a:solidFill>
                <a:latin typeface="+mn-lt"/>
              </a:defRPr>
            </a:lvl3pPr>
            <a:lvl4pPr marL="0" indent="0" algn="ctr">
              <a:spcAft>
                <a:spcPts val="0"/>
              </a:spcAft>
              <a:buNone/>
              <a:defRPr sz="1000">
                <a:solidFill>
                  <a:schemeClr val="bg2"/>
                </a:solidFill>
                <a:latin typeface="+mn-lt"/>
              </a:defRPr>
            </a:lvl4pPr>
            <a:lvl5pPr marL="0" indent="0" algn="ctr">
              <a:spcAft>
                <a:spcPts val="0"/>
              </a:spcAft>
              <a:buNone/>
              <a:defRPr sz="1000">
                <a:solidFill>
                  <a:schemeClr val="bg2"/>
                </a:solidFill>
                <a:latin typeface="+mn-lt"/>
              </a:defRPr>
            </a:lvl5pPr>
            <a:lvl6pPr marL="0" indent="0" algn="ctr">
              <a:spcAft>
                <a:spcPts val="0"/>
              </a:spcAft>
              <a:buNone/>
              <a:defRPr sz="1000">
                <a:solidFill>
                  <a:schemeClr val="bg2"/>
                </a:solidFill>
                <a:latin typeface="+mn-lt"/>
              </a:defRPr>
            </a:lvl6pPr>
            <a:lvl7pPr marL="0" indent="0" algn="ctr">
              <a:spcAft>
                <a:spcPts val="0"/>
              </a:spcAft>
              <a:buNone/>
              <a:defRPr sz="1000">
                <a:solidFill>
                  <a:schemeClr val="bg2"/>
                </a:solidFill>
                <a:latin typeface="+mn-lt"/>
              </a:defRPr>
            </a:lvl7pPr>
            <a:lvl8pPr marL="0" indent="0" algn="ctr">
              <a:spcAft>
                <a:spcPts val="0"/>
              </a:spcAft>
              <a:buNone/>
              <a:defRPr sz="1000">
                <a:solidFill>
                  <a:schemeClr val="bg2"/>
                </a:solidFill>
                <a:latin typeface="+mn-lt"/>
              </a:defRPr>
            </a:lvl8pPr>
            <a:lvl9pPr marL="0" indent="0" algn="ctr">
              <a:spcAft>
                <a:spcPts val="0"/>
              </a:spcAft>
              <a:buNone/>
              <a:defRPr sz="1000">
                <a:solidFill>
                  <a:schemeClr val="bg2"/>
                </a:solidFill>
                <a:latin typeface="+mn-lt"/>
              </a:defRPr>
            </a:lvl9pPr>
          </a:lstStyle>
          <a:p>
            <a:pPr lvl="0"/>
            <a:r>
              <a:rPr lang="en-US" dirty="0"/>
              <a:t>Add picture</a:t>
            </a:r>
          </a:p>
        </p:txBody>
      </p:sp>
      <p:sp>
        <p:nvSpPr>
          <p:cNvPr id="19" name="Untertitel 2">
            <a:extLst>
              <a:ext uri="{FF2B5EF4-FFF2-40B4-BE49-F238E27FC236}">
                <a16:creationId xmlns:a16="http://schemas.microsoft.com/office/drawing/2014/main" id="{B4DB53C6-4A5C-48C2-AF98-0DC609E20DF5}"/>
              </a:ext>
            </a:extLst>
          </p:cNvPr>
          <p:cNvSpPr>
            <a:spLocks noGrp="1"/>
          </p:cNvSpPr>
          <p:nvPr>
            <p:ph type="subTitle" idx="1" hasCustomPrompt="1"/>
          </p:nvPr>
        </p:nvSpPr>
        <p:spPr bwMode="gray">
          <a:xfrm>
            <a:off x="479376" y="4602456"/>
            <a:ext cx="5472000" cy="504000"/>
          </a:xfrm>
        </p:spPr>
        <p:txBody>
          <a:bodyPr lIns="0" bIns="0" anchor="t">
            <a:noAutofit/>
          </a:bodyPr>
          <a:lstStyle>
            <a:lvl1pPr marL="0" indent="0" algn="l">
              <a:lnSpc>
                <a:spcPct val="90000"/>
              </a:lnSpc>
              <a:spcAft>
                <a:spcPts val="0"/>
              </a:spcAft>
              <a:buNone/>
              <a:defRPr sz="1800">
                <a:solidFill>
                  <a:schemeClr val="bg1"/>
                </a:solidFill>
                <a:latin typeface="+mn-lt"/>
              </a:defRPr>
            </a:lvl1pPr>
            <a:lvl2pPr marL="0" indent="0" algn="l">
              <a:lnSpc>
                <a:spcPct val="90000"/>
              </a:lnSpc>
              <a:spcAft>
                <a:spcPts val="0"/>
              </a:spcAft>
              <a:buNone/>
              <a:defRPr sz="1800">
                <a:solidFill>
                  <a:schemeClr val="bg1"/>
                </a:solidFill>
              </a:defRPr>
            </a:lvl2pPr>
            <a:lvl3pPr marL="0" indent="0" algn="l">
              <a:lnSpc>
                <a:spcPct val="90000"/>
              </a:lnSpc>
              <a:spcAft>
                <a:spcPts val="0"/>
              </a:spcAft>
              <a:buNone/>
              <a:defRPr sz="1800">
                <a:solidFill>
                  <a:schemeClr val="bg1"/>
                </a:solidFill>
              </a:defRPr>
            </a:lvl3pPr>
            <a:lvl4pPr marL="0" indent="0" algn="l">
              <a:lnSpc>
                <a:spcPct val="90000"/>
              </a:lnSpc>
              <a:spcAft>
                <a:spcPts val="0"/>
              </a:spcAft>
              <a:buNone/>
              <a:defRPr sz="1800">
                <a:solidFill>
                  <a:schemeClr val="bg1"/>
                </a:solidFill>
              </a:defRPr>
            </a:lvl4pPr>
            <a:lvl5pPr marL="0" indent="0" algn="l">
              <a:lnSpc>
                <a:spcPct val="90000"/>
              </a:lnSpc>
              <a:spcAft>
                <a:spcPts val="0"/>
              </a:spcAft>
              <a:buNone/>
              <a:defRPr sz="1800">
                <a:solidFill>
                  <a:schemeClr val="bg1"/>
                </a:solidFill>
              </a:defRPr>
            </a:lvl5pPr>
            <a:lvl6pPr marL="0" indent="0" algn="l">
              <a:lnSpc>
                <a:spcPct val="90000"/>
              </a:lnSpc>
              <a:spcAft>
                <a:spcPts val="0"/>
              </a:spcAft>
              <a:buNone/>
              <a:defRPr sz="1800">
                <a:solidFill>
                  <a:schemeClr val="bg1"/>
                </a:solidFill>
              </a:defRPr>
            </a:lvl6pPr>
            <a:lvl7pPr marL="0" indent="0" algn="l">
              <a:lnSpc>
                <a:spcPct val="90000"/>
              </a:lnSpc>
              <a:spcAft>
                <a:spcPts val="0"/>
              </a:spcAft>
              <a:buNone/>
              <a:defRPr sz="1800">
                <a:solidFill>
                  <a:schemeClr val="bg1"/>
                </a:solidFill>
              </a:defRPr>
            </a:lvl7pPr>
            <a:lvl8pPr marL="0" indent="0" algn="l">
              <a:lnSpc>
                <a:spcPct val="90000"/>
              </a:lnSpc>
              <a:spcAft>
                <a:spcPts val="0"/>
              </a:spcAft>
              <a:buNone/>
              <a:defRPr sz="1800">
                <a:solidFill>
                  <a:schemeClr val="bg1"/>
                </a:solidFill>
              </a:defRPr>
            </a:lvl8pPr>
            <a:lvl9pPr marL="0" indent="0" algn="l">
              <a:lnSpc>
                <a:spcPct val="90000"/>
              </a:lnSpc>
              <a:spcAft>
                <a:spcPts val="0"/>
              </a:spcAft>
              <a:buNone/>
              <a:defRPr sz="1800">
                <a:solidFill>
                  <a:schemeClr val="bg1"/>
                </a:solidFill>
              </a:defRPr>
            </a:lvl9pPr>
          </a:lstStyle>
          <a:p>
            <a:r>
              <a:rPr lang="en-US" dirty="0"/>
              <a:t>Subtitle | Author | Place | Date</a:t>
            </a:r>
          </a:p>
        </p:txBody>
      </p:sp>
      <p:sp>
        <p:nvSpPr>
          <p:cNvPr id="2" name="Titel 1">
            <a:extLst>
              <a:ext uri="{FF2B5EF4-FFF2-40B4-BE49-F238E27FC236}">
                <a16:creationId xmlns:a16="http://schemas.microsoft.com/office/drawing/2014/main" id="{B92CC7B3-5721-4953-BA56-DB66B3538650}"/>
              </a:ext>
            </a:extLst>
          </p:cNvPr>
          <p:cNvSpPr>
            <a:spLocks noGrp="1"/>
          </p:cNvSpPr>
          <p:nvPr>
            <p:ph type="ctrTitle" hasCustomPrompt="1"/>
          </p:nvPr>
        </p:nvSpPr>
        <p:spPr bwMode="gray">
          <a:xfrm>
            <a:off x="479376" y="2132856"/>
            <a:ext cx="5472000" cy="2304000"/>
          </a:xfrm>
        </p:spPr>
        <p:txBody>
          <a:bodyPr lIns="0" bIns="0" anchor="b"/>
          <a:lstStyle>
            <a:lvl1pPr algn="l">
              <a:lnSpc>
                <a:spcPct val="90000"/>
              </a:lnSpc>
              <a:defRPr sz="5400">
                <a:solidFill>
                  <a:schemeClr val="bg1"/>
                </a:solidFill>
              </a:defRPr>
            </a:lvl1pPr>
          </a:lstStyle>
          <a:p>
            <a:r>
              <a:rPr lang="en-US" noProof="0" dirty="0"/>
              <a:t>Title of presentation</a:t>
            </a:r>
            <a:endParaRPr lang="en-US" dirty="0"/>
          </a:p>
        </p:txBody>
      </p:sp>
      <p:sp>
        <p:nvSpPr>
          <p:cNvPr id="6" name="Freeform 5">
            <a:extLst>
              <a:ext uri="{FF2B5EF4-FFF2-40B4-BE49-F238E27FC236}">
                <a16:creationId xmlns:a16="http://schemas.microsoft.com/office/drawing/2014/main" id="{6B199DD7-6FA4-492B-8147-CEB7919A57EA}"/>
              </a:ext>
            </a:extLst>
          </p:cNvPr>
          <p:cNvSpPr>
            <a:spLocks noChangeAspect="1" noEditPoints="1"/>
          </p:cNvSpPr>
          <p:nvPr userDrawn="1"/>
        </p:nvSpPr>
        <p:spPr bwMode="gray">
          <a:xfrm>
            <a:off x="479424" y="5733256"/>
            <a:ext cx="544302" cy="648000"/>
          </a:xfrm>
          <a:custGeom>
            <a:avLst/>
            <a:gdLst>
              <a:gd name="T0" fmla="*/ 10667 w 14000"/>
              <a:gd name="T1" fmla="*/ 11000 h 16667"/>
              <a:gd name="T2" fmla="*/ 14000 w 14000"/>
              <a:gd name="T3" fmla="*/ 11000 h 16667"/>
              <a:gd name="T4" fmla="*/ 14000 w 14000"/>
              <a:gd name="T5" fmla="*/ 7667 h 16667"/>
              <a:gd name="T6" fmla="*/ 12333 w 14000"/>
              <a:gd name="T7" fmla="*/ 7667 h 16667"/>
              <a:gd name="T8" fmla="*/ 10667 w 14000"/>
              <a:gd name="T9" fmla="*/ 7667 h 16667"/>
              <a:gd name="T10" fmla="*/ 10667 w 14000"/>
              <a:gd name="T11" fmla="*/ 11000 h 16667"/>
              <a:gd name="T12" fmla="*/ 0 w 14000"/>
              <a:gd name="T13" fmla="*/ 0 h 16667"/>
              <a:gd name="T14" fmla="*/ 0 w 14000"/>
              <a:gd name="T15" fmla="*/ 5667 h 16667"/>
              <a:gd name="T16" fmla="*/ 1000 w 14000"/>
              <a:gd name="T17" fmla="*/ 5667 h 16667"/>
              <a:gd name="T18" fmla="*/ 1000 w 14000"/>
              <a:gd name="T19" fmla="*/ 5500 h 16667"/>
              <a:gd name="T20" fmla="*/ 5333 w 14000"/>
              <a:gd name="T21" fmla="*/ 1167 h 16667"/>
              <a:gd name="T22" fmla="*/ 5500 w 14000"/>
              <a:gd name="T23" fmla="*/ 1167 h 16667"/>
              <a:gd name="T24" fmla="*/ 5500 w 14000"/>
              <a:gd name="T25" fmla="*/ 13167 h 16667"/>
              <a:gd name="T26" fmla="*/ 3167 w 14000"/>
              <a:gd name="T27" fmla="*/ 15500 h 16667"/>
              <a:gd name="T28" fmla="*/ 2667 w 14000"/>
              <a:gd name="T29" fmla="*/ 15500 h 16667"/>
              <a:gd name="T30" fmla="*/ 2667 w 14000"/>
              <a:gd name="T31" fmla="*/ 16667 h 16667"/>
              <a:gd name="T32" fmla="*/ 11333 w 14000"/>
              <a:gd name="T33" fmla="*/ 16667 h 16667"/>
              <a:gd name="T34" fmla="*/ 11333 w 14000"/>
              <a:gd name="T35" fmla="*/ 15500 h 16667"/>
              <a:gd name="T36" fmla="*/ 10833 w 14000"/>
              <a:gd name="T37" fmla="*/ 15500 h 16667"/>
              <a:gd name="T38" fmla="*/ 8500 w 14000"/>
              <a:gd name="T39" fmla="*/ 13167 h 16667"/>
              <a:gd name="T40" fmla="*/ 8500 w 14000"/>
              <a:gd name="T41" fmla="*/ 1167 h 16667"/>
              <a:gd name="T42" fmla="*/ 8667 w 14000"/>
              <a:gd name="T43" fmla="*/ 1167 h 16667"/>
              <a:gd name="T44" fmla="*/ 13000 w 14000"/>
              <a:gd name="T45" fmla="*/ 5500 h 16667"/>
              <a:gd name="T46" fmla="*/ 13000 w 14000"/>
              <a:gd name="T47" fmla="*/ 5667 h 16667"/>
              <a:gd name="T48" fmla="*/ 14000 w 14000"/>
              <a:gd name="T49" fmla="*/ 5667 h 16667"/>
              <a:gd name="T50" fmla="*/ 14000 w 14000"/>
              <a:gd name="T51" fmla="*/ 0 h 16667"/>
              <a:gd name="T52" fmla="*/ 0 w 14000"/>
              <a:gd name="T53" fmla="*/ 0 h 16667"/>
              <a:gd name="T54" fmla="*/ 3333 w 14000"/>
              <a:gd name="T55" fmla="*/ 11000 h 16667"/>
              <a:gd name="T56" fmla="*/ 0 w 14000"/>
              <a:gd name="T57" fmla="*/ 11000 h 16667"/>
              <a:gd name="T58" fmla="*/ 0 w 14000"/>
              <a:gd name="T59" fmla="*/ 7667 h 16667"/>
              <a:gd name="T60" fmla="*/ 1667 w 14000"/>
              <a:gd name="T61" fmla="*/ 7667 h 16667"/>
              <a:gd name="T62" fmla="*/ 3333 w 14000"/>
              <a:gd name="T63" fmla="*/ 7667 h 16667"/>
              <a:gd name="T64" fmla="*/ 3333 w 14000"/>
              <a:gd name="T65" fmla="*/ 11000 h 16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00" h="16667">
                <a:moveTo>
                  <a:pt x="10667" y="11000"/>
                </a:moveTo>
                <a:lnTo>
                  <a:pt x="14000" y="11000"/>
                </a:lnTo>
                <a:lnTo>
                  <a:pt x="14000" y="7667"/>
                </a:lnTo>
                <a:lnTo>
                  <a:pt x="12333" y="7667"/>
                </a:lnTo>
                <a:lnTo>
                  <a:pt x="10667" y="7667"/>
                </a:lnTo>
                <a:lnTo>
                  <a:pt x="10667" y="11000"/>
                </a:lnTo>
                <a:close/>
                <a:moveTo>
                  <a:pt x="0" y="0"/>
                </a:moveTo>
                <a:lnTo>
                  <a:pt x="0" y="5667"/>
                </a:lnTo>
                <a:lnTo>
                  <a:pt x="1000" y="5667"/>
                </a:lnTo>
                <a:lnTo>
                  <a:pt x="1000" y="5500"/>
                </a:lnTo>
                <a:cubicBezTo>
                  <a:pt x="1000" y="2833"/>
                  <a:pt x="2500" y="1167"/>
                  <a:pt x="5333" y="1167"/>
                </a:cubicBezTo>
                <a:lnTo>
                  <a:pt x="5500" y="1167"/>
                </a:lnTo>
                <a:lnTo>
                  <a:pt x="5500" y="13167"/>
                </a:lnTo>
                <a:cubicBezTo>
                  <a:pt x="5500" y="14833"/>
                  <a:pt x="4833" y="15500"/>
                  <a:pt x="3167" y="15500"/>
                </a:cubicBezTo>
                <a:lnTo>
                  <a:pt x="2667" y="15500"/>
                </a:lnTo>
                <a:lnTo>
                  <a:pt x="2667" y="16667"/>
                </a:lnTo>
                <a:lnTo>
                  <a:pt x="11333" y="16667"/>
                </a:lnTo>
                <a:lnTo>
                  <a:pt x="11333" y="15500"/>
                </a:lnTo>
                <a:lnTo>
                  <a:pt x="10833" y="15500"/>
                </a:lnTo>
                <a:cubicBezTo>
                  <a:pt x="9167" y="15500"/>
                  <a:pt x="8500" y="14833"/>
                  <a:pt x="8500" y="13167"/>
                </a:cubicBezTo>
                <a:lnTo>
                  <a:pt x="8500" y="1167"/>
                </a:lnTo>
                <a:lnTo>
                  <a:pt x="8667" y="1167"/>
                </a:lnTo>
                <a:cubicBezTo>
                  <a:pt x="11500" y="1167"/>
                  <a:pt x="13000" y="2833"/>
                  <a:pt x="13000" y="5500"/>
                </a:cubicBezTo>
                <a:lnTo>
                  <a:pt x="13000" y="5667"/>
                </a:lnTo>
                <a:lnTo>
                  <a:pt x="14000" y="5667"/>
                </a:lnTo>
                <a:lnTo>
                  <a:pt x="14000" y="0"/>
                </a:lnTo>
                <a:lnTo>
                  <a:pt x="0" y="0"/>
                </a:lnTo>
                <a:close/>
                <a:moveTo>
                  <a:pt x="3333" y="11000"/>
                </a:moveTo>
                <a:lnTo>
                  <a:pt x="0" y="11000"/>
                </a:lnTo>
                <a:lnTo>
                  <a:pt x="0" y="7667"/>
                </a:lnTo>
                <a:lnTo>
                  <a:pt x="1667" y="7667"/>
                </a:lnTo>
                <a:lnTo>
                  <a:pt x="3333" y="7667"/>
                </a:lnTo>
                <a:lnTo>
                  <a:pt x="3333" y="110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 name="Textfeld 2">
            <a:extLst>
              <a:ext uri="{FF2B5EF4-FFF2-40B4-BE49-F238E27FC236}">
                <a16:creationId xmlns:a16="http://schemas.microsoft.com/office/drawing/2014/main" id="{F8A3A09C-FE1B-5B4D-07FE-78F6E82FF726}"/>
              </a:ext>
            </a:extLst>
          </p:cNvPr>
          <p:cNvSpPr txBox="1"/>
          <p:nvPr userDrawn="1"/>
        </p:nvSpPr>
        <p:spPr>
          <a:xfrm>
            <a:off x="10560496" y="44624"/>
            <a:ext cx="1656185" cy="432048"/>
          </a:xfrm>
          <a:prstGeom prst="rect">
            <a:avLst/>
          </a:prstGeom>
          <a:noFill/>
        </p:spPr>
        <p:txBody>
          <a:bodyPr wrap="none" lIns="0" tIns="0" rIns="0" bIns="0" rtlCol="0">
            <a:noAutofit/>
          </a:bodyPr>
          <a:lstStyle/>
          <a:p>
            <a:pPr marL="0" indent="0" algn="l">
              <a:buClr>
                <a:schemeClr val="tx2"/>
              </a:buClr>
              <a:buSzPct val="100000"/>
              <a:buFont typeface="TeleNeo Office" panose="020B0504040202090203" pitchFamily="34" charset="0"/>
              <a:buNone/>
            </a:pPr>
            <a:r>
              <a:rPr lang="de-DE" sz="2400" dirty="0">
                <a:latin typeface="+mj-lt"/>
              </a:rPr>
              <a:t>S1-241086</a:t>
            </a:r>
            <a:endParaRPr lang="de-AT" sz="2400" dirty="0">
              <a:latin typeface="+mj-lt"/>
            </a:endParaRPr>
          </a:p>
        </p:txBody>
      </p:sp>
    </p:spTree>
    <p:extLst>
      <p:ext uri="{BB962C8B-B14F-4D97-AF65-F5344CB8AC3E}">
        <p14:creationId xmlns:p14="http://schemas.microsoft.com/office/powerpoint/2010/main" val="3141995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01">
    <p:bg>
      <p:bgPr>
        <a:solidFill>
          <a:schemeClr val="tx2"/>
        </a:solidFill>
        <a:effectLst/>
      </p:bgPr>
    </p:bg>
    <p:spTree>
      <p:nvGrpSpPr>
        <p:cNvPr id="1" name=""/>
        <p:cNvGrpSpPr/>
        <p:nvPr/>
      </p:nvGrpSpPr>
      <p:grpSpPr>
        <a:xfrm>
          <a:off x="0" y="0"/>
          <a:ext cx="0" cy="0"/>
          <a:chOff x="0" y="0"/>
          <a:chExt cx="0" cy="0"/>
        </a:xfrm>
      </p:grpSpPr>
      <p:sp>
        <p:nvSpPr>
          <p:cNvPr id="7" name="Bildplatzhalter 6">
            <a:extLst>
              <a:ext uri="{FF2B5EF4-FFF2-40B4-BE49-F238E27FC236}">
                <a16:creationId xmlns:a16="http://schemas.microsoft.com/office/drawing/2014/main" id="{D28D2AA0-1F0D-4D8F-9B2D-220CA5417125}"/>
              </a:ext>
            </a:extLst>
          </p:cNvPr>
          <p:cNvSpPr>
            <a:spLocks noGrp="1"/>
          </p:cNvSpPr>
          <p:nvPr>
            <p:ph type="pic" sz="quarter" idx="12" hasCustomPrompt="1"/>
          </p:nvPr>
        </p:nvSpPr>
        <p:spPr bwMode="gray">
          <a:xfrm>
            <a:off x="0" y="0"/>
            <a:ext cx="4386108" cy="6858000"/>
          </a:xfrm>
          <a:custGeom>
            <a:avLst/>
            <a:gdLst>
              <a:gd name="connsiteX0" fmla="*/ 0 w 4386108"/>
              <a:gd name="connsiteY0" fmla="*/ 0 h 6858000"/>
              <a:gd name="connsiteX1" fmla="*/ 4386108 w 4386108"/>
              <a:gd name="connsiteY1" fmla="*/ 0 h 6858000"/>
              <a:gd name="connsiteX2" fmla="*/ 4298433 w 4386108"/>
              <a:gd name="connsiteY2" fmla="*/ 111568 h 6858000"/>
              <a:gd name="connsiteX3" fmla="*/ 3196914 w 4386108"/>
              <a:gd name="connsiteY3" fmla="*/ 3429000 h 6858000"/>
              <a:gd name="connsiteX4" fmla="*/ 4298433 w 4386108"/>
              <a:gd name="connsiteY4" fmla="*/ 6746432 h 6858000"/>
              <a:gd name="connsiteX5" fmla="*/ 4386108 w 4386108"/>
              <a:gd name="connsiteY5" fmla="*/ 6858000 h 6858000"/>
              <a:gd name="connsiteX6" fmla="*/ 0 w 438610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108" h="6858000">
                <a:moveTo>
                  <a:pt x="0" y="0"/>
                </a:moveTo>
                <a:lnTo>
                  <a:pt x="4386108" y="0"/>
                </a:lnTo>
                <a:lnTo>
                  <a:pt x="4298433" y="111568"/>
                </a:lnTo>
                <a:cubicBezTo>
                  <a:pt x="3606609" y="1036646"/>
                  <a:pt x="3196914" y="2184979"/>
                  <a:pt x="3196914" y="3429000"/>
                </a:cubicBezTo>
                <a:cubicBezTo>
                  <a:pt x="3196914" y="4673022"/>
                  <a:pt x="3606609" y="5821354"/>
                  <a:pt x="4298433" y="6746432"/>
                </a:cubicBezTo>
                <a:lnTo>
                  <a:pt x="4386108" y="6858000"/>
                </a:lnTo>
                <a:lnTo>
                  <a:pt x="0" y="6858000"/>
                </a:lnTo>
                <a:close/>
              </a:path>
            </a:pathLst>
          </a:custGeom>
          <a:solidFill>
            <a:schemeClr val="bg1"/>
          </a:solidFill>
        </p:spPr>
        <p:txBody>
          <a:bodyPr wrap="square" bIns="576000" anchor="ctr">
            <a:noAutofit/>
          </a:bodyPr>
          <a:lstStyle>
            <a:lvl1pPr marL="0" indent="0" algn="ctr">
              <a:spcAft>
                <a:spcPts val="0"/>
              </a:spcAft>
              <a:buFont typeface="+mn-lt" panose="020B0604020202020204" pitchFamily="34" charset="0"/>
              <a:buNone/>
              <a:defRPr sz="1000">
                <a:solidFill>
                  <a:schemeClr val="bg2"/>
                </a:solidFill>
                <a:latin typeface="+mn-lt"/>
              </a:defRPr>
            </a:lvl1pPr>
            <a:lvl2pPr marL="0" indent="0" algn="ctr">
              <a:spcAft>
                <a:spcPts val="0"/>
              </a:spcAft>
              <a:buFont typeface="+mn-lt" panose="020B0604020202020204" pitchFamily="34" charset="0"/>
              <a:buNone/>
              <a:defRPr sz="1000">
                <a:solidFill>
                  <a:schemeClr val="bg2"/>
                </a:solidFill>
                <a:latin typeface="+mn-lt"/>
              </a:defRPr>
            </a:lvl2pPr>
            <a:lvl3pPr marL="0" indent="0" algn="ctr">
              <a:spcAft>
                <a:spcPts val="0"/>
              </a:spcAft>
              <a:buNone/>
              <a:defRPr sz="1000">
                <a:solidFill>
                  <a:schemeClr val="bg2"/>
                </a:solidFill>
                <a:latin typeface="+mn-lt"/>
              </a:defRPr>
            </a:lvl3pPr>
            <a:lvl4pPr marL="0" indent="0" algn="ctr">
              <a:spcAft>
                <a:spcPts val="0"/>
              </a:spcAft>
              <a:buNone/>
              <a:defRPr sz="1000">
                <a:solidFill>
                  <a:schemeClr val="bg2"/>
                </a:solidFill>
                <a:latin typeface="+mn-lt"/>
              </a:defRPr>
            </a:lvl4pPr>
            <a:lvl5pPr marL="0" indent="0" algn="ctr">
              <a:spcAft>
                <a:spcPts val="0"/>
              </a:spcAft>
              <a:buNone/>
              <a:defRPr sz="1000">
                <a:solidFill>
                  <a:schemeClr val="bg2"/>
                </a:solidFill>
                <a:latin typeface="+mn-lt"/>
              </a:defRPr>
            </a:lvl5pPr>
            <a:lvl6pPr marL="0" indent="0" algn="ctr">
              <a:spcAft>
                <a:spcPts val="0"/>
              </a:spcAft>
              <a:buNone/>
              <a:defRPr sz="1000">
                <a:solidFill>
                  <a:schemeClr val="bg2"/>
                </a:solidFill>
                <a:latin typeface="+mn-lt"/>
              </a:defRPr>
            </a:lvl6pPr>
            <a:lvl7pPr marL="0" indent="0" algn="ctr">
              <a:spcAft>
                <a:spcPts val="0"/>
              </a:spcAft>
              <a:buNone/>
              <a:defRPr sz="1000">
                <a:solidFill>
                  <a:schemeClr val="bg2"/>
                </a:solidFill>
                <a:latin typeface="+mn-lt"/>
              </a:defRPr>
            </a:lvl7pPr>
            <a:lvl8pPr marL="0" indent="0" algn="ctr">
              <a:spcAft>
                <a:spcPts val="0"/>
              </a:spcAft>
              <a:buNone/>
              <a:defRPr sz="1000">
                <a:solidFill>
                  <a:schemeClr val="bg2"/>
                </a:solidFill>
                <a:latin typeface="+mn-lt"/>
              </a:defRPr>
            </a:lvl8pPr>
            <a:lvl9pPr marL="0" indent="0" algn="ctr">
              <a:spcAft>
                <a:spcPts val="0"/>
              </a:spcAft>
              <a:buNone/>
              <a:defRPr sz="1000">
                <a:solidFill>
                  <a:schemeClr val="bg2"/>
                </a:solidFill>
                <a:latin typeface="+mn-lt"/>
              </a:defRPr>
            </a:lvl9pPr>
          </a:lstStyle>
          <a:p>
            <a:pPr lvl="0"/>
            <a:r>
              <a:rPr lang="en-US" dirty="0"/>
              <a:t>Add picture</a:t>
            </a:r>
          </a:p>
        </p:txBody>
      </p:sp>
      <p:sp>
        <p:nvSpPr>
          <p:cNvPr id="2" name="Titel 1">
            <a:extLst>
              <a:ext uri="{FF2B5EF4-FFF2-40B4-BE49-F238E27FC236}">
                <a16:creationId xmlns:a16="http://schemas.microsoft.com/office/drawing/2014/main" id="{C15287F2-4C81-49CB-BD75-94BEC6AF1BFF}"/>
              </a:ext>
            </a:extLst>
          </p:cNvPr>
          <p:cNvSpPr>
            <a:spLocks noGrp="1"/>
          </p:cNvSpPr>
          <p:nvPr>
            <p:ph type="title" hasCustomPrompt="1"/>
          </p:nvPr>
        </p:nvSpPr>
        <p:spPr bwMode="gray">
          <a:xfrm>
            <a:off x="4296624" y="1918800"/>
            <a:ext cx="7416000" cy="504000"/>
          </a:xfrm>
        </p:spPr>
        <p:txBody>
          <a:bodyPr anchor="b"/>
          <a:lstStyle>
            <a:lvl1pPr>
              <a:lnSpc>
                <a:spcPct val="90000"/>
              </a:lnSpc>
              <a:defRPr sz="4000">
                <a:solidFill>
                  <a:schemeClr val="bg1"/>
                </a:solidFill>
              </a:defRPr>
            </a:lvl1pPr>
          </a:lstStyle>
          <a:p>
            <a:pPr lvl="0"/>
            <a:r>
              <a:rPr lang="en-US" dirty="0"/>
              <a:t>00</a:t>
            </a:r>
          </a:p>
        </p:txBody>
      </p:sp>
      <p:sp>
        <p:nvSpPr>
          <p:cNvPr id="24" name="Untertitel 2">
            <a:extLst>
              <a:ext uri="{FF2B5EF4-FFF2-40B4-BE49-F238E27FC236}">
                <a16:creationId xmlns:a16="http://schemas.microsoft.com/office/drawing/2014/main" id="{E3FD7DC8-726A-46D4-A85A-BF1992E82104}"/>
              </a:ext>
            </a:extLst>
          </p:cNvPr>
          <p:cNvSpPr>
            <a:spLocks noGrp="1"/>
          </p:cNvSpPr>
          <p:nvPr>
            <p:ph type="subTitle" idx="1" hasCustomPrompt="1"/>
          </p:nvPr>
        </p:nvSpPr>
        <p:spPr bwMode="gray">
          <a:xfrm>
            <a:off x="4296295" y="2494800"/>
            <a:ext cx="7416000" cy="2448000"/>
          </a:xfrm>
        </p:spPr>
        <p:txBody>
          <a:bodyPr lIns="0" bIns="0" anchor="t">
            <a:noAutofit/>
          </a:bodyPr>
          <a:lstStyle>
            <a:lvl1pPr marL="0" indent="0" algn="l">
              <a:lnSpc>
                <a:spcPct val="90000"/>
              </a:lnSpc>
              <a:spcAft>
                <a:spcPts val="0"/>
              </a:spcAft>
              <a:buNone/>
              <a:defRPr sz="4000">
                <a:solidFill>
                  <a:schemeClr val="bg1"/>
                </a:solidFill>
                <a:latin typeface="+mn-lt"/>
              </a:defRPr>
            </a:lvl1pPr>
            <a:lvl2pPr marL="0" indent="0" algn="l">
              <a:lnSpc>
                <a:spcPct val="90000"/>
              </a:lnSpc>
              <a:spcAft>
                <a:spcPts val="0"/>
              </a:spcAft>
              <a:buNone/>
              <a:defRPr sz="4000">
                <a:solidFill>
                  <a:schemeClr val="bg1"/>
                </a:solidFill>
              </a:defRPr>
            </a:lvl2pPr>
            <a:lvl3pPr marL="0" indent="0" algn="l">
              <a:lnSpc>
                <a:spcPct val="90000"/>
              </a:lnSpc>
              <a:spcAft>
                <a:spcPts val="0"/>
              </a:spcAft>
              <a:buNone/>
              <a:defRPr sz="4000">
                <a:solidFill>
                  <a:schemeClr val="bg1"/>
                </a:solidFill>
              </a:defRPr>
            </a:lvl3pPr>
            <a:lvl4pPr marL="0" indent="0" algn="l">
              <a:lnSpc>
                <a:spcPct val="90000"/>
              </a:lnSpc>
              <a:spcAft>
                <a:spcPts val="0"/>
              </a:spcAft>
              <a:buNone/>
              <a:defRPr sz="4000">
                <a:solidFill>
                  <a:schemeClr val="bg1"/>
                </a:solidFill>
              </a:defRPr>
            </a:lvl4pPr>
            <a:lvl5pPr marL="0" indent="0" algn="l">
              <a:lnSpc>
                <a:spcPct val="90000"/>
              </a:lnSpc>
              <a:spcAft>
                <a:spcPts val="0"/>
              </a:spcAft>
              <a:buNone/>
              <a:defRPr sz="4000">
                <a:solidFill>
                  <a:schemeClr val="bg1"/>
                </a:solidFill>
              </a:defRPr>
            </a:lvl5pPr>
            <a:lvl6pPr marL="0" indent="0" algn="l">
              <a:lnSpc>
                <a:spcPct val="90000"/>
              </a:lnSpc>
              <a:spcAft>
                <a:spcPts val="0"/>
              </a:spcAft>
              <a:buNone/>
              <a:defRPr sz="4000">
                <a:solidFill>
                  <a:schemeClr val="bg1"/>
                </a:solidFill>
              </a:defRPr>
            </a:lvl6pPr>
            <a:lvl7pPr marL="0" indent="0" algn="l">
              <a:lnSpc>
                <a:spcPct val="90000"/>
              </a:lnSpc>
              <a:spcAft>
                <a:spcPts val="0"/>
              </a:spcAft>
              <a:buNone/>
              <a:defRPr sz="4000">
                <a:solidFill>
                  <a:schemeClr val="bg1"/>
                </a:solidFill>
              </a:defRPr>
            </a:lvl7pPr>
            <a:lvl8pPr marL="0" indent="0" algn="l">
              <a:lnSpc>
                <a:spcPct val="90000"/>
              </a:lnSpc>
              <a:spcAft>
                <a:spcPts val="0"/>
              </a:spcAft>
              <a:buNone/>
              <a:defRPr sz="4000">
                <a:solidFill>
                  <a:schemeClr val="bg1"/>
                </a:solidFill>
              </a:defRPr>
            </a:lvl8pPr>
            <a:lvl9pPr marL="0" indent="0" algn="l">
              <a:lnSpc>
                <a:spcPct val="90000"/>
              </a:lnSpc>
              <a:spcAft>
                <a:spcPts val="0"/>
              </a:spcAft>
              <a:buNone/>
              <a:defRPr sz="4000">
                <a:solidFill>
                  <a:schemeClr val="bg1"/>
                </a:solidFill>
              </a:defRPr>
            </a:lvl9pPr>
          </a:lstStyle>
          <a:p>
            <a:pPr lvl="4"/>
            <a:r>
              <a:rPr lang="en-US" dirty="0"/>
              <a:t>Divider slide to separate chapters</a:t>
            </a:r>
          </a:p>
        </p:txBody>
      </p:sp>
      <p:sp>
        <p:nvSpPr>
          <p:cNvPr id="3" name="Textfeld 2">
            <a:extLst>
              <a:ext uri="{FF2B5EF4-FFF2-40B4-BE49-F238E27FC236}">
                <a16:creationId xmlns:a16="http://schemas.microsoft.com/office/drawing/2014/main" id="{CEFA2010-AA78-D7D8-D78E-5AAD4E83FEBA}"/>
              </a:ext>
            </a:extLst>
          </p:cNvPr>
          <p:cNvSpPr txBox="1"/>
          <p:nvPr userDrawn="1"/>
        </p:nvSpPr>
        <p:spPr>
          <a:xfrm>
            <a:off x="10560496" y="44624"/>
            <a:ext cx="1656185" cy="432048"/>
          </a:xfrm>
          <a:prstGeom prst="rect">
            <a:avLst/>
          </a:prstGeom>
          <a:noFill/>
        </p:spPr>
        <p:txBody>
          <a:bodyPr wrap="none" lIns="0" tIns="0" rIns="0" bIns="0" rtlCol="0">
            <a:noAutofit/>
          </a:bodyPr>
          <a:lstStyle/>
          <a:p>
            <a:pPr marL="0" indent="0" algn="l">
              <a:buClr>
                <a:schemeClr val="tx2"/>
              </a:buClr>
              <a:buSzPct val="100000"/>
              <a:buFont typeface="TeleNeo Office" panose="020B0504040202090203" pitchFamily="34" charset="0"/>
              <a:buNone/>
            </a:pPr>
            <a:r>
              <a:rPr lang="de-DE" sz="2400" dirty="0">
                <a:latin typeface="+mj-lt"/>
              </a:rPr>
              <a:t>S1-241086</a:t>
            </a:r>
            <a:endParaRPr lang="de-AT" sz="2400" dirty="0">
              <a:latin typeface="+mj-lt"/>
            </a:endParaRPr>
          </a:p>
        </p:txBody>
      </p:sp>
    </p:spTree>
    <p:extLst>
      <p:ext uri="{BB962C8B-B14F-4D97-AF65-F5344CB8AC3E}">
        <p14:creationId xmlns:p14="http://schemas.microsoft.com/office/powerpoint/2010/main" val="233751508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351FED-C2FB-40B3-9812-6EDF2B43DC9A}"/>
              </a:ext>
            </a:extLst>
          </p:cNvPr>
          <p:cNvSpPr>
            <a:spLocks noGrp="1"/>
          </p:cNvSpPr>
          <p:nvPr>
            <p:ph type="title" hasCustomPrompt="1"/>
          </p:nvPr>
        </p:nvSpPr>
        <p:spPr bwMode="gray"/>
        <p:txBody>
          <a:bodyPr/>
          <a:lstStyle/>
          <a:p>
            <a:r>
              <a:rPr lang="en-US" dirty="0"/>
              <a:t>Headline short 40pt (2 lines 24pt/space 1)</a:t>
            </a:r>
          </a:p>
        </p:txBody>
      </p:sp>
      <p:sp>
        <p:nvSpPr>
          <p:cNvPr id="7" name="Inhaltsplatzhalter 6">
            <a:extLst>
              <a:ext uri="{FF2B5EF4-FFF2-40B4-BE49-F238E27FC236}">
                <a16:creationId xmlns:a16="http://schemas.microsoft.com/office/drawing/2014/main" id="{C186323F-21B0-414B-B738-0CBC5536F22B}"/>
              </a:ext>
            </a:extLst>
          </p:cNvPr>
          <p:cNvSpPr>
            <a:spLocks noGrp="1"/>
          </p:cNvSpPr>
          <p:nvPr>
            <p:ph sz="quarter" idx="12" hasCustomPrompt="1"/>
          </p:nvPr>
        </p:nvSpPr>
        <p:spPr bwMode="gray">
          <a:xfrm>
            <a:off x="479425" y="1485024"/>
            <a:ext cx="11233199" cy="4896726"/>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ußzeilenplatzhalter 2">
            <a:extLst>
              <a:ext uri="{FF2B5EF4-FFF2-40B4-BE49-F238E27FC236}">
                <a16:creationId xmlns:a16="http://schemas.microsoft.com/office/drawing/2014/main" id="{A4BE8FA9-FB77-4463-83F0-AF072D7E3ABB}"/>
              </a:ext>
            </a:extLst>
          </p:cNvPr>
          <p:cNvSpPr>
            <a:spLocks noGrp="1"/>
          </p:cNvSpPr>
          <p:nvPr>
            <p:ph type="ftr" sz="quarter" idx="13"/>
          </p:nvPr>
        </p:nvSpPr>
        <p:spPr bwMode="gray"/>
        <p:txBody>
          <a:bodyPr/>
          <a:lstStyle/>
          <a:p>
            <a:r>
              <a:rPr lang="en-US"/>
              <a:t>public | Kurt Bischinger | Dual Network Selection | January 2024</a:t>
            </a:r>
            <a:endParaRPr lang="en-US" dirty="0"/>
          </a:p>
        </p:txBody>
      </p:sp>
      <p:sp>
        <p:nvSpPr>
          <p:cNvPr id="6" name="Foliennummernplatzhalter 5">
            <a:extLst>
              <a:ext uri="{FF2B5EF4-FFF2-40B4-BE49-F238E27FC236}">
                <a16:creationId xmlns:a16="http://schemas.microsoft.com/office/drawing/2014/main" id="{2DA6902A-81C8-466B-AA0A-0E02C10B0943}"/>
              </a:ext>
            </a:extLst>
          </p:cNvPr>
          <p:cNvSpPr>
            <a:spLocks noGrp="1"/>
          </p:cNvSpPr>
          <p:nvPr>
            <p:ph type="sldNum" sz="quarter" idx="14"/>
          </p:nvPr>
        </p:nvSpPr>
        <p:spPr bwMode="gray"/>
        <p:txBody>
          <a:bodyPr/>
          <a:lstStyle/>
          <a:p>
            <a:fld id="{A1A5E10D-79A5-49BA-9648-53481340C65F}" type="slidenum">
              <a:rPr lang="en-US" smtClean="0"/>
              <a:pPr/>
              <a:t>‹Nr.›</a:t>
            </a:fld>
            <a:endParaRPr lang="en-US" dirty="0"/>
          </a:p>
        </p:txBody>
      </p:sp>
      <p:sp>
        <p:nvSpPr>
          <p:cNvPr id="4" name="Textfeld 3">
            <a:extLst>
              <a:ext uri="{FF2B5EF4-FFF2-40B4-BE49-F238E27FC236}">
                <a16:creationId xmlns:a16="http://schemas.microsoft.com/office/drawing/2014/main" id="{F4640C6A-3A00-60D8-4DB6-EE3B18B772DA}"/>
              </a:ext>
            </a:extLst>
          </p:cNvPr>
          <p:cNvSpPr txBox="1"/>
          <p:nvPr userDrawn="1"/>
        </p:nvSpPr>
        <p:spPr>
          <a:xfrm>
            <a:off x="11449878" y="218661"/>
            <a:ext cx="0" cy="0"/>
          </a:xfrm>
          <a:prstGeom prst="rect">
            <a:avLst/>
          </a:prstGeom>
          <a:noFill/>
        </p:spPr>
        <p:txBody>
          <a:bodyPr wrap="none" lIns="0" tIns="0" rIns="0" bIns="0" rtlCol="0">
            <a:noAutofit/>
          </a:bodyPr>
          <a:lstStyle/>
          <a:p>
            <a:pPr marL="144000" indent="-144000" algn="l">
              <a:buClr>
                <a:schemeClr val="tx2"/>
              </a:buClr>
              <a:buSzPct val="100000"/>
              <a:buFont typeface="TeleNeo Office" panose="020B0504040202090203" pitchFamily="34" charset="0"/>
              <a:buChar char="•"/>
            </a:pPr>
            <a:endParaRPr lang="de-DE" dirty="0"/>
          </a:p>
        </p:txBody>
      </p:sp>
      <p:sp>
        <p:nvSpPr>
          <p:cNvPr id="5" name="Textfeld 4">
            <a:extLst>
              <a:ext uri="{FF2B5EF4-FFF2-40B4-BE49-F238E27FC236}">
                <a16:creationId xmlns:a16="http://schemas.microsoft.com/office/drawing/2014/main" id="{3B0CF852-01E4-4576-E415-C6104DD2AC9E}"/>
              </a:ext>
            </a:extLst>
          </p:cNvPr>
          <p:cNvSpPr txBox="1"/>
          <p:nvPr userDrawn="1"/>
        </p:nvSpPr>
        <p:spPr>
          <a:xfrm>
            <a:off x="11201400" y="188843"/>
            <a:ext cx="0" cy="0"/>
          </a:xfrm>
          <a:prstGeom prst="rect">
            <a:avLst/>
          </a:prstGeom>
          <a:noFill/>
        </p:spPr>
        <p:txBody>
          <a:bodyPr wrap="none" lIns="0" tIns="0" rIns="0" bIns="0" rtlCol="0">
            <a:noAutofit/>
          </a:bodyPr>
          <a:lstStyle/>
          <a:p>
            <a:pPr marL="144000" indent="-144000" algn="l">
              <a:buClr>
                <a:schemeClr val="tx2"/>
              </a:buClr>
              <a:buSzPct val="100000"/>
              <a:buFont typeface="TeleNeo Office" panose="020B0504040202090203" pitchFamily="34" charset="0"/>
              <a:buChar char="•"/>
            </a:pPr>
            <a:endParaRPr lang="de-DE" dirty="0"/>
          </a:p>
        </p:txBody>
      </p:sp>
      <p:sp>
        <p:nvSpPr>
          <p:cNvPr id="8" name="Textfeld 7">
            <a:extLst>
              <a:ext uri="{FF2B5EF4-FFF2-40B4-BE49-F238E27FC236}">
                <a16:creationId xmlns:a16="http://schemas.microsoft.com/office/drawing/2014/main" id="{EA926CF8-1906-87DA-5B54-FF7B34B34995}"/>
              </a:ext>
            </a:extLst>
          </p:cNvPr>
          <p:cNvSpPr txBox="1"/>
          <p:nvPr userDrawn="1"/>
        </p:nvSpPr>
        <p:spPr>
          <a:xfrm>
            <a:off x="10833652" y="198783"/>
            <a:ext cx="0" cy="0"/>
          </a:xfrm>
          <a:prstGeom prst="rect">
            <a:avLst/>
          </a:prstGeom>
          <a:noFill/>
        </p:spPr>
        <p:txBody>
          <a:bodyPr wrap="none" lIns="0" tIns="0" rIns="0" bIns="0" rtlCol="0">
            <a:noAutofit/>
          </a:bodyPr>
          <a:lstStyle/>
          <a:p>
            <a:pPr marL="144000" indent="-144000" algn="l">
              <a:buClr>
                <a:schemeClr val="tx2"/>
              </a:buClr>
              <a:buSzPct val="100000"/>
              <a:buFont typeface="TeleNeo Office" panose="020B0504040202090203" pitchFamily="34" charset="0"/>
              <a:buChar char="•"/>
            </a:pPr>
            <a:endParaRPr lang="de-DE" dirty="0"/>
          </a:p>
        </p:txBody>
      </p:sp>
      <p:sp>
        <p:nvSpPr>
          <p:cNvPr id="9" name="Textfeld 8">
            <a:extLst>
              <a:ext uri="{FF2B5EF4-FFF2-40B4-BE49-F238E27FC236}">
                <a16:creationId xmlns:a16="http://schemas.microsoft.com/office/drawing/2014/main" id="{52A67110-DEC1-E1F2-695C-FB7887C09522}"/>
              </a:ext>
            </a:extLst>
          </p:cNvPr>
          <p:cNvSpPr txBox="1"/>
          <p:nvPr userDrawn="1"/>
        </p:nvSpPr>
        <p:spPr>
          <a:xfrm>
            <a:off x="11738919" y="210065"/>
            <a:ext cx="0" cy="0"/>
          </a:xfrm>
          <a:prstGeom prst="rect">
            <a:avLst/>
          </a:prstGeom>
          <a:noFill/>
        </p:spPr>
        <p:txBody>
          <a:bodyPr wrap="none" lIns="0" tIns="0" rIns="0" bIns="0" rtlCol="0">
            <a:noAutofit/>
          </a:bodyPr>
          <a:lstStyle/>
          <a:p>
            <a:pPr marL="144000" indent="-144000" algn="l">
              <a:buClr>
                <a:schemeClr val="tx2"/>
              </a:buClr>
              <a:buSzPct val="100000"/>
              <a:buFont typeface="TeleNeo Office" panose="020B0504040202090203" pitchFamily="34" charset="0"/>
              <a:buChar char="•"/>
            </a:pPr>
            <a:endParaRPr lang="de-DE" dirty="0"/>
          </a:p>
        </p:txBody>
      </p:sp>
    </p:spTree>
    <p:extLst>
      <p:ext uri="{BB962C8B-B14F-4D97-AF65-F5344CB8AC3E}">
        <p14:creationId xmlns:p14="http://schemas.microsoft.com/office/powerpoint/2010/main" val="33142890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8152CBC3-B660-49EC-8CFF-BDC08B2D060E}"/>
              </a:ext>
            </a:extLst>
          </p:cNvPr>
          <p:cNvSpPr>
            <a:spLocks noGrp="1"/>
          </p:cNvSpPr>
          <p:nvPr>
            <p:ph type="title"/>
          </p:nvPr>
        </p:nvSpPr>
        <p:spPr bwMode="gray">
          <a:xfrm>
            <a:off x="479425" y="405000"/>
            <a:ext cx="11233150" cy="720000"/>
          </a:xfrm>
          <a:prstGeom prst="rect">
            <a:avLst/>
          </a:prstGeom>
        </p:spPr>
        <p:txBody>
          <a:bodyPr vert="horz" lIns="0" tIns="0" rIns="0" bIns="0" rtlCol="0" anchor="t">
            <a:noAutofit/>
          </a:bodyPr>
          <a:lstStyle/>
          <a:p>
            <a:r>
              <a:rPr lang="en-US" dirty="0"/>
              <a:t>Headline short 40pt (2 lines 24pt/space 1)</a:t>
            </a:r>
          </a:p>
        </p:txBody>
      </p:sp>
      <p:sp>
        <p:nvSpPr>
          <p:cNvPr id="3" name="Textplatzhalter 2">
            <a:extLst>
              <a:ext uri="{FF2B5EF4-FFF2-40B4-BE49-F238E27FC236}">
                <a16:creationId xmlns:a16="http://schemas.microsoft.com/office/drawing/2014/main" id="{D47DA143-B8D4-4CBA-A16E-07B0484BAAA6}"/>
              </a:ext>
            </a:extLst>
          </p:cNvPr>
          <p:cNvSpPr>
            <a:spLocks noGrp="1"/>
          </p:cNvSpPr>
          <p:nvPr>
            <p:ph type="body" idx="1"/>
          </p:nvPr>
        </p:nvSpPr>
        <p:spPr bwMode="gray">
          <a:xfrm>
            <a:off x="479425" y="1484712"/>
            <a:ext cx="11233199" cy="4896616"/>
          </a:xfrm>
          <a:prstGeom prst="rect">
            <a:avLst/>
          </a:prstGeom>
        </p:spPr>
        <p:txBody>
          <a:bodyPr vert="horz" lIns="0" tIns="0" rIns="0" bIns="0" rtlCol="0">
            <a:noAutofit/>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4"/>
            <a:endParaRPr lang="en-US" dirty="0"/>
          </a:p>
        </p:txBody>
      </p:sp>
      <p:sp>
        <p:nvSpPr>
          <p:cNvPr id="5" name="Fußzeilenplatzhalter 4">
            <a:extLst>
              <a:ext uri="{FF2B5EF4-FFF2-40B4-BE49-F238E27FC236}">
                <a16:creationId xmlns:a16="http://schemas.microsoft.com/office/drawing/2014/main" id="{C3E0E978-16D5-413F-A203-BAC957010EB0}"/>
              </a:ext>
            </a:extLst>
          </p:cNvPr>
          <p:cNvSpPr>
            <a:spLocks noGrp="1"/>
          </p:cNvSpPr>
          <p:nvPr>
            <p:ph type="ftr" sz="quarter" idx="3"/>
          </p:nvPr>
        </p:nvSpPr>
        <p:spPr bwMode="gray">
          <a:xfrm>
            <a:off x="479425" y="6457664"/>
            <a:ext cx="8352000" cy="324000"/>
          </a:xfrm>
          <a:prstGeom prst="rect">
            <a:avLst/>
          </a:prstGeom>
        </p:spPr>
        <p:txBody>
          <a:bodyPr vert="horz" lIns="0" tIns="0" rIns="0" bIns="0" rtlCol="0" anchor="ctr">
            <a:noAutofit/>
          </a:bodyPr>
          <a:lstStyle>
            <a:lvl1pPr algn="l">
              <a:defRPr sz="900" kern="900" baseline="0">
                <a:solidFill>
                  <a:schemeClr val="tx1"/>
                </a:solidFill>
              </a:defRPr>
            </a:lvl1pPr>
          </a:lstStyle>
          <a:p>
            <a:r>
              <a:rPr lang="en-US"/>
              <a:t>public | Kurt Bischinger | Dual Network Selection | January 2024</a:t>
            </a:r>
            <a:endParaRPr lang="en-US" dirty="0"/>
          </a:p>
        </p:txBody>
      </p:sp>
      <p:sp>
        <p:nvSpPr>
          <p:cNvPr id="6" name="Foliennummernplatzhalter 5">
            <a:extLst>
              <a:ext uri="{FF2B5EF4-FFF2-40B4-BE49-F238E27FC236}">
                <a16:creationId xmlns:a16="http://schemas.microsoft.com/office/drawing/2014/main" id="{5290EB52-2700-4288-B91E-A90263E48CAE}"/>
              </a:ext>
            </a:extLst>
          </p:cNvPr>
          <p:cNvSpPr>
            <a:spLocks noGrp="1"/>
          </p:cNvSpPr>
          <p:nvPr>
            <p:ph type="sldNum" sz="quarter" idx="4"/>
          </p:nvPr>
        </p:nvSpPr>
        <p:spPr bwMode="gray">
          <a:xfrm>
            <a:off x="11460624" y="6457664"/>
            <a:ext cx="252000" cy="324000"/>
          </a:xfrm>
          <a:prstGeom prst="rect">
            <a:avLst/>
          </a:prstGeom>
        </p:spPr>
        <p:txBody>
          <a:bodyPr vert="horz" lIns="0" tIns="0" rIns="0" bIns="0" rtlCol="0" anchor="ctr">
            <a:noAutofit/>
          </a:bodyPr>
          <a:lstStyle>
            <a:lvl1pPr algn="r">
              <a:defRPr sz="900">
                <a:solidFill>
                  <a:schemeClr val="tx1"/>
                </a:solidFill>
              </a:defRPr>
            </a:lvl1pPr>
          </a:lstStyle>
          <a:p>
            <a:fld id="{A1A5E10D-79A5-49BA-9648-53481340C65F}" type="slidenum">
              <a:rPr lang="en-US" smtClean="0"/>
              <a:pPr/>
              <a:t>‹Nr.›</a:t>
            </a:fld>
            <a:endParaRPr lang="en-US" dirty="0"/>
          </a:p>
        </p:txBody>
      </p:sp>
      <p:cxnSp>
        <p:nvCxnSpPr>
          <p:cNvPr id="17" name="Gerader Verbinder 34">
            <a:extLst>
              <a:ext uri="{FF2B5EF4-FFF2-40B4-BE49-F238E27FC236}">
                <a16:creationId xmlns:a16="http://schemas.microsoft.com/office/drawing/2014/main" id="{89012FEA-181D-4C9D-8A65-9AEFE1BC2F14}"/>
              </a:ext>
            </a:extLst>
          </p:cNvPr>
          <p:cNvCxnSpPr>
            <a:cxnSpLocks/>
          </p:cNvCxnSpPr>
          <p:nvPr userDrawn="1"/>
        </p:nvCxnSpPr>
        <p:spPr bwMode="gray">
          <a:xfrm rot="5400000">
            <a:off x="-150688" y="422672"/>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Gerader Verbinder 34">
            <a:extLst>
              <a:ext uri="{FF2B5EF4-FFF2-40B4-BE49-F238E27FC236}">
                <a16:creationId xmlns:a16="http://schemas.microsoft.com/office/drawing/2014/main" id="{0BD1867E-60C6-4F22-919E-9943D2CCA2B5}"/>
              </a:ext>
            </a:extLst>
          </p:cNvPr>
          <p:cNvCxnSpPr>
            <a:cxnSpLocks/>
          </p:cNvCxnSpPr>
          <p:nvPr userDrawn="1"/>
        </p:nvCxnSpPr>
        <p:spPr bwMode="gray">
          <a:xfrm rot="5400000">
            <a:off x="-150688" y="1430712"/>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Gerader Verbinder 34">
            <a:extLst>
              <a:ext uri="{FF2B5EF4-FFF2-40B4-BE49-F238E27FC236}">
                <a16:creationId xmlns:a16="http://schemas.microsoft.com/office/drawing/2014/main" id="{E332571D-E824-46A7-BFCF-5DB25A0447BB}"/>
              </a:ext>
            </a:extLst>
          </p:cNvPr>
          <p:cNvCxnSpPr>
            <a:cxnSpLocks/>
          </p:cNvCxnSpPr>
          <p:nvPr userDrawn="1"/>
        </p:nvCxnSpPr>
        <p:spPr bwMode="gray">
          <a:xfrm rot="5400000">
            <a:off x="-150688" y="6327328"/>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Gerader Verbinder 28">
            <a:extLst>
              <a:ext uri="{FF2B5EF4-FFF2-40B4-BE49-F238E27FC236}">
                <a16:creationId xmlns:a16="http://schemas.microsoft.com/office/drawing/2014/main" id="{F5984FF4-F96E-4979-BA1B-63CD5473D552}"/>
              </a:ext>
            </a:extLst>
          </p:cNvPr>
          <p:cNvCxnSpPr>
            <a:cxnSpLocks/>
          </p:cNvCxnSpPr>
          <p:nvPr userDrawn="1"/>
        </p:nvCxnSpPr>
        <p:spPr bwMode="gray">
          <a:xfrm>
            <a:off x="5952000"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Gerader Verbinder 29">
            <a:extLst>
              <a:ext uri="{FF2B5EF4-FFF2-40B4-BE49-F238E27FC236}">
                <a16:creationId xmlns:a16="http://schemas.microsoft.com/office/drawing/2014/main" id="{922CA33F-150A-427F-9779-E59E62D799F3}"/>
              </a:ext>
            </a:extLst>
          </p:cNvPr>
          <p:cNvCxnSpPr>
            <a:cxnSpLocks/>
          </p:cNvCxnSpPr>
          <p:nvPr userDrawn="1"/>
        </p:nvCxnSpPr>
        <p:spPr bwMode="gray">
          <a:xfrm>
            <a:off x="6240000"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Gerader Verbinder 30">
            <a:extLst>
              <a:ext uri="{FF2B5EF4-FFF2-40B4-BE49-F238E27FC236}">
                <a16:creationId xmlns:a16="http://schemas.microsoft.com/office/drawing/2014/main" id="{349907C3-6C09-46F9-B069-0F9AE8CD97CE}"/>
              </a:ext>
            </a:extLst>
          </p:cNvPr>
          <p:cNvCxnSpPr>
            <a:cxnSpLocks/>
          </p:cNvCxnSpPr>
          <p:nvPr userDrawn="1"/>
        </p:nvCxnSpPr>
        <p:spPr bwMode="gray">
          <a:xfrm>
            <a:off x="7896232"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Gerader Verbinder 31">
            <a:extLst>
              <a:ext uri="{FF2B5EF4-FFF2-40B4-BE49-F238E27FC236}">
                <a16:creationId xmlns:a16="http://schemas.microsoft.com/office/drawing/2014/main" id="{3D323137-6269-4E4B-9729-792BB8633FAB}"/>
              </a:ext>
            </a:extLst>
          </p:cNvPr>
          <p:cNvCxnSpPr>
            <a:cxnSpLocks/>
          </p:cNvCxnSpPr>
          <p:nvPr userDrawn="1"/>
        </p:nvCxnSpPr>
        <p:spPr bwMode="gray">
          <a:xfrm>
            <a:off x="8184232"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Gerader Verbinder 32">
            <a:extLst>
              <a:ext uri="{FF2B5EF4-FFF2-40B4-BE49-F238E27FC236}">
                <a16:creationId xmlns:a16="http://schemas.microsoft.com/office/drawing/2014/main" id="{C2C779C4-6C20-4B5F-A0A8-B52F4B765B89}"/>
              </a:ext>
            </a:extLst>
          </p:cNvPr>
          <p:cNvCxnSpPr>
            <a:cxnSpLocks/>
          </p:cNvCxnSpPr>
          <p:nvPr userDrawn="1"/>
        </p:nvCxnSpPr>
        <p:spPr bwMode="gray">
          <a:xfrm>
            <a:off x="4007768"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5" name="Gerader Verbinder 33">
            <a:extLst>
              <a:ext uri="{FF2B5EF4-FFF2-40B4-BE49-F238E27FC236}">
                <a16:creationId xmlns:a16="http://schemas.microsoft.com/office/drawing/2014/main" id="{D615CF61-FA43-4282-9D31-6E1682909B9A}"/>
              </a:ext>
            </a:extLst>
          </p:cNvPr>
          <p:cNvCxnSpPr>
            <a:cxnSpLocks/>
          </p:cNvCxnSpPr>
          <p:nvPr userDrawn="1"/>
        </p:nvCxnSpPr>
        <p:spPr bwMode="gray">
          <a:xfrm>
            <a:off x="4295768"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6" name="Gerader Verbinder 34">
            <a:extLst>
              <a:ext uri="{FF2B5EF4-FFF2-40B4-BE49-F238E27FC236}">
                <a16:creationId xmlns:a16="http://schemas.microsoft.com/office/drawing/2014/main" id="{19F59382-5CDC-4127-B7AF-EFE6C64CA888}"/>
              </a:ext>
            </a:extLst>
          </p:cNvPr>
          <p:cNvCxnSpPr>
            <a:cxnSpLocks/>
          </p:cNvCxnSpPr>
          <p:nvPr userDrawn="1"/>
        </p:nvCxnSpPr>
        <p:spPr bwMode="gray">
          <a:xfrm>
            <a:off x="3071664"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7" name="Gerader Verbinder 35">
            <a:extLst>
              <a:ext uri="{FF2B5EF4-FFF2-40B4-BE49-F238E27FC236}">
                <a16:creationId xmlns:a16="http://schemas.microsoft.com/office/drawing/2014/main" id="{93739C8E-A91E-4DF6-8B71-C95EA29C5468}"/>
              </a:ext>
            </a:extLst>
          </p:cNvPr>
          <p:cNvCxnSpPr>
            <a:cxnSpLocks/>
          </p:cNvCxnSpPr>
          <p:nvPr userDrawn="1"/>
        </p:nvCxnSpPr>
        <p:spPr bwMode="gray">
          <a:xfrm>
            <a:off x="3359664"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8" name="Gerader Verbinder 36">
            <a:extLst>
              <a:ext uri="{FF2B5EF4-FFF2-40B4-BE49-F238E27FC236}">
                <a16:creationId xmlns:a16="http://schemas.microsoft.com/office/drawing/2014/main" id="{7DD298F8-8C16-4A64-8645-6DCB0D7F035E}"/>
              </a:ext>
            </a:extLst>
          </p:cNvPr>
          <p:cNvCxnSpPr>
            <a:cxnSpLocks/>
          </p:cNvCxnSpPr>
          <p:nvPr userDrawn="1"/>
        </p:nvCxnSpPr>
        <p:spPr bwMode="gray">
          <a:xfrm>
            <a:off x="8832336"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Gerader Verbinder 37">
            <a:extLst>
              <a:ext uri="{FF2B5EF4-FFF2-40B4-BE49-F238E27FC236}">
                <a16:creationId xmlns:a16="http://schemas.microsoft.com/office/drawing/2014/main" id="{D09D5B22-B226-42FD-A395-C5727188BBD4}"/>
              </a:ext>
            </a:extLst>
          </p:cNvPr>
          <p:cNvCxnSpPr>
            <a:cxnSpLocks/>
          </p:cNvCxnSpPr>
          <p:nvPr userDrawn="1"/>
        </p:nvCxnSpPr>
        <p:spPr bwMode="gray">
          <a:xfrm>
            <a:off x="9120336"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Gerader Verbinder 34">
            <a:extLst>
              <a:ext uri="{FF2B5EF4-FFF2-40B4-BE49-F238E27FC236}">
                <a16:creationId xmlns:a16="http://schemas.microsoft.com/office/drawing/2014/main" id="{02F409E6-7F30-4ED2-8368-F02084442AFA}"/>
              </a:ext>
            </a:extLst>
          </p:cNvPr>
          <p:cNvCxnSpPr>
            <a:cxnSpLocks/>
          </p:cNvCxnSpPr>
          <p:nvPr userDrawn="1"/>
        </p:nvCxnSpPr>
        <p:spPr bwMode="gray">
          <a:xfrm>
            <a:off x="479376"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1" name="Gerader Verbinder 37">
            <a:extLst>
              <a:ext uri="{FF2B5EF4-FFF2-40B4-BE49-F238E27FC236}">
                <a16:creationId xmlns:a16="http://schemas.microsoft.com/office/drawing/2014/main" id="{FA7E9854-B87E-4C7F-A30D-B8458DEC0DFF}"/>
              </a:ext>
            </a:extLst>
          </p:cNvPr>
          <p:cNvCxnSpPr>
            <a:cxnSpLocks/>
          </p:cNvCxnSpPr>
          <p:nvPr userDrawn="1"/>
        </p:nvCxnSpPr>
        <p:spPr bwMode="gray">
          <a:xfrm>
            <a:off x="11712624"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4" name="Textfeld 3">
            <a:extLst>
              <a:ext uri="{FF2B5EF4-FFF2-40B4-BE49-F238E27FC236}">
                <a16:creationId xmlns:a16="http://schemas.microsoft.com/office/drawing/2014/main" id="{B4075985-03AB-7E8B-62CD-474CEB471A1B}"/>
              </a:ext>
            </a:extLst>
          </p:cNvPr>
          <p:cNvSpPr txBox="1"/>
          <p:nvPr userDrawn="1"/>
        </p:nvSpPr>
        <p:spPr>
          <a:xfrm>
            <a:off x="10560496" y="44624"/>
            <a:ext cx="1656185" cy="432048"/>
          </a:xfrm>
          <a:prstGeom prst="rect">
            <a:avLst/>
          </a:prstGeom>
          <a:noFill/>
        </p:spPr>
        <p:txBody>
          <a:bodyPr wrap="none" lIns="0" tIns="0" rIns="0" bIns="0" rtlCol="0">
            <a:noAutofit/>
          </a:bodyPr>
          <a:lstStyle/>
          <a:p>
            <a:pPr marL="0" indent="0" algn="l">
              <a:buClr>
                <a:schemeClr val="tx2"/>
              </a:buClr>
              <a:buSzPct val="100000"/>
              <a:buFont typeface="TeleNeo Office" panose="020B0504040202090203" pitchFamily="34" charset="0"/>
              <a:buNone/>
            </a:pPr>
            <a:r>
              <a:rPr lang="de-DE" sz="2400" dirty="0">
                <a:latin typeface="+mj-lt"/>
              </a:rPr>
              <a:t>S1-241086</a:t>
            </a:r>
          </a:p>
        </p:txBody>
      </p:sp>
    </p:spTree>
    <p:extLst>
      <p:ext uri="{BB962C8B-B14F-4D97-AF65-F5344CB8AC3E}">
        <p14:creationId xmlns:p14="http://schemas.microsoft.com/office/powerpoint/2010/main" val="3078505353"/>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4" r:id="rId3"/>
  </p:sldLayoutIdLst>
  <p:hf hd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spcAft>
          <a:spcPts val="900"/>
        </a:spcAft>
        <a:buFont typeface="Arial" panose="020B0604020202020204" pitchFamily="34" charset="0"/>
        <a:buNone/>
        <a:defRPr sz="1800" kern="1200">
          <a:solidFill>
            <a:schemeClr val="tx1"/>
          </a:solidFill>
          <a:latin typeface="+mj-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2pPr>
      <a:lvl3pPr marL="144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3pPr>
      <a:lvl4pPr marL="288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4pPr>
      <a:lvl5pPr marL="432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5pPr>
      <a:lvl6pPr marL="576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6pPr>
      <a:lvl7pPr marL="720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7pPr>
      <a:lvl8pPr marL="864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8pPr>
      <a:lvl9pPr marL="1008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pos="7378" userDrawn="1">
          <p15:clr>
            <a:srgbClr val="F26B43"/>
          </p15:clr>
        </p15:guide>
        <p15:guide id="4" orient="horz" pos="4020" userDrawn="1">
          <p15:clr>
            <a:srgbClr val="F26B43"/>
          </p15:clr>
        </p15:guide>
        <p15:guide id="6" orient="horz" pos="935" userDrawn="1">
          <p15:clr>
            <a:srgbClr val="F26B43"/>
          </p15:clr>
        </p15:guide>
        <p15:guide id="7" orient="horz" pos="30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Ein Bild, das Person, Kleidung, Menschliches Gesicht, draußen enthält.&#10;&#10;Automatisch generierte Beschreibung">
            <a:extLst>
              <a:ext uri="{FF2B5EF4-FFF2-40B4-BE49-F238E27FC236}">
                <a16:creationId xmlns:a16="http://schemas.microsoft.com/office/drawing/2014/main" id="{3C68CD54-8C30-A4B1-00B6-E96366A49508}"/>
              </a:ext>
            </a:extLst>
          </p:cNvPr>
          <p:cNvPicPr>
            <a:picLocks noGrp="1" noChangeAspect="1"/>
          </p:cNvPicPr>
          <p:nvPr>
            <p:ph type="pic" sz="quarter" idx="12"/>
          </p:nvPr>
        </p:nvPicPr>
        <p:blipFill rotWithShape="1">
          <a:blip r:embed="rId2"/>
          <a:srcRect l="28811" r="28812" b="1"/>
          <a:stretch/>
        </p:blipFill>
        <p:spPr>
          <a:xfrm>
            <a:off x="6073594" y="10"/>
            <a:ext cx="6118406" cy="6857990"/>
          </a:xfrm>
          <a:noFill/>
        </p:spPr>
      </p:pic>
      <p:sp>
        <p:nvSpPr>
          <p:cNvPr id="4" name="Untertitel 3">
            <a:extLst>
              <a:ext uri="{FF2B5EF4-FFF2-40B4-BE49-F238E27FC236}">
                <a16:creationId xmlns:a16="http://schemas.microsoft.com/office/drawing/2014/main" id="{F93FDA8D-212F-D72E-D049-F04862CA2125}"/>
              </a:ext>
            </a:extLst>
          </p:cNvPr>
          <p:cNvSpPr>
            <a:spLocks noGrp="1"/>
          </p:cNvSpPr>
          <p:nvPr>
            <p:ph type="subTitle" idx="1"/>
          </p:nvPr>
        </p:nvSpPr>
        <p:spPr>
          <a:xfrm>
            <a:off x="479376" y="4602456"/>
            <a:ext cx="5472000" cy="504000"/>
          </a:xfrm>
        </p:spPr>
        <p:txBody>
          <a:bodyPr anchor="t">
            <a:normAutofit/>
          </a:bodyPr>
          <a:lstStyle/>
          <a:p>
            <a:pPr>
              <a:spcAft>
                <a:spcPts val="600"/>
              </a:spcAft>
            </a:pPr>
            <a:r>
              <a:rPr lang="de-AT" dirty="0"/>
              <a:t>Kurt Bischinger, Deutsche Telekom, May 2024</a:t>
            </a:r>
          </a:p>
        </p:txBody>
      </p:sp>
      <p:sp>
        <p:nvSpPr>
          <p:cNvPr id="3" name="Titel 2">
            <a:extLst>
              <a:ext uri="{FF2B5EF4-FFF2-40B4-BE49-F238E27FC236}">
                <a16:creationId xmlns:a16="http://schemas.microsoft.com/office/drawing/2014/main" id="{493DF92E-C9B7-283E-E141-BC600BCA0B85}"/>
              </a:ext>
            </a:extLst>
          </p:cNvPr>
          <p:cNvSpPr>
            <a:spLocks noGrp="1"/>
          </p:cNvSpPr>
          <p:nvPr>
            <p:ph type="ctrTitle"/>
          </p:nvPr>
        </p:nvSpPr>
        <p:spPr>
          <a:xfrm>
            <a:off x="479376" y="2132856"/>
            <a:ext cx="5616624" cy="2304000"/>
          </a:xfrm>
        </p:spPr>
        <p:txBody>
          <a:bodyPr anchor="b">
            <a:normAutofit/>
          </a:bodyPr>
          <a:lstStyle/>
          <a:p>
            <a:r>
              <a:rPr lang="de-AT" sz="3800" dirty="0" err="1"/>
              <a:t>Proposed</a:t>
            </a:r>
            <a:r>
              <a:rPr lang="de-AT" sz="3800" dirty="0"/>
              <a:t> Study on additional </a:t>
            </a:r>
            <a:r>
              <a:rPr lang="de-AT" sz="3800" dirty="0" err="1"/>
              <a:t>registration</a:t>
            </a:r>
            <a:r>
              <a:rPr lang="de-AT" sz="3800" dirty="0"/>
              <a:t> </a:t>
            </a:r>
            <a:r>
              <a:rPr lang="de-AT" sz="3800" dirty="0" err="1"/>
              <a:t>to</a:t>
            </a:r>
            <a:r>
              <a:rPr lang="de-AT" sz="3800" dirty="0"/>
              <a:t> a network</a:t>
            </a:r>
          </a:p>
        </p:txBody>
      </p:sp>
      <p:sp>
        <p:nvSpPr>
          <p:cNvPr id="2" name="Textfeld 1">
            <a:extLst>
              <a:ext uri="{FF2B5EF4-FFF2-40B4-BE49-F238E27FC236}">
                <a16:creationId xmlns:a16="http://schemas.microsoft.com/office/drawing/2014/main" id="{0E9CF09D-C005-40AC-619E-FE2CCDA2EE44}"/>
              </a:ext>
            </a:extLst>
          </p:cNvPr>
          <p:cNvSpPr txBox="1"/>
          <p:nvPr/>
        </p:nvSpPr>
        <p:spPr>
          <a:xfrm>
            <a:off x="10560496" y="44624"/>
            <a:ext cx="1656185" cy="432048"/>
          </a:xfrm>
          <a:prstGeom prst="rect">
            <a:avLst/>
          </a:prstGeom>
          <a:noFill/>
        </p:spPr>
        <p:txBody>
          <a:bodyPr wrap="none" lIns="0" tIns="0" rIns="0" bIns="0" rtlCol="0">
            <a:noAutofit/>
          </a:bodyPr>
          <a:lstStyle/>
          <a:p>
            <a:pPr marL="0" indent="0" algn="l">
              <a:buClr>
                <a:schemeClr val="tx2"/>
              </a:buClr>
              <a:buSzPct val="100000"/>
              <a:buFont typeface="TeleNeo Office" panose="020B0504040202090203" pitchFamily="34" charset="0"/>
              <a:buNone/>
            </a:pPr>
            <a:r>
              <a:rPr lang="de-DE" sz="2400" dirty="0">
                <a:solidFill>
                  <a:schemeClr val="bg1"/>
                </a:solidFill>
                <a:latin typeface="+mj-lt"/>
              </a:rPr>
              <a:t>S1-241086</a:t>
            </a:r>
            <a:endParaRPr lang="de-AT" sz="2400" dirty="0">
              <a:solidFill>
                <a:schemeClr val="bg1"/>
              </a:solidFill>
              <a:latin typeface="+mj-lt"/>
            </a:endParaRPr>
          </a:p>
        </p:txBody>
      </p:sp>
    </p:spTree>
    <p:extLst>
      <p:ext uri="{BB962C8B-B14F-4D97-AF65-F5344CB8AC3E}">
        <p14:creationId xmlns:p14="http://schemas.microsoft.com/office/powerpoint/2010/main" val="4258264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F5183B-9759-9739-1CC3-6E366209932B}"/>
              </a:ext>
            </a:extLst>
          </p:cNvPr>
          <p:cNvSpPr>
            <a:spLocks noGrp="1"/>
          </p:cNvSpPr>
          <p:nvPr>
            <p:ph type="title"/>
          </p:nvPr>
        </p:nvSpPr>
        <p:spPr/>
        <p:txBody>
          <a:bodyPr/>
          <a:lstStyle/>
          <a:p>
            <a:r>
              <a:rPr lang="de-AT" dirty="0"/>
              <a:t>Connections </a:t>
            </a:r>
            <a:r>
              <a:rPr lang="de-AT" dirty="0" err="1"/>
              <a:t>to</a:t>
            </a:r>
            <a:r>
              <a:rPr lang="de-AT" dirty="0"/>
              <a:t> </a:t>
            </a:r>
            <a:r>
              <a:rPr lang="de-AT" dirty="0" err="1"/>
              <a:t>more</a:t>
            </a:r>
            <a:r>
              <a:rPr lang="de-AT" dirty="0"/>
              <a:t> </a:t>
            </a:r>
            <a:r>
              <a:rPr lang="de-AT" dirty="0" err="1"/>
              <a:t>than</a:t>
            </a:r>
            <a:r>
              <a:rPr lang="de-AT" dirty="0"/>
              <a:t> </a:t>
            </a:r>
            <a:r>
              <a:rPr lang="de-AT" dirty="0" err="1"/>
              <a:t>one</a:t>
            </a:r>
            <a:r>
              <a:rPr lang="de-AT" dirty="0"/>
              <a:t> network, R18 &amp; 19</a:t>
            </a:r>
          </a:p>
        </p:txBody>
      </p:sp>
      <p:sp>
        <p:nvSpPr>
          <p:cNvPr id="3" name="Inhaltsplatzhalter 2">
            <a:extLst>
              <a:ext uri="{FF2B5EF4-FFF2-40B4-BE49-F238E27FC236}">
                <a16:creationId xmlns:a16="http://schemas.microsoft.com/office/drawing/2014/main" id="{E271BBCA-8EFB-CD4A-DF1D-C257494C81C2}"/>
              </a:ext>
            </a:extLst>
          </p:cNvPr>
          <p:cNvSpPr>
            <a:spLocks noGrp="1"/>
          </p:cNvSpPr>
          <p:nvPr>
            <p:ph sz="quarter" idx="12"/>
          </p:nvPr>
        </p:nvSpPr>
        <p:spPr/>
        <p:txBody>
          <a:bodyPr/>
          <a:lstStyle/>
          <a:p>
            <a:r>
              <a:rPr lang="de-DE" dirty="0"/>
              <a:t>22.261, Rel. 18 – PALS (</a:t>
            </a:r>
            <a:r>
              <a:rPr lang="de-DE" dirty="0" err="1"/>
              <a:t>ref</a:t>
            </a:r>
            <a:r>
              <a:rPr lang="de-DE" dirty="0"/>
              <a:t>. </a:t>
            </a:r>
            <a:r>
              <a:rPr lang="de-DE" dirty="0" err="1"/>
              <a:t>clause</a:t>
            </a:r>
            <a:r>
              <a:rPr lang="de-DE" dirty="0"/>
              <a:t> 6.41.2)</a:t>
            </a:r>
          </a:p>
          <a:p>
            <a:pPr>
              <a:spcAft>
                <a:spcPts val="900"/>
              </a:spcAft>
            </a:pPr>
            <a:r>
              <a:rPr lang="en-GB" i="1" dirty="0">
                <a:latin typeface="+mn-lt"/>
              </a:rPr>
              <a:t>The 5G system shall support secure mechanisms to allow a home network to coordinate with a hosting network for a subscriber to temporarily access the hosting network (e.g., based on temporary credentials) at a given time (start time and duration) and location.</a:t>
            </a:r>
            <a:endParaRPr lang="de-AT" i="1" dirty="0">
              <a:latin typeface="+mn-lt"/>
            </a:endParaRPr>
          </a:p>
          <a:p>
            <a:pPr>
              <a:spcAft>
                <a:spcPts val="1200"/>
              </a:spcAft>
            </a:pPr>
            <a:r>
              <a:rPr lang="en-GB" i="1" dirty="0">
                <a:latin typeface="+mn-lt"/>
              </a:rPr>
              <a:t>Based on localized service agreements, the hosting network shall be able to provide required connectivity and QoS for a UE simultaneously connected to the hosting network for localized services and its home network for home network services.</a:t>
            </a:r>
            <a:endParaRPr lang="de-DE" dirty="0"/>
          </a:p>
          <a:p>
            <a:r>
              <a:rPr lang="de-DE" dirty="0"/>
              <a:t>22.261, Rel. 19 – </a:t>
            </a:r>
            <a:r>
              <a:rPr lang="de-DE" dirty="0" err="1"/>
              <a:t>DualSteer</a:t>
            </a:r>
            <a:r>
              <a:rPr lang="de-DE" dirty="0"/>
              <a:t> (</a:t>
            </a:r>
            <a:r>
              <a:rPr lang="de-DE" dirty="0" err="1"/>
              <a:t>ref</a:t>
            </a:r>
            <a:r>
              <a:rPr lang="de-DE" dirty="0"/>
              <a:t>. </a:t>
            </a:r>
            <a:r>
              <a:rPr lang="de-DE" dirty="0" err="1"/>
              <a:t>clause</a:t>
            </a:r>
            <a:r>
              <a:rPr lang="de-DE" dirty="0"/>
              <a:t> 6.50)</a:t>
            </a:r>
          </a:p>
          <a:p>
            <a:pPr lvl="1"/>
            <a:r>
              <a:rPr lang="de-DE" dirty="0" err="1"/>
              <a:t>Technically</a:t>
            </a:r>
            <a:r>
              <a:rPr lang="de-DE" dirty="0"/>
              <a:t> </a:t>
            </a:r>
            <a:r>
              <a:rPr lang="de-DE" dirty="0" err="1"/>
              <a:t>two</a:t>
            </a:r>
            <a:r>
              <a:rPr lang="de-DE" dirty="0"/>
              <a:t> UEs (</a:t>
            </a:r>
            <a:r>
              <a:rPr lang="de-DE" dirty="0" err="1"/>
              <a:t>with</a:t>
            </a:r>
            <a:r>
              <a:rPr lang="de-DE" dirty="0"/>
              <a:t> </a:t>
            </a:r>
            <a:r>
              <a:rPr lang="de-DE" dirty="0" err="1"/>
              <a:t>two</a:t>
            </a:r>
            <a:r>
              <a:rPr lang="de-DE" dirty="0"/>
              <a:t> </a:t>
            </a:r>
            <a:r>
              <a:rPr lang="de-DE" dirty="0" err="1"/>
              <a:t>subscriptions</a:t>
            </a:r>
            <a:r>
              <a:rPr lang="de-DE" dirty="0"/>
              <a:t> / USIMs) </a:t>
            </a:r>
            <a:r>
              <a:rPr lang="de-DE" dirty="0" err="1"/>
              <a:t>attaching</a:t>
            </a:r>
            <a:r>
              <a:rPr lang="de-DE" dirty="0"/>
              <a:t> </a:t>
            </a:r>
            <a:r>
              <a:rPr lang="de-DE" dirty="0" err="1"/>
              <a:t>to</a:t>
            </a:r>
            <a:r>
              <a:rPr lang="de-DE" dirty="0"/>
              <a:t> </a:t>
            </a:r>
            <a:r>
              <a:rPr lang="de-DE" dirty="0" err="1"/>
              <a:t>two</a:t>
            </a:r>
            <a:r>
              <a:rPr lang="de-DE" dirty="0"/>
              <a:t> </a:t>
            </a:r>
            <a:r>
              <a:rPr lang="de-DE" dirty="0" err="1"/>
              <a:t>networks</a:t>
            </a:r>
            <a:r>
              <a:rPr lang="de-DE" dirty="0"/>
              <a:t>, but </a:t>
            </a:r>
            <a:r>
              <a:rPr lang="de-DE" dirty="0" err="1"/>
              <a:t>sharing</a:t>
            </a:r>
            <a:r>
              <a:rPr lang="de-DE" dirty="0"/>
              <a:t> </a:t>
            </a:r>
            <a:r>
              <a:rPr lang="de-DE" dirty="0" err="1"/>
              <a:t>the</a:t>
            </a:r>
            <a:r>
              <a:rPr lang="de-DE" dirty="0"/>
              <a:t> same </a:t>
            </a:r>
            <a:r>
              <a:rPr lang="de-DE" dirty="0" err="1"/>
              <a:t>subscription</a:t>
            </a:r>
            <a:r>
              <a:rPr lang="de-DE" dirty="0"/>
              <a:t> </a:t>
            </a:r>
            <a:r>
              <a:rPr lang="de-DE" dirty="0" err="1"/>
              <a:t>profile</a:t>
            </a:r>
            <a:r>
              <a:rPr lang="de-DE" dirty="0"/>
              <a:t> </a:t>
            </a:r>
            <a:r>
              <a:rPr lang="de-DE" dirty="0">
                <a:sym typeface="Wingdings" pitchFamily="2" charset="2"/>
              </a:rPr>
              <a:t> </a:t>
            </a:r>
            <a:r>
              <a:rPr lang="de-DE" dirty="0" err="1">
                <a:sym typeface="Wingdings" pitchFamily="2" charset="2"/>
              </a:rPr>
              <a:t>should</a:t>
            </a:r>
            <a:r>
              <a:rPr lang="de-DE" dirty="0">
                <a:sym typeface="Wingdings" pitchFamily="2" charset="2"/>
              </a:rPr>
              <a:t> </a:t>
            </a:r>
            <a:r>
              <a:rPr lang="de-DE" dirty="0" err="1">
                <a:sym typeface="Wingdings" pitchFamily="2" charset="2"/>
              </a:rPr>
              <a:t>act</a:t>
            </a:r>
            <a:r>
              <a:rPr lang="de-DE" dirty="0">
                <a:sym typeface="Wingdings" pitchFamily="2" charset="2"/>
              </a:rPr>
              <a:t> like </a:t>
            </a:r>
            <a:r>
              <a:rPr lang="de-DE" dirty="0" err="1">
                <a:sym typeface="Wingdings" pitchFamily="2" charset="2"/>
              </a:rPr>
              <a:t>one</a:t>
            </a:r>
            <a:r>
              <a:rPr lang="de-DE" dirty="0">
                <a:sym typeface="Wingdings" pitchFamily="2" charset="2"/>
              </a:rPr>
              <a:t> UE:</a:t>
            </a:r>
            <a:r>
              <a:rPr lang="de-DE" dirty="0"/>
              <a:t> </a:t>
            </a:r>
          </a:p>
          <a:p>
            <a:pPr lvl="1"/>
            <a:r>
              <a:rPr lang="de-AT" i="1" dirty="0" err="1"/>
              <a:t>For</a:t>
            </a:r>
            <a:r>
              <a:rPr lang="de-AT" i="1" dirty="0"/>
              <a:t> </a:t>
            </a:r>
            <a:r>
              <a:rPr lang="de-AT" i="1" dirty="0" err="1"/>
              <a:t>traffic</a:t>
            </a:r>
            <a:r>
              <a:rPr lang="de-AT" i="1" dirty="0"/>
              <a:t> </a:t>
            </a:r>
            <a:r>
              <a:rPr lang="de-AT" i="1" dirty="0" err="1"/>
              <a:t>steering</a:t>
            </a:r>
            <a:r>
              <a:rPr lang="de-AT" i="1" dirty="0"/>
              <a:t> and/</a:t>
            </a:r>
            <a:r>
              <a:rPr lang="de-AT" i="1" dirty="0" err="1"/>
              <a:t>or</a:t>
            </a:r>
            <a:r>
              <a:rPr lang="de-AT" i="1" dirty="0"/>
              <a:t> </a:t>
            </a:r>
            <a:r>
              <a:rPr lang="de-AT" i="1" dirty="0" err="1"/>
              <a:t>switching</a:t>
            </a:r>
            <a:r>
              <a:rPr lang="de-AT" i="1" dirty="0"/>
              <a:t> </a:t>
            </a:r>
            <a:r>
              <a:rPr lang="de-AT" i="1" dirty="0" err="1"/>
              <a:t>of</a:t>
            </a:r>
            <a:r>
              <a:rPr lang="de-AT" i="1" dirty="0"/>
              <a:t> </a:t>
            </a:r>
            <a:r>
              <a:rPr lang="de-AT" i="1" dirty="0" err="1"/>
              <a:t>user</a:t>
            </a:r>
            <a:r>
              <a:rPr lang="de-AT" i="1" dirty="0"/>
              <a:t> </a:t>
            </a:r>
            <a:r>
              <a:rPr lang="de-AT" i="1" dirty="0" err="1"/>
              <a:t>data</a:t>
            </a:r>
            <a:r>
              <a:rPr lang="de-AT" i="1" dirty="0"/>
              <a:t> </a:t>
            </a:r>
            <a:r>
              <a:rPr lang="de-AT" i="1" dirty="0" err="1"/>
              <a:t>across</a:t>
            </a:r>
            <a:r>
              <a:rPr lang="de-AT" i="1" dirty="0"/>
              <a:t> </a:t>
            </a:r>
            <a:r>
              <a:rPr lang="de-AT" i="1" dirty="0" err="1"/>
              <a:t>two</a:t>
            </a:r>
            <a:r>
              <a:rPr lang="de-AT" i="1" dirty="0"/>
              <a:t> 3GPP </a:t>
            </a:r>
            <a:r>
              <a:rPr lang="de-AT" i="1" dirty="0" err="1"/>
              <a:t>access</a:t>
            </a:r>
            <a:r>
              <a:rPr lang="de-AT" i="1" dirty="0"/>
              <a:t> </a:t>
            </a:r>
            <a:r>
              <a:rPr lang="de-AT" i="1" dirty="0" err="1"/>
              <a:t>networks</a:t>
            </a:r>
            <a:r>
              <a:rPr lang="de-AT" i="1" dirty="0"/>
              <a:t>, </a:t>
            </a:r>
            <a:r>
              <a:rPr lang="de-AT" i="1" dirty="0" err="1"/>
              <a:t>the</a:t>
            </a:r>
            <a:r>
              <a:rPr lang="de-AT" i="1" dirty="0"/>
              <a:t> 5G </a:t>
            </a:r>
            <a:r>
              <a:rPr lang="de-AT" i="1" dirty="0" err="1"/>
              <a:t>system</a:t>
            </a:r>
            <a:r>
              <a:rPr lang="de-AT" i="1" dirty="0"/>
              <a:t> </a:t>
            </a:r>
            <a:r>
              <a:rPr lang="de-AT" i="1" dirty="0" err="1"/>
              <a:t>shall</a:t>
            </a:r>
            <a:r>
              <a:rPr lang="de-AT" i="1" dirty="0"/>
              <a:t> </a:t>
            </a:r>
            <a:r>
              <a:rPr lang="de-AT" i="1" dirty="0" err="1"/>
              <a:t>be</a:t>
            </a:r>
            <a:r>
              <a:rPr lang="de-AT" i="1" dirty="0"/>
              <a:t> </a:t>
            </a:r>
            <a:r>
              <a:rPr lang="de-AT" i="1" dirty="0" err="1"/>
              <a:t>able</a:t>
            </a:r>
            <a:r>
              <a:rPr lang="de-AT" i="1" dirty="0"/>
              <a:t> </a:t>
            </a:r>
            <a:r>
              <a:rPr lang="de-AT" i="1" dirty="0" err="1"/>
              <a:t>to</a:t>
            </a:r>
            <a:r>
              <a:rPr lang="de-AT" i="1" dirty="0"/>
              <a:t> </a:t>
            </a:r>
            <a:r>
              <a:rPr lang="de-AT" i="1" dirty="0" err="1"/>
              <a:t>allow</a:t>
            </a:r>
            <a:r>
              <a:rPr lang="de-AT" i="1" dirty="0"/>
              <a:t> a HPLMN </a:t>
            </a:r>
            <a:r>
              <a:rPr lang="de-AT" i="1" dirty="0" err="1"/>
              <a:t>to</a:t>
            </a:r>
            <a:r>
              <a:rPr lang="de-AT" i="1" dirty="0"/>
              <a:t> </a:t>
            </a:r>
            <a:r>
              <a:rPr lang="de-AT" i="1" dirty="0" err="1"/>
              <a:t>provide</a:t>
            </a:r>
            <a:r>
              <a:rPr lang="de-AT" i="1" dirty="0"/>
              <a:t> </a:t>
            </a:r>
            <a:r>
              <a:rPr lang="de-AT" i="1" dirty="0" err="1"/>
              <a:t>policies</a:t>
            </a:r>
            <a:r>
              <a:rPr lang="de-AT" i="1" dirty="0"/>
              <a:t> and </a:t>
            </a:r>
            <a:r>
              <a:rPr lang="de-AT" i="1" dirty="0" err="1"/>
              <a:t>criteria</a:t>
            </a:r>
            <a:r>
              <a:rPr lang="de-AT" i="1" dirty="0"/>
              <a:t> </a:t>
            </a:r>
            <a:r>
              <a:rPr lang="de-AT" i="1" dirty="0" err="1"/>
              <a:t>for</a:t>
            </a:r>
            <a:r>
              <a:rPr lang="de-AT" i="1" dirty="0"/>
              <a:t> a </a:t>
            </a:r>
            <a:r>
              <a:rPr lang="de-AT" i="1" dirty="0" err="1"/>
              <a:t>DualSteer</a:t>
            </a:r>
            <a:r>
              <a:rPr lang="de-AT" i="1" dirty="0"/>
              <a:t> </a:t>
            </a:r>
            <a:r>
              <a:rPr lang="de-AT" i="1" dirty="0" err="1"/>
              <a:t>device</a:t>
            </a:r>
            <a:r>
              <a:rPr lang="de-AT" i="1" dirty="0"/>
              <a:t> </a:t>
            </a:r>
            <a:r>
              <a:rPr lang="de-AT" i="1" dirty="0" err="1"/>
              <a:t>to</a:t>
            </a:r>
            <a:r>
              <a:rPr lang="de-AT" i="1" dirty="0"/>
              <a:t> connect </a:t>
            </a:r>
            <a:r>
              <a:rPr lang="de-AT" i="1" dirty="0" err="1"/>
              <a:t>to</a:t>
            </a:r>
            <a:r>
              <a:rPr lang="de-AT" i="1" dirty="0"/>
              <a:t> an additional PLMN/NPN, </a:t>
            </a:r>
            <a:r>
              <a:rPr lang="de-AT" i="1" dirty="0" err="1"/>
              <a:t>or</a:t>
            </a:r>
            <a:r>
              <a:rPr lang="de-AT" i="1" dirty="0"/>
              <a:t> an additional RAT </a:t>
            </a:r>
            <a:r>
              <a:rPr lang="de-AT" i="1" dirty="0" err="1"/>
              <a:t>within</a:t>
            </a:r>
            <a:r>
              <a:rPr lang="de-AT" i="1" dirty="0"/>
              <a:t> </a:t>
            </a:r>
            <a:r>
              <a:rPr lang="de-AT" i="1" dirty="0" err="1"/>
              <a:t>the</a:t>
            </a:r>
            <a:r>
              <a:rPr lang="de-AT" i="1" dirty="0"/>
              <a:t> same PLMN.</a:t>
            </a:r>
          </a:p>
          <a:p>
            <a:pPr lvl="1"/>
            <a:endParaRPr lang="de-AT" dirty="0"/>
          </a:p>
        </p:txBody>
      </p:sp>
      <p:sp>
        <p:nvSpPr>
          <p:cNvPr id="4" name="Fußzeilenplatzhalter 3">
            <a:extLst>
              <a:ext uri="{FF2B5EF4-FFF2-40B4-BE49-F238E27FC236}">
                <a16:creationId xmlns:a16="http://schemas.microsoft.com/office/drawing/2014/main" id="{DAA31F16-0D27-0B4D-6DB3-1BCCEFAD0166}"/>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82670FA4-2A2F-42D4-3B23-7F2EA90F8858}"/>
              </a:ext>
            </a:extLst>
          </p:cNvPr>
          <p:cNvSpPr>
            <a:spLocks noGrp="1"/>
          </p:cNvSpPr>
          <p:nvPr>
            <p:ph type="sldNum" sz="quarter" idx="14"/>
          </p:nvPr>
        </p:nvSpPr>
        <p:spPr/>
        <p:txBody>
          <a:bodyPr/>
          <a:lstStyle/>
          <a:p>
            <a:fld id="{A1A5E10D-79A5-49BA-9648-53481340C65F}" type="slidenum">
              <a:rPr lang="en-US" smtClean="0"/>
              <a:pPr/>
              <a:t>10</a:t>
            </a:fld>
            <a:endParaRPr lang="en-US" dirty="0"/>
          </a:p>
        </p:txBody>
      </p:sp>
    </p:spTree>
    <p:extLst>
      <p:ext uri="{BB962C8B-B14F-4D97-AF65-F5344CB8AC3E}">
        <p14:creationId xmlns:p14="http://schemas.microsoft.com/office/powerpoint/2010/main" val="576831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230083-3A9F-7FC6-386B-C8C90D4FA700}"/>
              </a:ext>
            </a:extLst>
          </p:cNvPr>
          <p:cNvSpPr>
            <a:spLocks noGrp="1"/>
          </p:cNvSpPr>
          <p:nvPr>
            <p:ph type="title"/>
          </p:nvPr>
        </p:nvSpPr>
        <p:spPr/>
        <p:txBody>
          <a:bodyPr/>
          <a:lstStyle/>
          <a:p>
            <a:r>
              <a:rPr lang="de-DE" dirty="0" err="1"/>
              <a:t>Proposed</a:t>
            </a:r>
            <a:r>
              <a:rPr lang="de-DE" dirty="0"/>
              <a:t> </a:t>
            </a:r>
            <a:r>
              <a:rPr lang="de-DE" dirty="0" err="1"/>
              <a:t>way</a:t>
            </a:r>
            <a:r>
              <a:rPr lang="de-DE" dirty="0"/>
              <a:t> </a:t>
            </a:r>
            <a:r>
              <a:rPr lang="de-DE" dirty="0" err="1"/>
              <a:t>forward</a:t>
            </a:r>
            <a:endParaRPr lang="de-DE" dirty="0"/>
          </a:p>
        </p:txBody>
      </p:sp>
      <p:sp>
        <p:nvSpPr>
          <p:cNvPr id="3" name="Inhaltsplatzhalter 2">
            <a:extLst>
              <a:ext uri="{FF2B5EF4-FFF2-40B4-BE49-F238E27FC236}">
                <a16:creationId xmlns:a16="http://schemas.microsoft.com/office/drawing/2014/main" id="{8BE12855-898D-7817-6CC6-29DFD3284212}"/>
              </a:ext>
            </a:extLst>
          </p:cNvPr>
          <p:cNvSpPr>
            <a:spLocks noGrp="1"/>
          </p:cNvSpPr>
          <p:nvPr>
            <p:ph sz="quarter" idx="12"/>
          </p:nvPr>
        </p:nvSpPr>
        <p:spPr/>
        <p:txBody>
          <a:bodyPr/>
          <a:lstStyle/>
          <a:p>
            <a:r>
              <a:rPr lang="de-DE" dirty="0"/>
              <a:t>R19 </a:t>
            </a:r>
            <a:r>
              <a:rPr lang="de-DE" dirty="0" err="1"/>
              <a:t>specifications</a:t>
            </a:r>
            <a:r>
              <a:rPr lang="de-DE" dirty="0"/>
              <a:t> </a:t>
            </a:r>
            <a:r>
              <a:rPr lang="de-DE" dirty="0" err="1"/>
              <a:t>are</a:t>
            </a:r>
            <a:r>
              <a:rPr lang="de-DE" dirty="0"/>
              <a:t> </a:t>
            </a:r>
            <a:r>
              <a:rPr lang="de-DE" dirty="0" err="1"/>
              <a:t>missing</a:t>
            </a:r>
            <a:r>
              <a:rPr lang="de-DE" dirty="0"/>
              <a:t> </a:t>
            </a:r>
            <a:r>
              <a:rPr lang="de-DE" dirty="0" err="1"/>
              <a:t>some</a:t>
            </a:r>
            <a:r>
              <a:rPr lang="de-DE" dirty="0"/>
              <a:t> </a:t>
            </a:r>
            <a:r>
              <a:rPr lang="de-DE" dirty="0" err="1"/>
              <a:t>requirements</a:t>
            </a:r>
            <a:r>
              <a:rPr lang="de-DE" dirty="0"/>
              <a:t> </a:t>
            </a:r>
            <a:r>
              <a:rPr lang="de-DE" dirty="0" err="1"/>
              <a:t>as</a:t>
            </a:r>
            <a:r>
              <a:rPr lang="de-DE" dirty="0"/>
              <a:t> </a:t>
            </a:r>
            <a:r>
              <a:rPr lang="de-DE" dirty="0" err="1"/>
              <a:t>detailled</a:t>
            </a:r>
            <a:r>
              <a:rPr lang="de-DE" dirty="0"/>
              <a:t> on </a:t>
            </a:r>
            <a:r>
              <a:rPr lang="de-DE" dirty="0" err="1"/>
              <a:t>the</a:t>
            </a:r>
            <a:r>
              <a:rPr lang="de-DE" dirty="0"/>
              <a:t> </a:t>
            </a:r>
            <a:r>
              <a:rPr lang="de-DE" dirty="0" err="1"/>
              <a:t>following</a:t>
            </a:r>
            <a:r>
              <a:rPr lang="de-DE" dirty="0"/>
              <a:t> </a:t>
            </a:r>
            <a:r>
              <a:rPr lang="de-DE" dirty="0" err="1"/>
              <a:t>slides</a:t>
            </a:r>
            <a:endParaRPr lang="de-DE" dirty="0"/>
          </a:p>
          <a:p>
            <a:r>
              <a:rPr lang="de-DE" dirty="0"/>
              <a:t>LS S2-2403670 </a:t>
            </a:r>
            <a:r>
              <a:rPr lang="de-DE" dirty="0" err="1"/>
              <a:t>raises</a:t>
            </a:r>
            <a:r>
              <a:rPr lang="de-DE" dirty="0"/>
              <a:t> </a:t>
            </a:r>
            <a:r>
              <a:rPr lang="de-DE" dirty="0" err="1"/>
              <a:t>some</a:t>
            </a:r>
            <a:r>
              <a:rPr lang="de-DE" dirty="0"/>
              <a:t> </a:t>
            </a:r>
            <a:r>
              <a:rPr lang="de-DE" dirty="0" err="1"/>
              <a:t>question</a:t>
            </a:r>
            <a:r>
              <a:rPr lang="de-DE" dirty="0"/>
              <a:t> </a:t>
            </a:r>
            <a:r>
              <a:rPr lang="de-DE" dirty="0" err="1"/>
              <a:t>for</a:t>
            </a:r>
            <a:r>
              <a:rPr lang="de-DE" dirty="0"/>
              <a:t> </a:t>
            </a:r>
            <a:r>
              <a:rPr lang="de-DE" dirty="0" err="1"/>
              <a:t>DualSteer</a:t>
            </a:r>
            <a:r>
              <a:rPr lang="de-DE" dirty="0"/>
              <a:t> in R19</a:t>
            </a:r>
          </a:p>
          <a:p>
            <a:r>
              <a:rPr lang="de-DE" dirty="0" err="1"/>
              <a:t>Preferred</a:t>
            </a:r>
            <a:r>
              <a:rPr lang="de-DE" dirty="0"/>
              <a:t> </a:t>
            </a:r>
            <a:r>
              <a:rPr lang="de-DE" dirty="0" err="1"/>
              <a:t>way</a:t>
            </a:r>
            <a:r>
              <a:rPr lang="de-DE" dirty="0"/>
              <a:t> </a:t>
            </a:r>
            <a:r>
              <a:rPr lang="de-DE" dirty="0" err="1"/>
              <a:t>forward</a:t>
            </a:r>
            <a:endParaRPr lang="de-DE" dirty="0"/>
          </a:p>
          <a:p>
            <a:pPr lvl="2"/>
            <a:r>
              <a:rPr lang="de-DE" dirty="0" err="1"/>
              <a:t>agree</a:t>
            </a:r>
            <a:r>
              <a:rPr lang="de-DE" dirty="0"/>
              <a:t> </a:t>
            </a:r>
            <a:r>
              <a:rPr lang="de-DE" dirty="0" err="1"/>
              <a:t>the</a:t>
            </a:r>
            <a:r>
              <a:rPr lang="de-DE" dirty="0"/>
              <a:t> CR in S1-241075 </a:t>
            </a:r>
            <a:r>
              <a:rPr lang="de-DE" dirty="0" err="1"/>
              <a:t>for</a:t>
            </a:r>
            <a:r>
              <a:rPr lang="de-DE" dirty="0"/>
              <a:t> R19 </a:t>
            </a:r>
            <a:r>
              <a:rPr lang="de-DE" dirty="0" err="1"/>
              <a:t>to</a:t>
            </a:r>
            <a:r>
              <a:rPr lang="de-DE" dirty="0"/>
              <a:t> </a:t>
            </a:r>
            <a:r>
              <a:rPr lang="de-DE" dirty="0" err="1"/>
              <a:t>clarify</a:t>
            </a:r>
            <a:r>
              <a:rPr lang="de-DE" dirty="0"/>
              <a:t> network </a:t>
            </a:r>
            <a:r>
              <a:rPr lang="de-DE" dirty="0" err="1"/>
              <a:t>selection</a:t>
            </a:r>
            <a:r>
              <a:rPr lang="de-DE" dirty="0"/>
              <a:t> </a:t>
            </a:r>
            <a:r>
              <a:rPr lang="de-DE" dirty="0" err="1"/>
              <a:t>requirements</a:t>
            </a:r>
            <a:r>
              <a:rPr lang="de-DE" dirty="0"/>
              <a:t> </a:t>
            </a:r>
            <a:r>
              <a:rPr lang="de-DE" dirty="0" err="1"/>
              <a:t>for</a:t>
            </a:r>
            <a:r>
              <a:rPr lang="de-DE" dirty="0"/>
              <a:t> </a:t>
            </a:r>
            <a:r>
              <a:rPr lang="de-DE" dirty="0" err="1"/>
              <a:t>DualSteer</a:t>
            </a:r>
            <a:endParaRPr lang="de-DE" dirty="0"/>
          </a:p>
          <a:p>
            <a:pPr lvl="2"/>
            <a:r>
              <a:rPr lang="de-DE" dirty="0" err="1"/>
              <a:t>note</a:t>
            </a:r>
            <a:r>
              <a:rPr lang="de-DE" dirty="0"/>
              <a:t> </a:t>
            </a:r>
            <a:r>
              <a:rPr lang="de-DE" dirty="0" err="1"/>
              <a:t>the</a:t>
            </a:r>
            <a:r>
              <a:rPr lang="de-DE" dirty="0"/>
              <a:t> R20 SID </a:t>
            </a:r>
            <a:r>
              <a:rPr lang="de-DE" dirty="0" err="1"/>
              <a:t>proposal</a:t>
            </a:r>
            <a:r>
              <a:rPr lang="de-DE" dirty="0"/>
              <a:t> in S1-241084 </a:t>
            </a:r>
            <a:r>
              <a:rPr lang="de-DE" dirty="0" err="1"/>
              <a:t>as</a:t>
            </a:r>
            <a:r>
              <a:rPr lang="de-DE" dirty="0"/>
              <a:t> a </a:t>
            </a:r>
            <a:r>
              <a:rPr lang="de-DE" dirty="0" err="1"/>
              <a:t>big</a:t>
            </a:r>
            <a:r>
              <a:rPr lang="de-DE" dirty="0"/>
              <a:t> </a:t>
            </a:r>
            <a:r>
              <a:rPr lang="de-DE" dirty="0" err="1"/>
              <a:t>amount</a:t>
            </a:r>
            <a:r>
              <a:rPr lang="de-DE" dirty="0"/>
              <a:t> </a:t>
            </a:r>
            <a:r>
              <a:rPr lang="de-DE" dirty="0" err="1"/>
              <a:t>of</a:t>
            </a:r>
            <a:r>
              <a:rPr lang="de-DE" dirty="0"/>
              <a:t> </a:t>
            </a:r>
            <a:r>
              <a:rPr lang="de-DE" dirty="0" err="1"/>
              <a:t>work</a:t>
            </a:r>
            <a:r>
              <a:rPr lang="de-DE" dirty="0"/>
              <a:t> </a:t>
            </a:r>
            <a:r>
              <a:rPr lang="de-DE" dirty="0" err="1"/>
              <a:t>is</a:t>
            </a:r>
            <a:r>
              <a:rPr lang="de-DE" dirty="0"/>
              <a:t> </a:t>
            </a:r>
            <a:r>
              <a:rPr lang="de-DE" dirty="0" err="1"/>
              <a:t>already</a:t>
            </a:r>
            <a:r>
              <a:rPr lang="de-DE" dirty="0"/>
              <a:t> </a:t>
            </a:r>
            <a:r>
              <a:rPr lang="de-DE" dirty="0" err="1"/>
              <a:t>covered</a:t>
            </a:r>
            <a:r>
              <a:rPr lang="de-DE" dirty="0"/>
              <a:t> </a:t>
            </a:r>
            <a:r>
              <a:rPr lang="de-DE" dirty="0" err="1"/>
              <a:t>with</a:t>
            </a:r>
            <a:r>
              <a:rPr lang="de-DE" dirty="0"/>
              <a:t> </a:t>
            </a:r>
            <a:r>
              <a:rPr lang="de-DE" dirty="0" err="1"/>
              <a:t>the</a:t>
            </a:r>
            <a:r>
              <a:rPr lang="de-DE" dirty="0"/>
              <a:t> CR in R19</a:t>
            </a:r>
          </a:p>
          <a:p>
            <a:pPr lvl="2"/>
            <a:r>
              <a:rPr lang="de-DE" dirty="0" err="1"/>
              <a:t>propose</a:t>
            </a:r>
            <a:r>
              <a:rPr lang="de-DE" dirty="0"/>
              <a:t> a </a:t>
            </a:r>
            <a:r>
              <a:rPr lang="de-DE" dirty="0" err="1"/>
              <a:t>miniWID</a:t>
            </a:r>
            <a:r>
              <a:rPr lang="de-DE" dirty="0"/>
              <a:t> in a </a:t>
            </a:r>
            <a:r>
              <a:rPr lang="de-DE" dirty="0" err="1"/>
              <a:t>later</a:t>
            </a:r>
            <a:r>
              <a:rPr lang="de-DE" dirty="0"/>
              <a:t> </a:t>
            </a:r>
            <a:r>
              <a:rPr lang="de-DE" dirty="0" err="1"/>
              <a:t>meeting</a:t>
            </a:r>
            <a:r>
              <a:rPr lang="de-DE" dirty="0"/>
              <a:t> </a:t>
            </a:r>
            <a:r>
              <a:rPr lang="de-DE" dirty="0" err="1"/>
              <a:t>to</a:t>
            </a:r>
            <a:r>
              <a:rPr lang="de-DE" dirty="0"/>
              <a:t> deal </a:t>
            </a:r>
            <a:r>
              <a:rPr lang="de-DE" dirty="0" err="1"/>
              <a:t>with</a:t>
            </a:r>
            <a:r>
              <a:rPr lang="de-DE" dirty="0"/>
              <a:t> </a:t>
            </a:r>
            <a:r>
              <a:rPr lang="de-DE" dirty="0" err="1"/>
              <a:t>the</a:t>
            </a:r>
            <a:r>
              <a:rPr lang="de-DE" dirty="0"/>
              <a:t> </a:t>
            </a:r>
            <a:r>
              <a:rPr lang="de-DE" dirty="0" err="1"/>
              <a:t>remaining</a:t>
            </a:r>
            <a:r>
              <a:rPr lang="de-DE" dirty="0"/>
              <a:t> open </a:t>
            </a:r>
            <a:r>
              <a:rPr lang="de-DE" dirty="0" err="1"/>
              <a:t>issues</a:t>
            </a:r>
            <a:r>
              <a:rPr lang="de-DE" dirty="0"/>
              <a:t> </a:t>
            </a:r>
            <a:r>
              <a:rPr lang="de-DE" dirty="0" err="1"/>
              <a:t>regarding</a:t>
            </a:r>
            <a:r>
              <a:rPr lang="de-DE" dirty="0"/>
              <a:t> network </a:t>
            </a:r>
            <a:r>
              <a:rPr lang="de-DE" dirty="0" err="1"/>
              <a:t>selection</a:t>
            </a:r>
            <a:r>
              <a:rPr lang="de-DE" dirty="0"/>
              <a:t> </a:t>
            </a:r>
            <a:r>
              <a:rPr lang="de-DE" dirty="0" err="1"/>
              <a:t>for</a:t>
            </a:r>
            <a:r>
              <a:rPr lang="de-DE" dirty="0"/>
              <a:t> PALS and network </a:t>
            </a:r>
            <a:r>
              <a:rPr lang="de-DE" dirty="0" err="1"/>
              <a:t>slicing</a:t>
            </a:r>
            <a:endParaRPr lang="de-DE" dirty="0"/>
          </a:p>
          <a:p>
            <a:r>
              <a:rPr lang="de-DE" dirty="0"/>
              <a:t>Backup </a:t>
            </a:r>
            <a:r>
              <a:rPr lang="de-DE" dirty="0" err="1"/>
              <a:t>solution</a:t>
            </a:r>
            <a:endParaRPr lang="de-DE" dirty="0"/>
          </a:p>
          <a:p>
            <a:pPr lvl="2"/>
            <a:r>
              <a:rPr lang="de-DE" dirty="0" err="1"/>
              <a:t>if</a:t>
            </a:r>
            <a:r>
              <a:rPr lang="de-DE" dirty="0"/>
              <a:t> CR in S1-241075 </a:t>
            </a:r>
            <a:r>
              <a:rPr lang="de-DE" dirty="0" err="1"/>
              <a:t>cannot</a:t>
            </a:r>
            <a:r>
              <a:rPr lang="de-DE" dirty="0"/>
              <a:t> </a:t>
            </a:r>
            <a:r>
              <a:rPr lang="de-DE" dirty="0" err="1"/>
              <a:t>be</a:t>
            </a:r>
            <a:r>
              <a:rPr lang="de-DE" dirty="0"/>
              <a:t> </a:t>
            </a:r>
            <a:r>
              <a:rPr lang="de-DE" dirty="0" err="1"/>
              <a:t>agreed</a:t>
            </a:r>
            <a:r>
              <a:rPr lang="de-DE" dirty="0"/>
              <a:t> </a:t>
            </a:r>
            <a:r>
              <a:rPr lang="de-DE" dirty="0" err="1"/>
              <a:t>we</a:t>
            </a:r>
            <a:r>
              <a:rPr lang="de-DE" dirty="0"/>
              <a:t> </a:t>
            </a:r>
            <a:r>
              <a:rPr lang="de-DE" dirty="0" err="1"/>
              <a:t>propose</a:t>
            </a:r>
            <a:r>
              <a:rPr lang="de-DE" dirty="0"/>
              <a:t> </a:t>
            </a:r>
            <a:r>
              <a:rPr lang="de-DE" dirty="0" err="1"/>
              <a:t>to</a:t>
            </a:r>
            <a:r>
              <a:rPr lang="de-DE" dirty="0"/>
              <a:t> </a:t>
            </a:r>
            <a:r>
              <a:rPr lang="de-DE" dirty="0" err="1"/>
              <a:t>proceed</a:t>
            </a:r>
            <a:r>
              <a:rPr lang="de-DE" dirty="0"/>
              <a:t> </a:t>
            </a:r>
            <a:r>
              <a:rPr lang="de-DE" dirty="0" err="1"/>
              <a:t>with</a:t>
            </a:r>
            <a:r>
              <a:rPr lang="de-DE" dirty="0"/>
              <a:t> </a:t>
            </a:r>
            <a:r>
              <a:rPr lang="de-DE" dirty="0" err="1"/>
              <a:t>the</a:t>
            </a:r>
            <a:r>
              <a:rPr lang="de-DE" dirty="0"/>
              <a:t> SID in S1-241084.</a:t>
            </a:r>
          </a:p>
        </p:txBody>
      </p:sp>
      <p:sp>
        <p:nvSpPr>
          <p:cNvPr id="4" name="Fußzeilenplatzhalter 3">
            <a:extLst>
              <a:ext uri="{FF2B5EF4-FFF2-40B4-BE49-F238E27FC236}">
                <a16:creationId xmlns:a16="http://schemas.microsoft.com/office/drawing/2014/main" id="{C03659F5-122D-22F8-5A81-3464CF8AB08D}"/>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22995DE8-C2ED-303A-55CF-9E3966EF0FC4}"/>
              </a:ext>
            </a:extLst>
          </p:cNvPr>
          <p:cNvSpPr>
            <a:spLocks noGrp="1"/>
          </p:cNvSpPr>
          <p:nvPr>
            <p:ph type="sldNum" sz="quarter" idx="14"/>
          </p:nvPr>
        </p:nvSpPr>
        <p:spPr/>
        <p:txBody>
          <a:bodyPr/>
          <a:lstStyle/>
          <a:p>
            <a:fld id="{A1A5E10D-79A5-49BA-9648-53481340C65F}" type="slidenum">
              <a:rPr lang="en-US" smtClean="0"/>
              <a:pPr/>
              <a:t>2</a:t>
            </a:fld>
            <a:endParaRPr lang="en-US" dirty="0"/>
          </a:p>
        </p:txBody>
      </p:sp>
    </p:spTree>
    <p:extLst>
      <p:ext uri="{BB962C8B-B14F-4D97-AF65-F5344CB8AC3E}">
        <p14:creationId xmlns:p14="http://schemas.microsoft.com/office/powerpoint/2010/main" val="663770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2EC920-19AF-344F-FCDE-43AAC5B8A9BA}"/>
              </a:ext>
            </a:extLst>
          </p:cNvPr>
          <p:cNvSpPr>
            <a:spLocks noGrp="1"/>
          </p:cNvSpPr>
          <p:nvPr>
            <p:ph type="title"/>
          </p:nvPr>
        </p:nvSpPr>
        <p:spPr/>
        <p:txBody>
          <a:bodyPr/>
          <a:lstStyle/>
          <a:p>
            <a:r>
              <a:rPr lang="de-DE" sz="3600" dirty="0" err="1"/>
              <a:t>Requirements</a:t>
            </a:r>
            <a:r>
              <a:rPr lang="de-DE" sz="3600" dirty="0"/>
              <a:t> and </a:t>
            </a:r>
            <a:r>
              <a:rPr lang="de-DE" sz="3600" dirty="0" err="1"/>
              <a:t>use</a:t>
            </a:r>
            <a:r>
              <a:rPr lang="de-DE" sz="3600" dirty="0"/>
              <a:t> </a:t>
            </a:r>
            <a:r>
              <a:rPr lang="de-DE" sz="3600" dirty="0" err="1"/>
              <a:t>cases</a:t>
            </a:r>
            <a:r>
              <a:rPr lang="de-DE" sz="3600" dirty="0"/>
              <a:t> </a:t>
            </a:r>
            <a:r>
              <a:rPr lang="de-DE" sz="3600" dirty="0" err="1"/>
              <a:t>for</a:t>
            </a:r>
            <a:r>
              <a:rPr lang="de-DE" sz="3600" dirty="0"/>
              <a:t> NW </a:t>
            </a:r>
            <a:r>
              <a:rPr lang="de-DE" sz="3600" dirty="0" err="1"/>
              <a:t>selection</a:t>
            </a:r>
            <a:r>
              <a:rPr lang="de-DE" sz="3600" dirty="0"/>
              <a:t> </a:t>
            </a:r>
            <a:r>
              <a:rPr lang="de-DE" sz="3600" dirty="0" err="1"/>
              <a:t>to</a:t>
            </a:r>
            <a:r>
              <a:rPr lang="de-DE" sz="3600" dirty="0"/>
              <a:t> </a:t>
            </a:r>
            <a:r>
              <a:rPr lang="de-DE" sz="3600" dirty="0" err="1"/>
              <a:t>another</a:t>
            </a:r>
            <a:r>
              <a:rPr lang="de-DE" sz="3600" dirty="0"/>
              <a:t> network</a:t>
            </a:r>
          </a:p>
        </p:txBody>
      </p:sp>
      <p:sp>
        <p:nvSpPr>
          <p:cNvPr id="3" name="Inhaltsplatzhalter 2">
            <a:extLst>
              <a:ext uri="{FF2B5EF4-FFF2-40B4-BE49-F238E27FC236}">
                <a16:creationId xmlns:a16="http://schemas.microsoft.com/office/drawing/2014/main" id="{230D0B88-1BA2-84E1-595F-EE788AFE28A8}"/>
              </a:ext>
            </a:extLst>
          </p:cNvPr>
          <p:cNvSpPr>
            <a:spLocks noGrp="1"/>
          </p:cNvSpPr>
          <p:nvPr>
            <p:ph sz="quarter" idx="12"/>
          </p:nvPr>
        </p:nvSpPr>
        <p:spPr/>
        <p:txBody>
          <a:bodyPr/>
          <a:lstStyle/>
          <a:p>
            <a:r>
              <a:rPr lang="de-DE" dirty="0" err="1"/>
              <a:t>Several</a:t>
            </a:r>
            <a:r>
              <a:rPr lang="de-DE" dirty="0"/>
              <a:t> </a:t>
            </a:r>
            <a:r>
              <a:rPr lang="de-DE" dirty="0" err="1"/>
              <a:t>requirements</a:t>
            </a:r>
            <a:r>
              <a:rPr lang="de-DE" dirty="0"/>
              <a:t> </a:t>
            </a:r>
            <a:r>
              <a:rPr lang="de-DE" dirty="0" err="1"/>
              <a:t>for</a:t>
            </a:r>
            <a:r>
              <a:rPr lang="de-DE" dirty="0"/>
              <a:t> a UE </a:t>
            </a:r>
            <a:r>
              <a:rPr lang="de-DE" dirty="0" err="1"/>
              <a:t>or</a:t>
            </a:r>
            <a:r>
              <a:rPr lang="de-DE" dirty="0"/>
              <a:t> a </a:t>
            </a:r>
            <a:r>
              <a:rPr lang="de-DE" dirty="0" err="1"/>
              <a:t>subscriber</a:t>
            </a:r>
            <a:r>
              <a:rPr lang="de-DE" dirty="0"/>
              <a:t> </a:t>
            </a:r>
            <a:r>
              <a:rPr lang="de-DE" dirty="0" err="1"/>
              <a:t>to</a:t>
            </a:r>
            <a:r>
              <a:rPr lang="de-DE" dirty="0"/>
              <a:t> </a:t>
            </a:r>
            <a:r>
              <a:rPr lang="de-DE" dirty="0" err="1"/>
              <a:t>establish</a:t>
            </a:r>
            <a:r>
              <a:rPr lang="de-DE" dirty="0"/>
              <a:t> </a:t>
            </a:r>
            <a:r>
              <a:rPr lang="de-DE" dirty="0" err="1"/>
              <a:t>concurrent</a:t>
            </a:r>
            <a:r>
              <a:rPr lang="de-DE" dirty="0"/>
              <a:t> </a:t>
            </a:r>
            <a:r>
              <a:rPr lang="de-DE" dirty="0" err="1"/>
              <a:t>connections</a:t>
            </a:r>
            <a:r>
              <a:rPr lang="de-DE" dirty="0"/>
              <a:t> </a:t>
            </a:r>
            <a:r>
              <a:rPr lang="de-DE" dirty="0" err="1"/>
              <a:t>to</a:t>
            </a:r>
            <a:r>
              <a:rPr lang="de-DE" dirty="0"/>
              <a:t> </a:t>
            </a:r>
            <a:r>
              <a:rPr lang="de-DE" dirty="0" err="1"/>
              <a:t>two</a:t>
            </a:r>
            <a:r>
              <a:rPr lang="de-DE" dirty="0"/>
              <a:t> </a:t>
            </a:r>
            <a:r>
              <a:rPr lang="de-DE" dirty="0" err="1"/>
              <a:t>networks</a:t>
            </a:r>
            <a:endParaRPr lang="de-DE" dirty="0"/>
          </a:p>
          <a:p>
            <a:pPr lvl="2"/>
            <a:r>
              <a:rPr lang="de-DE" dirty="0"/>
              <a:t>Rel. 16 – </a:t>
            </a:r>
            <a:r>
              <a:rPr lang="en-US" dirty="0"/>
              <a:t>Multi-network connectivity and service delivery across operators</a:t>
            </a:r>
          </a:p>
          <a:p>
            <a:pPr lvl="2"/>
            <a:r>
              <a:rPr lang="en-US" dirty="0"/>
              <a:t>Rel. 18 – PALS</a:t>
            </a:r>
          </a:p>
          <a:p>
            <a:pPr lvl="2"/>
            <a:r>
              <a:rPr lang="en-US" dirty="0"/>
              <a:t>Rel. 19 – </a:t>
            </a:r>
            <a:r>
              <a:rPr lang="en-US" dirty="0" err="1"/>
              <a:t>DualSteer</a:t>
            </a:r>
            <a:r>
              <a:rPr lang="en-US" dirty="0"/>
              <a:t>, EASNS</a:t>
            </a:r>
          </a:p>
          <a:p>
            <a:r>
              <a:rPr lang="en-US" dirty="0"/>
              <a:t>Some very generic requirements spread across 22.261 for the HPLMN to be able to give some priorities / policies / criteria for the selection of the (additional) network. (Ref. backup slides for details / requirements.)</a:t>
            </a:r>
          </a:p>
          <a:p>
            <a:r>
              <a:rPr lang="en-US" dirty="0"/>
              <a:t>However, there are no detailed requirements in stage 1, nor stage 2 or 3 specifications</a:t>
            </a:r>
          </a:p>
          <a:p>
            <a:pPr lvl="2"/>
            <a:r>
              <a:rPr lang="en-US" dirty="0"/>
              <a:t>see also LS S2-2403670, which asks for clarification of the requirement in 22.261 for </a:t>
            </a:r>
            <a:r>
              <a:rPr lang="en-US" dirty="0" err="1"/>
              <a:t>DualSteer</a:t>
            </a:r>
            <a:endParaRPr lang="en-US" dirty="0"/>
          </a:p>
          <a:p>
            <a:r>
              <a:rPr lang="en-US" dirty="0">
                <a:solidFill>
                  <a:srgbClr val="E20074"/>
                </a:solidFill>
              </a:rPr>
              <a:t>Proposal for a (R20 phase 1) study to review existing requirements, examine the use cases, identify gaps and come up with detailed potential requirements for a common enhancement of PLMN selection for secondary networks. </a:t>
            </a:r>
          </a:p>
          <a:p>
            <a:pPr lvl="1"/>
            <a:r>
              <a:rPr lang="en-US" dirty="0">
                <a:solidFill>
                  <a:srgbClr val="E20074"/>
                </a:solidFill>
              </a:rPr>
              <a:t>Level of detail for SA1 network selection requirements is beyond the typical SA1 level and covers part of stage 2. This should also be the case for this work and the potential requirements should fit in 22.011.</a:t>
            </a:r>
          </a:p>
          <a:p>
            <a:pPr lvl="1"/>
            <a:r>
              <a:rPr lang="en-US" dirty="0">
                <a:solidFill>
                  <a:srgbClr val="E20074"/>
                </a:solidFill>
              </a:rPr>
              <a:t>Secondary networks can be PLMNs or NPNs. </a:t>
            </a:r>
          </a:p>
          <a:p>
            <a:pPr lvl="1"/>
            <a:r>
              <a:rPr lang="en-US" dirty="0">
                <a:solidFill>
                  <a:srgbClr val="E20074"/>
                </a:solidFill>
              </a:rPr>
              <a:t>Dual SIM scenarios except </a:t>
            </a:r>
            <a:r>
              <a:rPr lang="en-US" dirty="0" err="1">
                <a:solidFill>
                  <a:srgbClr val="E20074"/>
                </a:solidFill>
              </a:rPr>
              <a:t>DualSteer</a:t>
            </a:r>
            <a:r>
              <a:rPr lang="en-US" dirty="0">
                <a:solidFill>
                  <a:srgbClr val="E20074"/>
                </a:solidFill>
              </a:rPr>
              <a:t> are out of scope.</a:t>
            </a:r>
            <a:endParaRPr lang="de-DE" dirty="0"/>
          </a:p>
        </p:txBody>
      </p:sp>
      <p:sp>
        <p:nvSpPr>
          <p:cNvPr id="4" name="Fußzeilenplatzhalter 3">
            <a:extLst>
              <a:ext uri="{FF2B5EF4-FFF2-40B4-BE49-F238E27FC236}">
                <a16:creationId xmlns:a16="http://schemas.microsoft.com/office/drawing/2014/main" id="{054FE79F-D51F-4DE3-0679-670B57ABB264}"/>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DB3521CE-791F-F360-DE0B-6DC82A9E3E21}"/>
              </a:ext>
            </a:extLst>
          </p:cNvPr>
          <p:cNvSpPr>
            <a:spLocks noGrp="1"/>
          </p:cNvSpPr>
          <p:nvPr>
            <p:ph type="sldNum" sz="quarter" idx="14"/>
          </p:nvPr>
        </p:nvSpPr>
        <p:spPr/>
        <p:txBody>
          <a:bodyPr/>
          <a:lstStyle/>
          <a:p>
            <a:fld id="{A1A5E10D-79A5-49BA-9648-53481340C65F}" type="slidenum">
              <a:rPr lang="en-US" smtClean="0"/>
              <a:pPr/>
              <a:t>3</a:t>
            </a:fld>
            <a:endParaRPr lang="en-US" dirty="0"/>
          </a:p>
        </p:txBody>
      </p:sp>
      <p:sp>
        <p:nvSpPr>
          <p:cNvPr id="6" name="Textfeld 5">
            <a:extLst>
              <a:ext uri="{FF2B5EF4-FFF2-40B4-BE49-F238E27FC236}">
                <a16:creationId xmlns:a16="http://schemas.microsoft.com/office/drawing/2014/main" id="{D1BEFEDB-2E3B-99DA-9B54-867D25B1712F}"/>
              </a:ext>
            </a:extLst>
          </p:cNvPr>
          <p:cNvSpPr txBox="1"/>
          <p:nvPr/>
        </p:nvSpPr>
        <p:spPr>
          <a:xfrm>
            <a:off x="11380304" y="218661"/>
            <a:ext cx="0" cy="0"/>
          </a:xfrm>
          <a:prstGeom prst="rect">
            <a:avLst/>
          </a:prstGeom>
          <a:noFill/>
        </p:spPr>
        <p:txBody>
          <a:bodyPr wrap="none" lIns="0" tIns="0" rIns="0" bIns="0" rtlCol="0">
            <a:noAutofit/>
          </a:bodyPr>
          <a:lstStyle/>
          <a:p>
            <a:pPr marL="144000" indent="-144000" algn="l">
              <a:buClr>
                <a:schemeClr val="tx2"/>
              </a:buClr>
              <a:buSzPct val="100000"/>
              <a:buFont typeface="TeleNeo Office" panose="020B0504040202090203" pitchFamily="34" charset="0"/>
              <a:buChar char="•"/>
            </a:pPr>
            <a:endParaRPr lang="de-DE" dirty="0"/>
          </a:p>
        </p:txBody>
      </p:sp>
    </p:spTree>
    <p:extLst>
      <p:ext uri="{BB962C8B-B14F-4D97-AF65-F5344CB8AC3E}">
        <p14:creationId xmlns:p14="http://schemas.microsoft.com/office/powerpoint/2010/main" val="1313556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100814-BBF0-ED19-116B-3788B8E216B2}"/>
              </a:ext>
            </a:extLst>
          </p:cNvPr>
          <p:cNvSpPr>
            <a:spLocks noGrp="1"/>
          </p:cNvSpPr>
          <p:nvPr>
            <p:ph type="title"/>
          </p:nvPr>
        </p:nvSpPr>
        <p:spPr/>
        <p:txBody>
          <a:bodyPr/>
          <a:lstStyle/>
          <a:p>
            <a:r>
              <a:rPr lang="de-DE" dirty="0"/>
              <a:t>Potential Use Cases</a:t>
            </a:r>
          </a:p>
        </p:txBody>
      </p:sp>
      <p:sp>
        <p:nvSpPr>
          <p:cNvPr id="3" name="Inhaltsplatzhalter 2">
            <a:extLst>
              <a:ext uri="{FF2B5EF4-FFF2-40B4-BE49-F238E27FC236}">
                <a16:creationId xmlns:a16="http://schemas.microsoft.com/office/drawing/2014/main" id="{D9FB5A5E-028A-F5F1-EADF-F80DFFCF1F22}"/>
              </a:ext>
            </a:extLst>
          </p:cNvPr>
          <p:cNvSpPr>
            <a:spLocks noGrp="1"/>
          </p:cNvSpPr>
          <p:nvPr>
            <p:ph sz="quarter" idx="12"/>
          </p:nvPr>
        </p:nvSpPr>
        <p:spPr/>
        <p:txBody>
          <a:bodyPr/>
          <a:lstStyle/>
          <a:p>
            <a:r>
              <a:rPr lang="de-DE" dirty="0"/>
              <a:t>Permanent </a:t>
            </a:r>
            <a:r>
              <a:rPr lang="de-DE" dirty="0" err="1"/>
              <a:t>selection</a:t>
            </a:r>
            <a:r>
              <a:rPr lang="de-DE" dirty="0"/>
              <a:t> </a:t>
            </a:r>
            <a:r>
              <a:rPr lang="de-DE" dirty="0" err="1"/>
              <a:t>of</a:t>
            </a:r>
            <a:r>
              <a:rPr lang="de-DE" dirty="0"/>
              <a:t> a </a:t>
            </a:r>
            <a:r>
              <a:rPr lang="de-DE" dirty="0" err="1"/>
              <a:t>secondary</a:t>
            </a:r>
            <a:r>
              <a:rPr lang="de-DE" dirty="0"/>
              <a:t> network in </a:t>
            </a:r>
            <a:r>
              <a:rPr lang="de-DE" dirty="0" err="1"/>
              <a:t>addition</a:t>
            </a:r>
            <a:r>
              <a:rPr lang="de-DE" dirty="0"/>
              <a:t> </a:t>
            </a:r>
            <a:r>
              <a:rPr lang="de-DE" dirty="0" err="1"/>
              <a:t>to</a:t>
            </a:r>
            <a:r>
              <a:rPr lang="de-DE" dirty="0"/>
              <a:t> a </a:t>
            </a:r>
            <a:r>
              <a:rPr lang="de-DE" dirty="0" err="1"/>
              <a:t>primary</a:t>
            </a:r>
            <a:r>
              <a:rPr lang="de-DE" dirty="0"/>
              <a:t> network </a:t>
            </a:r>
            <a:r>
              <a:rPr lang="de-DE" dirty="0" err="1"/>
              <a:t>connection</a:t>
            </a:r>
            <a:r>
              <a:rPr lang="de-DE" dirty="0"/>
              <a:t> </a:t>
            </a:r>
          </a:p>
          <a:p>
            <a:pPr lvl="2"/>
            <a:r>
              <a:rPr lang="de-DE" dirty="0" err="1"/>
              <a:t>According</a:t>
            </a:r>
            <a:r>
              <a:rPr lang="de-DE" dirty="0"/>
              <a:t> </a:t>
            </a:r>
            <a:r>
              <a:rPr lang="de-DE" dirty="0" err="1"/>
              <a:t>to</a:t>
            </a:r>
            <a:r>
              <a:rPr lang="de-DE" dirty="0"/>
              <a:t> </a:t>
            </a:r>
            <a:r>
              <a:rPr lang="de-DE" dirty="0" err="1"/>
              <a:t>configured</a:t>
            </a:r>
            <a:r>
              <a:rPr lang="de-DE" dirty="0"/>
              <a:t> </a:t>
            </a:r>
            <a:r>
              <a:rPr lang="de-DE" dirty="0" err="1"/>
              <a:t>user</a:t>
            </a:r>
            <a:r>
              <a:rPr lang="de-DE" dirty="0"/>
              <a:t> and </a:t>
            </a:r>
            <a:r>
              <a:rPr lang="de-DE" dirty="0" err="1"/>
              <a:t>operator</a:t>
            </a:r>
            <a:r>
              <a:rPr lang="de-DE" dirty="0"/>
              <a:t> </a:t>
            </a:r>
            <a:r>
              <a:rPr lang="de-DE" dirty="0" err="1"/>
              <a:t>preferences</a:t>
            </a:r>
            <a:endParaRPr lang="de-DE" dirty="0"/>
          </a:p>
          <a:p>
            <a:pPr lvl="2"/>
            <a:r>
              <a:rPr lang="de-DE" dirty="0" err="1"/>
              <a:t>To</a:t>
            </a:r>
            <a:r>
              <a:rPr lang="de-DE" dirty="0"/>
              <a:t> </a:t>
            </a:r>
            <a:r>
              <a:rPr lang="de-DE" dirty="0" err="1"/>
              <a:t>enable</a:t>
            </a:r>
            <a:r>
              <a:rPr lang="de-DE" dirty="0"/>
              <a:t> </a:t>
            </a:r>
            <a:r>
              <a:rPr lang="en-US" dirty="0"/>
              <a:t>Multi-network connectivity and service delivery across operators &amp; EASNS</a:t>
            </a:r>
          </a:p>
          <a:p>
            <a:r>
              <a:rPr lang="en-US" dirty="0"/>
              <a:t>Temporary / on-demand selection of a secondary network</a:t>
            </a:r>
          </a:p>
          <a:p>
            <a:pPr lvl="2"/>
            <a:r>
              <a:rPr lang="en-US" dirty="0"/>
              <a:t>As needed, e.g. for certain services, triggered by the UE or the network</a:t>
            </a:r>
          </a:p>
          <a:p>
            <a:pPr lvl="2"/>
            <a:r>
              <a:rPr lang="en-US" dirty="0"/>
              <a:t>To enable Multi-network connectivity and service delivery across operators, EASNS &amp; PALS</a:t>
            </a:r>
          </a:p>
          <a:p>
            <a:r>
              <a:rPr lang="en-US" dirty="0"/>
              <a:t>Selection of secondary networks for </a:t>
            </a:r>
            <a:r>
              <a:rPr lang="en-US" dirty="0" err="1"/>
              <a:t>DualSteer</a:t>
            </a:r>
            <a:r>
              <a:rPr lang="en-US" dirty="0"/>
              <a:t> use cases, e.g. coverage extension or backup connection</a:t>
            </a:r>
          </a:p>
          <a:p>
            <a:pPr lvl="2"/>
            <a:r>
              <a:rPr lang="en-US" dirty="0"/>
              <a:t>Using two subscriptions (USIMs), but sharing the same configuration / subscription profile</a:t>
            </a:r>
          </a:p>
          <a:p>
            <a:r>
              <a:rPr lang="de-DE" dirty="0" err="1"/>
              <a:t>Enable</a:t>
            </a:r>
            <a:r>
              <a:rPr lang="de-DE" dirty="0"/>
              <a:t> </a:t>
            </a:r>
            <a:r>
              <a:rPr lang="de-DE" dirty="0" err="1"/>
              <a:t>DualSteer</a:t>
            </a:r>
            <a:r>
              <a:rPr lang="de-DE" dirty="0"/>
              <a:t> / </a:t>
            </a:r>
            <a:r>
              <a:rPr lang="de-DE" dirty="0" err="1"/>
              <a:t>seamless</a:t>
            </a:r>
            <a:r>
              <a:rPr lang="de-DE" dirty="0"/>
              <a:t> </a:t>
            </a:r>
            <a:r>
              <a:rPr lang="de-DE" dirty="0" err="1"/>
              <a:t>service</a:t>
            </a:r>
            <a:r>
              <a:rPr lang="de-DE" dirty="0"/>
              <a:t> </a:t>
            </a:r>
            <a:r>
              <a:rPr lang="de-DE" dirty="0" err="1"/>
              <a:t>continuity</a:t>
            </a:r>
            <a:r>
              <a:rPr lang="de-DE" dirty="0"/>
              <a:t> </a:t>
            </a:r>
            <a:r>
              <a:rPr lang="de-DE" dirty="0" err="1"/>
              <a:t>across</a:t>
            </a:r>
            <a:r>
              <a:rPr lang="de-DE" dirty="0"/>
              <a:t> </a:t>
            </a:r>
            <a:r>
              <a:rPr lang="de-DE" dirty="0" err="1"/>
              <a:t>country</a:t>
            </a:r>
            <a:r>
              <a:rPr lang="de-DE" dirty="0"/>
              <a:t> / network </a:t>
            </a:r>
            <a:r>
              <a:rPr lang="de-DE" dirty="0" err="1"/>
              <a:t>borders</a:t>
            </a:r>
            <a:r>
              <a:rPr lang="de-DE" dirty="0"/>
              <a:t>, e.g. </a:t>
            </a:r>
            <a:r>
              <a:rPr lang="de-DE" dirty="0" err="1"/>
              <a:t>for</a:t>
            </a:r>
            <a:r>
              <a:rPr lang="de-DE" dirty="0"/>
              <a:t> V2X</a:t>
            </a:r>
          </a:p>
        </p:txBody>
      </p:sp>
      <p:sp>
        <p:nvSpPr>
          <p:cNvPr id="4" name="Fußzeilenplatzhalter 3">
            <a:extLst>
              <a:ext uri="{FF2B5EF4-FFF2-40B4-BE49-F238E27FC236}">
                <a16:creationId xmlns:a16="http://schemas.microsoft.com/office/drawing/2014/main" id="{A67AC65F-38CC-32DA-6CC8-D43B2F05B360}"/>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81B2BD71-5CD5-AF44-7787-4484E9C388EF}"/>
              </a:ext>
            </a:extLst>
          </p:cNvPr>
          <p:cNvSpPr>
            <a:spLocks noGrp="1"/>
          </p:cNvSpPr>
          <p:nvPr>
            <p:ph type="sldNum" sz="quarter" idx="14"/>
          </p:nvPr>
        </p:nvSpPr>
        <p:spPr/>
        <p:txBody>
          <a:bodyPr/>
          <a:lstStyle/>
          <a:p>
            <a:fld id="{A1A5E10D-79A5-49BA-9648-53481340C65F}" type="slidenum">
              <a:rPr lang="en-US" smtClean="0"/>
              <a:pPr/>
              <a:t>4</a:t>
            </a:fld>
            <a:endParaRPr lang="en-US" dirty="0"/>
          </a:p>
        </p:txBody>
      </p:sp>
    </p:spTree>
    <p:extLst>
      <p:ext uri="{BB962C8B-B14F-4D97-AF65-F5344CB8AC3E}">
        <p14:creationId xmlns:p14="http://schemas.microsoft.com/office/powerpoint/2010/main" val="795949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B7E200-06A6-FC94-98ED-376A65352965}"/>
              </a:ext>
            </a:extLst>
          </p:cNvPr>
          <p:cNvSpPr>
            <a:spLocks noGrp="1"/>
          </p:cNvSpPr>
          <p:nvPr>
            <p:ph type="title"/>
          </p:nvPr>
        </p:nvSpPr>
        <p:spPr/>
        <p:txBody>
          <a:bodyPr/>
          <a:lstStyle/>
          <a:p>
            <a:r>
              <a:rPr lang="de-DE" dirty="0" err="1"/>
              <a:t>Issues</a:t>
            </a:r>
            <a:r>
              <a:rPr lang="de-DE" dirty="0"/>
              <a:t> </a:t>
            </a:r>
            <a:r>
              <a:rPr lang="de-DE" dirty="0" err="1"/>
              <a:t>to</a:t>
            </a:r>
            <a:r>
              <a:rPr lang="de-DE" dirty="0"/>
              <a:t> </a:t>
            </a:r>
            <a:r>
              <a:rPr lang="de-DE" dirty="0" err="1"/>
              <a:t>be</a:t>
            </a:r>
            <a:r>
              <a:rPr lang="de-DE" dirty="0"/>
              <a:t> </a:t>
            </a:r>
            <a:r>
              <a:rPr lang="de-DE" dirty="0" err="1"/>
              <a:t>considered</a:t>
            </a:r>
            <a:r>
              <a:rPr lang="de-DE" dirty="0"/>
              <a:t> / </a:t>
            </a:r>
            <a:r>
              <a:rPr lang="de-DE" dirty="0" err="1"/>
              <a:t>studied</a:t>
            </a:r>
            <a:endParaRPr lang="de-DE" dirty="0"/>
          </a:p>
        </p:txBody>
      </p:sp>
      <p:sp>
        <p:nvSpPr>
          <p:cNvPr id="3" name="Inhaltsplatzhalter 2">
            <a:extLst>
              <a:ext uri="{FF2B5EF4-FFF2-40B4-BE49-F238E27FC236}">
                <a16:creationId xmlns:a16="http://schemas.microsoft.com/office/drawing/2014/main" id="{BCE3A067-4CD2-4E5B-FF46-463B78A36A75}"/>
              </a:ext>
            </a:extLst>
          </p:cNvPr>
          <p:cNvSpPr>
            <a:spLocks noGrp="1"/>
          </p:cNvSpPr>
          <p:nvPr>
            <p:ph sz="quarter" idx="12"/>
          </p:nvPr>
        </p:nvSpPr>
        <p:spPr/>
        <p:txBody>
          <a:bodyPr/>
          <a:lstStyle/>
          <a:p>
            <a:r>
              <a:rPr lang="de-DE" dirty="0"/>
              <a:t>Definition / </a:t>
            </a:r>
            <a:r>
              <a:rPr lang="de-DE" dirty="0" err="1"/>
              <a:t>configuration</a:t>
            </a:r>
            <a:r>
              <a:rPr lang="de-DE" dirty="0"/>
              <a:t> </a:t>
            </a:r>
            <a:r>
              <a:rPr lang="de-DE" dirty="0" err="1"/>
              <a:t>of</a:t>
            </a:r>
            <a:r>
              <a:rPr lang="de-DE" dirty="0"/>
              <a:t> </a:t>
            </a:r>
            <a:r>
              <a:rPr lang="de-DE" dirty="0" err="1"/>
              <a:t>priorities</a:t>
            </a:r>
            <a:r>
              <a:rPr lang="de-DE" dirty="0"/>
              <a:t> and </a:t>
            </a:r>
            <a:r>
              <a:rPr lang="de-DE" dirty="0" err="1"/>
              <a:t>parameters</a:t>
            </a:r>
            <a:endParaRPr lang="de-DE" dirty="0"/>
          </a:p>
          <a:p>
            <a:pPr lvl="1"/>
            <a:r>
              <a:rPr lang="de-DE" dirty="0" err="1"/>
              <a:t>Dependencies</a:t>
            </a:r>
            <a:r>
              <a:rPr lang="de-DE" dirty="0"/>
              <a:t> </a:t>
            </a:r>
            <a:r>
              <a:rPr lang="de-DE" dirty="0" err="1"/>
              <a:t>between</a:t>
            </a:r>
            <a:r>
              <a:rPr lang="de-DE" dirty="0"/>
              <a:t> </a:t>
            </a:r>
            <a:r>
              <a:rPr lang="de-DE" dirty="0" err="1"/>
              <a:t>primary</a:t>
            </a:r>
            <a:r>
              <a:rPr lang="de-DE" dirty="0"/>
              <a:t> and </a:t>
            </a:r>
            <a:r>
              <a:rPr lang="de-DE" dirty="0" err="1"/>
              <a:t>secondary</a:t>
            </a:r>
            <a:r>
              <a:rPr lang="de-DE" dirty="0"/>
              <a:t> network </a:t>
            </a:r>
            <a:r>
              <a:rPr lang="de-DE" dirty="0" err="1"/>
              <a:t>selection</a:t>
            </a:r>
            <a:r>
              <a:rPr lang="de-DE" dirty="0"/>
              <a:t>, </a:t>
            </a:r>
            <a:r>
              <a:rPr lang="de-DE" dirty="0" err="1"/>
              <a:t>for</a:t>
            </a:r>
            <a:r>
              <a:rPr lang="de-DE" dirty="0"/>
              <a:t> </a:t>
            </a:r>
            <a:r>
              <a:rPr lang="de-DE" dirty="0" err="1"/>
              <a:t>both</a:t>
            </a:r>
            <a:r>
              <a:rPr lang="de-DE" dirty="0"/>
              <a:t> initial </a:t>
            </a:r>
            <a:r>
              <a:rPr lang="de-DE" dirty="0" err="1"/>
              <a:t>selection</a:t>
            </a:r>
            <a:r>
              <a:rPr lang="de-DE" dirty="0"/>
              <a:t> </a:t>
            </a:r>
            <a:r>
              <a:rPr lang="de-DE" dirty="0" err="1"/>
              <a:t>as</a:t>
            </a:r>
            <a:r>
              <a:rPr lang="de-DE" dirty="0"/>
              <a:t> </a:t>
            </a:r>
            <a:r>
              <a:rPr lang="de-DE" dirty="0" err="1"/>
              <a:t>well</a:t>
            </a:r>
            <a:r>
              <a:rPr lang="de-DE" dirty="0"/>
              <a:t> </a:t>
            </a:r>
            <a:r>
              <a:rPr lang="de-DE" dirty="0" err="1"/>
              <a:t>as</a:t>
            </a:r>
            <a:r>
              <a:rPr lang="de-DE" dirty="0"/>
              <a:t> </a:t>
            </a:r>
            <a:r>
              <a:rPr lang="de-DE" dirty="0" err="1"/>
              <a:t>periodic</a:t>
            </a:r>
            <a:r>
              <a:rPr lang="de-DE" dirty="0"/>
              <a:t> </a:t>
            </a:r>
            <a:r>
              <a:rPr lang="de-DE" dirty="0" err="1"/>
              <a:t>reselection</a:t>
            </a:r>
            <a:endParaRPr lang="de-DE" dirty="0"/>
          </a:p>
          <a:p>
            <a:pPr lvl="1"/>
            <a:r>
              <a:rPr lang="de-DE" dirty="0" err="1"/>
              <a:t>Define</a:t>
            </a:r>
            <a:r>
              <a:rPr lang="de-DE" dirty="0"/>
              <a:t> </a:t>
            </a:r>
            <a:r>
              <a:rPr lang="de-DE" dirty="0" err="1"/>
              <a:t>the</a:t>
            </a:r>
            <a:r>
              <a:rPr lang="de-DE" dirty="0"/>
              <a:t> </a:t>
            </a:r>
            <a:r>
              <a:rPr lang="de-DE" dirty="0" err="1"/>
              <a:t>validity</a:t>
            </a:r>
            <a:r>
              <a:rPr lang="de-DE" dirty="0"/>
              <a:t> </a:t>
            </a:r>
            <a:r>
              <a:rPr lang="de-DE" dirty="0" err="1"/>
              <a:t>of</a:t>
            </a:r>
            <a:r>
              <a:rPr lang="de-DE" dirty="0"/>
              <a:t> </a:t>
            </a:r>
            <a:r>
              <a:rPr lang="de-DE" dirty="0" err="1"/>
              <a:t>the</a:t>
            </a:r>
            <a:r>
              <a:rPr lang="de-DE" dirty="0"/>
              <a:t> </a:t>
            </a:r>
            <a:r>
              <a:rPr lang="de-DE" dirty="0" err="1"/>
              <a:t>settings</a:t>
            </a:r>
            <a:r>
              <a:rPr lang="de-DE" dirty="0"/>
              <a:t> </a:t>
            </a:r>
            <a:r>
              <a:rPr lang="de-DE" dirty="0" err="1"/>
              <a:t>dependent</a:t>
            </a:r>
            <a:r>
              <a:rPr lang="de-DE" dirty="0"/>
              <a:t> on </a:t>
            </a:r>
            <a:r>
              <a:rPr lang="de-DE" dirty="0" err="1"/>
              <a:t>location</a:t>
            </a:r>
            <a:r>
              <a:rPr lang="de-DE" dirty="0"/>
              <a:t>, time, </a:t>
            </a:r>
            <a:r>
              <a:rPr lang="de-DE" dirty="0" err="1"/>
              <a:t>application</a:t>
            </a:r>
            <a:r>
              <a:rPr lang="de-DE" dirty="0"/>
              <a:t>/</a:t>
            </a:r>
            <a:r>
              <a:rPr lang="de-DE" dirty="0" err="1"/>
              <a:t>content</a:t>
            </a:r>
            <a:r>
              <a:rPr lang="de-DE" dirty="0"/>
              <a:t> etc., e.g. </a:t>
            </a:r>
            <a:r>
              <a:rPr lang="de-DE" dirty="0" err="1"/>
              <a:t>for</a:t>
            </a:r>
            <a:r>
              <a:rPr lang="de-DE" dirty="0"/>
              <a:t> PALS </a:t>
            </a:r>
            <a:r>
              <a:rPr lang="de-DE" dirty="0" err="1"/>
              <a:t>use</a:t>
            </a:r>
            <a:r>
              <a:rPr lang="de-DE" dirty="0"/>
              <a:t> </a:t>
            </a:r>
            <a:r>
              <a:rPr lang="de-DE" dirty="0" err="1"/>
              <a:t>cases</a:t>
            </a:r>
            <a:endParaRPr lang="de-DE" dirty="0"/>
          </a:p>
          <a:p>
            <a:pPr lvl="1"/>
            <a:r>
              <a:rPr lang="de-DE" dirty="0"/>
              <a:t>Consistency </a:t>
            </a:r>
            <a:r>
              <a:rPr lang="de-DE" dirty="0" err="1"/>
              <a:t>with</a:t>
            </a:r>
            <a:r>
              <a:rPr lang="de-DE" dirty="0"/>
              <a:t> </a:t>
            </a:r>
            <a:r>
              <a:rPr lang="de-DE" dirty="0" err="1"/>
              <a:t>legacy</a:t>
            </a:r>
            <a:r>
              <a:rPr lang="de-DE" dirty="0"/>
              <a:t> network </a:t>
            </a:r>
            <a:r>
              <a:rPr lang="de-DE" dirty="0" err="1"/>
              <a:t>selection</a:t>
            </a:r>
            <a:r>
              <a:rPr lang="de-DE" dirty="0"/>
              <a:t> (</a:t>
            </a:r>
            <a:r>
              <a:rPr lang="de-DE" dirty="0" err="1"/>
              <a:t>of</a:t>
            </a:r>
            <a:r>
              <a:rPr lang="de-DE" dirty="0"/>
              <a:t> </a:t>
            </a:r>
            <a:r>
              <a:rPr lang="de-DE" dirty="0" err="1"/>
              <a:t>one</a:t>
            </a:r>
            <a:r>
              <a:rPr lang="de-DE" dirty="0"/>
              <a:t> network), </a:t>
            </a:r>
            <a:r>
              <a:rPr lang="de-DE" dirty="0" err="1"/>
              <a:t>differences</a:t>
            </a:r>
            <a:r>
              <a:rPr lang="de-DE" dirty="0"/>
              <a:t>, e.g. </a:t>
            </a:r>
            <a:r>
              <a:rPr lang="de-DE" dirty="0" err="1"/>
              <a:t>selection</a:t>
            </a:r>
            <a:r>
              <a:rPr lang="de-DE" dirty="0"/>
              <a:t> </a:t>
            </a:r>
            <a:r>
              <a:rPr lang="de-DE" dirty="0" err="1"/>
              <a:t>of</a:t>
            </a:r>
            <a:r>
              <a:rPr lang="de-DE" dirty="0"/>
              <a:t> PLMNs </a:t>
            </a:r>
            <a:r>
              <a:rPr lang="de-DE" dirty="0" err="1"/>
              <a:t>from</a:t>
            </a:r>
            <a:r>
              <a:rPr lang="de-DE" dirty="0"/>
              <a:t> a different </a:t>
            </a:r>
            <a:r>
              <a:rPr lang="de-DE" dirty="0" err="1"/>
              <a:t>country</a:t>
            </a:r>
            <a:endParaRPr lang="de-DE" dirty="0"/>
          </a:p>
          <a:p>
            <a:r>
              <a:rPr lang="de-DE" dirty="0"/>
              <a:t>Definition </a:t>
            </a:r>
            <a:r>
              <a:rPr lang="de-DE" dirty="0" err="1"/>
              <a:t>of</a:t>
            </a:r>
            <a:r>
              <a:rPr lang="de-DE" dirty="0"/>
              <a:t> </a:t>
            </a:r>
            <a:r>
              <a:rPr lang="de-DE" dirty="0" err="1"/>
              <a:t>what</a:t>
            </a:r>
            <a:r>
              <a:rPr lang="de-DE" dirty="0"/>
              <a:t> </a:t>
            </a:r>
            <a:r>
              <a:rPr lang="de-DE" dirty="0" err="1"/>
              <a:t>happens</a:t>
            </a:r>
            <a:r>
              <a:rPr lang="de-DE" dirty="0"/>
              <a:t> </a:t>
            </a:r>
            <a:r>
              <a:rPr lang="de-DE" dirty="0" err="1"/>
              <a:t>if</a:t>
            </a:r>
            <a:r>
              <a:rPr lang="de-DE" dirty="0"/>
              <a:t> </a:t>
            </a:r>
            <a:r>
              <a:rPr lang="de-DE" dirty="0" err="1"/>
              <a:t>connection</a:t>
            </a:r>
            <a:r>
              <a:rPr lang="de-DE" dirty="0"/>
              <a:t> </a:t>
            </a:r>
            <a:r>
              <a:rPr lang="de-DE" dirty="0" err="1"/>
              <a:t>to</a:t>
            </a:r>
            <a:r>
              <a:rPr lang="de-DE" dirty="0"/>
              <a:t> a </a:t>
            </a:r>
            <a:r>
              <a:rPr lang="de-DE" dirty="0" err="1"/>
              <a:t>secondary</a:t>
            </a:r>
            <a:r>
              <a:rPr lang="de-DE" dirty="0"/>
              <a:t> network </a:t>
            </a:r>
            <a:r>
              <a:rPr lang="de-DE" dirty="0" err="1"/>
              <a:t>is</a:t>
            </a:r>
            <a:r>
              <a:rPr lang="de-DE" dirty="0"/>
              <a:t> lost </a:t>
            </a:r>
          </a:p>
          <a:p>
            <a:pPr lvl="1"/>
            <a:r>
              <a:rPr lang="de-DE" dirty="0"/>
              <a:t>E.g. immediate </a:t>
            </a:r>
            <a:r>
              <a:rPr lang="de-DE" dirty="0" err="1"/>
              <a:t>reselection</a:t>
            </a:r>
            <a:r>
              <a:rPr lang="de-DE" dirty="0"/>
              <a:t>, </a:t>
            </a:r>
            <a:r>
              <a:rPr lang="de-DE" dirty="0" err="1"/>
              <a:t>reselection</a:t>
            </a:r>
            <a:r>
              <a:rPr lang="de-DE" dirty="0"/>
              <a:t> after </a:t>
            </a:r>
            <a:r>
              <a:rPr lang="de-DE" dirty="0" err="1"/>
              <a:t>some</a:t>
            </a:r>
            <a:r>
              <a:rPr lang="de-DE" dirty="0"/>
              <a:t> time, </a:t>
            </a:r>
            <a:r>
              <a:rPr lang="de-DE" dirty="0" err="1"/>
              <a:t>no</a:t>
            </a:r>
            <a:r>
              <a:rPr lang="de-DE" dirty="0"/>
              <a:t> </a:t>
            </a:r>
            <a:r>
              <a:rPr lang="de-DE" dirty="0" err="1"/>
              <a:t>reselection</a:t>
            </a:r>
            <a:r>
              <a:rPr lang="de-DE" dirty="0"/>
              <a:t>. </a:t>
            </a:r>
            <a:r>
              <a:rPr lang="de-DE" dirty="0" err="1"/>
              <a:t>Configuration</a:t>
            </a:r>
            <a:r>
              <a:rPr lang="de-DE" dirty="0"/>
              <a:t> </a:t>
            </a:r>
            <a:r>
              <a:rPr lang="de-DE" dirty="0" err="1"/>
              <a:t>of</a:t>
            </a:r>
            <a:r>
              <a:rPr lang="de-DE" dirty="0"/>
              <a:t> </a:t>
            </a:r>
            <a:r>
              <a:rPr lang="de-DE" dirty="0" err="1"/>
              <a:t>the</a:t>
            </a:r>
            <a:r>
              <a:rPr lang="de-DE" dirty="0"/>
              <a:t> </a:t>
            </a:r>
            <a:r>
              <a:rPr lang="de-DE" dirty="0" err="1"/>
              <a:t>behaviour</a:t>
            </a:r>
            <a:r>
              <a:rPr lang="de-DE" dirty="0"/>
              <a:t>.</a:t>
            </a:r>
          </a:p>
          <a:p>
            <a:r>
              <a:rPr lang="de-DE" dirty="0"/>
              <a:t>Definition </a:t>
            </a:r>
            <a:r>
              <a:rPr lang="de-DE" dirty="0" err="1"/>
              <a:t>when</a:t>
            </a:r>
            <a:r>
              <a:rPr lang="de-DE" dirty="0"/>
              <a:t> </a:t>
            </a:r>
            <a:r>
              <a:rPr lang="de-DE" dirty="0" err="1"/>
              <a:t>none</a:t>
            </a:r>
            <a:r>
              <a:rPr lang="de-DE" dirty="0"/>
              <a:t> </a:t>
            </a:r>
            <a:r>
              <a:rPr lang="de-DE" dirty="0" err="1"/>
              <a:t>of</a:t>
            </a:r>
            <a:r>
              <a:rPr lang="de-DE" dirty="0"/>
              <a:t> </a:t>
            </a:r>
            <a:r>
              <a:rPr lang="de-DE" dirty="0" err="1"/>
              <a:t>the</a:t>
            </a:r>
            <a:r>
              <a:rPr lang="de-DE" dirty="0"/>
              <a:t> </a:t>
            </a:r>
            <a:r>
              <a:rPr lang="de-DE" dirty="0" err="1"/>
              <a:t>preferred</a:t>
            </a:r>
            <a:r>
              <a:rPr lang="de-DE" dirty="0"/>
              <a:t> </a:t>
            </a:r>
            <a:r>
              <a:rPr lang="de-DE" dirty="0" err="1"/>
              <a:t>secondary</a:t>
            </a:r>
            <a:r>
              <a:rPr lang="de-DE" dirty="0"/>
              <a:t> </a:t>
            </a:r>
            <a:r>
              <a:rPr lang="de-DE" dirty="0" err="1"/>
              <a:t>networks</a:t>
            </a:r>
            <a:r>
              <a:rPr lang="de-DE" dirty="0"/>
              <a:t> </a:t>
            </a:r>
            <a:r>
              <a:rPr lang="de-DE" dirty="0" err="1"/>
              <a:t>is</a:t>
            </a:r>
            <a:r>
              <a:rPr lang="de-DE" dirty="0"/>
              <a:t> </a:t>
            </a:r>
            <a:r>
              <a:rPr lang="de-DE" dirty="0" err="1"/>
              <a:t>available</a:t>
            </a:r>
            <a:endParaRPr lang="de-DE" dirty="0"/>
          </a:p>
          <a:p>
            <a:pPr lvl="1"/>
            <a:r>
              <a:rPr lang="de-DE" dirty="0"/>
              <a:t>E.g., </a:t>
            </a:r>
            <a:r>
              <a:rPr lang="de-DE" dirty="0" err="1"/>
              <a:t>configuration</a:t>
            </a:r>
            <a:r>
              <a:rPr lang="de-DE" dirty="0"/>
              <a:t> </a:t>
            </a:r>
            <a:r>
              <a:rPr lang="de-DE" dirty="0" err="1"/>
              <a:t>to</a:t>
            </a:r>
            <a:r>
              <a:rPr lang="de-DE" dirty="0"/>
              <a:t> </a:t>
            </a:r>
            <a:r>
              <a:rPr lang="de-DE" dirty="0" err="1"/>
              <a:t>select</a:t>
            </a:r>
            <a:r>
              <a:rPr lang="de-DE" dirty="0"/>
              <a:t> </a:t>
            </a:r>
            <a:r>
              <a:rPr lang="de-DE" dirty="0" err="1"/>
              <a:t>no</a:t>
            </a:r>
            <a:r>
              <a:rPr lang="de-DE" dirty="0"/>
              <a:t> </a:t>
            </a:r>
            <a:r>
              <a:rPr lang="de-DE" dirty="0" err="1"/>
              <a:t>secondary</a:t>
            </a:r>
            <a:r>
              <a:rPr lang="de-DE" dirty="0"/>
              <a:t> network </a:t>
            </a:r>
            <a:r>
              <a:rPr lang="de-DE" dirty="0" err="1"/>
              <a:t>or</a:t>
            </a:r>
            <a:r>
              <a:rPr lang="de-DE" dirty="0"/>
              <a:t> </a:t>
            </a:r>
            <a:r>
              <a:rPr lang="de-DE" dirty="0" err="1"/>
              <a:t>to</a:t>
            </a:r>
            <a:r>
              <a:rPr lang="de-DE" dirty="0"/>
              <a:t> </a:t>
            </a:r>
            <a:r>
              <a:rPr lang="de-DE" dirty="0" err="1"/>
              <a:t>select</a:t>
            </a:r>
            <a:r>
              <a:rPr lang="de-DE" dirty="0"/>
              <a:t> </a:t>
            </a:r>
            <a:r>
              <a:rPr lang="de-DE" dirty="0" err="1"/>
              <a:t>any</a:t>
            </a:r>
            <a:r>
              <a:rPr lang="de-DE" dirty="0"/>
              <a:t> </a:t>
            </a:r>
            <a:r>
              <a:rPr lang="de-DE" dirty="0" err="1"/>
              <a:t>available</a:t>
            </a:r>
            <a:r>
              <a:rPr lang="de-DE" dirty="0"/>
              <a:t> network.</a:t>
            </a:r>
          </a:p>
          <a:p>
            <a:r>
              <a:rPr lang="de-DE" dirty="0"/>
              <a:t>Definition </a:t>
            </a:r>
            <a:r>
              <a:rPr lang="de-DE" dirty="0" err="1"/>
              <a:t>when</a:t>
            </a:r>
            <a:r>
              <a:rPr lang="de-DE" dirty="0"/>
              <a:t> </a:t>
            </a:r>
            <a:r>
              <a:rPr lang="de-DE" dirty="0" err="1"/>
              <a:t>connectivity</a:t>
            </a:r>
            <a:r>
              <a:rPr lang="de-DE" dirty="0"/>
              <a:t> </a:t>
            </a:r>
            <a:r>
              <a:rPr lang="de-DE" dirty="0" err="1"/>
              <a:t>to</a:t>
            </a:r>
            <a:r>
              <a:rPr lang="de-DE" dirty="0"/>
              <a:t> </a:t>
            </a:r>
            <a:r>
              <a:rPr lang="de-DE" dirty="0" err="1"/>
              <a:t>primary</a:t>
            </a:r>
            <a:r>
              <a:rPr lang="de-DE" dirty="0"/>
              <a:t> network </a:t>
            </a:r>
            <a:r>
              <a:rPr lang="de-DE" dirty="0" err="1"/>
              <a:t>is</a:t>
            </a:r>
            <a:r>
              <a:rPr lang="de-DE" dirty="0"/>
              <a:t> lost</a:t>
            </a:r>
          </a:p>
          <a:p>
            <a:pPr lvl="1"/>
            <a:r>
              <a:rPr lang="de-DE" dirty="0"/>
              <a:t>E.g. Immediate </a:t>
            </a:r>
            <a:r>
              <a:rPr lang="de-DE" dirty="0" err="1"/>
              <a:t>or</a:t>
            </a:r>
            <a:r>
              <a:rPr lang="de-DE" dirty="0"/>
              <a:t> </a:t>
            </a:r>
            <a:r>
              <a:rPr lang="de-DE" dirty="0" err="1"/>
              <a:t>delayed</a:t>
            </a:r>
            <a:r>
              <a:rPr lang="de-DE" dirty="0"/>
              <a:t> release </a:t>
            </a:r>
            <a:r>
              <a:rPr lang="de-DE" dirty="0" err="1"/>
              <a:t>of</a:t>
            </a:r>
            <a:r>
              <a:rPr lang="de-DE" dirty="0"/>
              <a:t> </a:t>
            </a:r>
            <a:r>
              <a:rPr lang="de-DE" dirty="0" err="1"/>
              <a:t>secondary</a:t>
            </a:r>
            <a:r>
              <a:rPr lang="de-DE" dirty="0"/>
              <a:t> </a:t>
            </a:r>
            <a:r>
              <a:rPr lang="de-DE" dirty="0" err="1"/>
              <a:t>connection</a:t>
            </a:r>
            <a:r>
              <a:rPr lang="de-DE" dirty="0"/>
              <a:t>, </a:t>
            </a:r>
            <a:r>
              <a:rPr lang="de-DE" dirty="0" err="1"/>
              <a:t>trigger</a:t>
            </a:r>
            <a:r>
              <a:rPr lang="de-DE" dirty="0"/>
              <a:t> </a:t>
            </a:r>
            <a:r>
              <a:rPr lang="de-DE" dirty="0" err="1"/>
              <a:t>re-selection</a:t>
            </a:r>
            <a:r>
              <a:rPr lang="de-DE" dirty="0"/>
              <a:t>, </a:t>
            </a:r>
            <a:r>
              <a:rPr lang="de-DE" dirty="0" err="1"/>
              <a:t>make</a:t>
            </a:r>
            <a:r>
              <a:rPr lang="de-DE" dirty="0"/>
              <a:t> </a:t>
            </a:r>
            <a:r>
              <a:rPr lang="de-DE" dirty="0" err="1"/>
              <a:t>the</a:t>
            </a:r>
            <a:r>
              <a:rPr lang="de-DE" dirty="0"/>
              <a:t> </a:t>
            </a:r>
            <a:r>
              <a:rPr lang="de-DE" dirty="0" err="1"/>
              <a:t>secondary</a:t>
            </a:r>
            <a:r>
              <a:rPr lang="de-DE" dirty="0"/>
              <a:t> </a:t>
            </a:r>
            <a:r>
              <a:rPr lang="de-DE" dirty="0" err="1"/>
              <a:t>selection</a:t>
            </a:r>
            <a:r>
              <a:rPr lang="de-DE" dirty="0"/>
              <a:t> </a:t>
            </a:r>
            <a:r>
              <a:rPr lang="de-DE" dirty="0" err="1"/>
              <a:t>the</a:t>
            </a:r>
            <a:r>
              <a:rPr lang="de-DE" dirty="0"/>
              <a:t> </a:t>
            </a:r>
            <a:r>
              <a:rPr lang="de-DE" dirty="0" err="1"/>
              <a:t>new</a:t>
            </a:r>
            <a:r>
              <a:rPr lang="de-DE" dirty="0"/>
              <a:t> </a:t>
            </a:r>
            <a:r>
              <a:rPr lang="de-DE" dirty="0" err="1"/>
              <a:t>primary</a:t>
            </a:r>
            <a:r>
              <a:rPr lang="de-DE" dirty="0"/>
              <a:t> network</a:t>
            </a:r>
          </a:p>
          <a:p>
            <a:r>
              <a:rPr lang="de-DE" dirty="0" err="1"/>
              <a:t>Similar</a:t>
            </a:r>
            <a:r>
              <a:rPr lang="de-DE" dirty="0"/>
              <a:t>, </a:t>
            </a:r>
            <a:r>
              <a:rPr lang="de-DE" dirty="0" err="1"/>
              <a:t>when</a:t>
            </a:r>
            <a:r>
              <a:rPr lang="de-DE" dirty="0"/>
              <a:t> </a:t>
            </a:r>
            <a:r>
              <a:rPr lang="de-DE" dirty="0" err="1"/>
              <a:t>primary</a:t>
            </a:r>
            <a:r>
              <a:rPr lang="de-DE" dirty="0"/>
              <a:t> network </a:t>
            </a:r>
            <a:r>
              <a:rPr lang="de-DE" dirty="0" err="1"/>
              <a:t>is</a:t>
            </a:r>
            <a:r>
              <a:rPr lang="de-DE" dirty="0"/>
              <a:t> </a:t>
            </a:r>
            <a:r>
              <a:rPr lang="de-DE" dirty="0" err="1"/>
              <a:t>re-selected</a:t>
            </a:r>
            <a:r>
              <a:rPr lang="de-DE" dirty="0"/>
              <a:t> </a:t>
            </a:r>
            <a:r>
              <a:rPr lang="de-DE" dirty="0" err="1"/>
              <a:t>to</a:t>
            </a:r>
            <a:r>
              <a:rPr lang="de-DE" dirty="0"/>
              <a:t> a </a:t>
            </a:r>
            <a:r>
              <a:rPr lang="de-DE" dirty="0" err="1"/>
              <a:t>higher</a:t>
            </a:r>
            <a:r>
              <a:rPr lang="de-DE" dirty="0"/>
              <a:t> </a:t>
            </a:r>
            <a:r>
              <a:rPr lang="de-DE" dirty="0" err="1"/>
              <a:t>priority</a:t>
            </a:r>
            <a:r>
              <a:rPr lang="de-DE" dirty="0"/>
              <a:t> network</a:t>
            </a:r>
          </a:p>
          <a:p>
            <a:pPr lvl="1"/>
            <a:endParaRPr lang="de-DE" dirty="0"/>
          </a:p>
        </p:txBody>
      </p:sp>
      <p:sp>
        <p:nvSpPr>
          <p:cNvPr id="4" name="Fußzeilenplatzhalter 3">
            <a:extLst>
              <a:ext uri="{FF2B5EF4-FFF2-40B4-BE49-F238E27FC236}">
                <a16:creationId xmlns:a16="http://schemas.microsoft.com/office/drawing/2014/main" id="{7D716FA3-E389-7EA7-2388-A3A0299DC87C}"/>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957A41BA-D3BE-F60D-0D5F-C5C9A37BD4F3}"/>
              </a:ext>
            </a:extLst>
          </p:cNvPr>
          <p:cNvSpPr>
            <a:spLocks noGrp="1"/>
          </p:cNvSpPr>
          <p:nvPr>
            <p:ph type="sldNum" sz="quarter" idx="14"/>
          </p:nvPr>
        </p:nvSpPr>
        <p:spPr/>
        <p:txBody>
          <a:bodyPr/>
          <a:lstStyle/>
          <a:p>
            <a:fld id="{A1A5E10D-79A5-49BA-9648-53481340C65F}" type="slidenum">
              <a:rPr lang="en-US" smtClean="0"/>
              <a:pPr/>
              <a:t>5</a:t>
            </a:fld>
            <a:endParaRPr lang="en-US" dirty="0"/>
          </a:p>
        </p:txBody>
      </p:sp>
    </p:spTree>
    <p:extLst>
      <p:ext uri="{BB962C8B-B14F-4D97-AF65-F5344CB8AC3E}">
        <p14:creationId xmlns:p14="http://schemas.microsoft.com/office/powerpoint/2010/main" val="1691066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A90177-1D51-FA6C-622D-8A98AE0FF75C}"/>
              </a:ext>
            </a:extLst>
          </p:cNvPr>
          <p:cNvSpPr>
            <a:spLocks noGrp="1"/>
          </p:cNvSpPr>
          <p:nvPr>
            <p:ph type="title"/>
          </p:nvPr>
        </p:nvSpPr>
        <p:spPr/>
        <p:txBody>
          <a:bodyPr/>
          <a:lstStyle/>
          <a:p>
            <a:r>
              <a:rPr lang="de-DE" dirty="0"/>
              <a:t>Study item </a:t>
            </a:r>
            <a:r>
              <a:rPr lang="de-DE" dirty="0" err="1"/>
              <a:t>proposal</a:t>
            </a:r>
            <a:r>
              <a:rPr lang="de-DE" dirty="0"/>
              <a:t> - </a:t>
            </a:r>
            <a:r>
              <a:rPr lang="de-DE" dirty="0" err="1"/>
              <a:t>objectives</a:t>
            </a:r>
            <a:endParaRPr lang="de-DE" dirty="0"/>
          </a:p>
        </p:txBody>
      </p:sp>
      <p:sp>
        <p:nvSpPr>
          <p:cNvPr id="3" name="Inhaltsplatzhalter 2">
            <a:extLst>
              <a:ext uri="{FF2B5EF4-FFF2-40B4-BE49-F238E27FC236}">
                <a16:creationId xmlns:a16="http://schemas.microsoft.com/office/drawing/2014/main" id="{6946B83B-6ED8-6D80-C4A3-C6ACC29A2364}"/>
              </a:ext>
            </a:extLst>
          </p:cNvPr>
          <p:cNvSpPr>
            <a:spLocks noGrp="1"/>
          </p:cNvSpPr>
          <p:nvPr>
            <p:ph sz="quarter" idx="12"/>
          </p:nvPr>
        </p:nvSpPr>
        <p:spPr/>
        <p:txBody>
          <a:bodyPr/>
          <a:lstStyle/>
          <a:p>
            <a:pPr lvl="1"/>
            <a:r>
              <a:rPr lang="de-DE" i="1" dirty="0"/>
              <a:t>Study </a:t>
            </a:r>
            <a:r>
              <a:rPr lang="de-DE" i="1" dirty="0" err="1"/>
              <a:t>the</a:t>
            </a:r>
            <a:r>
              <a:rPr lang="de-DE" i="1" dirty="0"/>
              <a:t> </a:t>
            </a:r>
            <a:r>
              <a:rPr lang="de-DE" i="1" dirty="0" err="1"/>
              <a:t>aspect</a:t>
            </a:r>
            <a:r>
              <a:rPr lang="de-DE" i="1" dirty="0"/>
              <a:t> </a:t>
            </a:r>
            <a:r>
              <a:rPr lang="de-DE" i="1" dirty="0" err="1"/>
              <a:t>of</a:t>
            </a:r>
            <a:r>
              <a:rPr lang="de-DE" i="1" dirty="0"/>
              <a:t> </a:t>
            </a:r>
            <a:r>
              <a:rPr lang="de-DE" i="1" dirty="0" err="1"/>
              <a:t>registering</a:t>
            </a:r>
            <a:r>
              <a:rPr lang="de-DE" i="1" dirty="0"/>
              <a:t> </a:t>
            </a:r>
            <a:r>
              <a:rPr lang="de-DE" i="1" dirty="0" err="1"/>
              <a:t>under</a:t>
            </a:r>
            <a:r>
              <a:rPr lang="de-DE" i="1" dirty="0"/>
              <a:t> </a:t>
            </a:r>
            <a:r>
              <a:rPr lang="de-DE" i="1" dirty="0" err="1"/>
              <a:t>control</a:t>
            </a:r>
            <a:r>
              <a:rPr lang="de-DE" i="1" dirty="0"/>
              <a:t> </a:t>
            </a:r>
            <a:r>
              <a:rPr lang="de-DE" i="1" dirty="0" err="1"/>
              <a:t>of</a:t>
            </a:r>
            <a:r>
              <a:rPr lang="de-DE" i="1" dirty="0"/>
              <a:t> </a:t>
            </a:r>
            <a:r>
              <a:rPr lang="de-DE" i="1" dirty="0" err="1"/>
              <a:t>the</a:t>
            </a:r>
            <a:r>
              <a:rPr lang="de-DE" i="1" dirty="0"/>
              <a:t> HPLMN </a:t>
            </a:r>
            <a:r>
              <a:rPr lang="de-DE" i="1" dirty="0" err="1"/>
              <a:t>to</a:t>
            </a:r>
            <a:r>
              <a:rPr lang="de-DE" i="1" dirty="0"/>
              <a:t> an additional network, in </a:t>
            </a:r>
            <a:r>
              <a:rPr lang="de-DE" i="1" dirty="0" err="1"/>
              <a:t>existing</a:t>
            </a:r>
            <a:r>
              <a:rPr lang="de-DE" i="1" dirty="0"/>
              <a:t> and potential </a:t>
            </a:r>
            <a:r>
              <a:rPr lang="de-DE" i="1" dirty="0" err="1"/>
              <a:t>new</a:t>
            </a:r>
            <a:r>
              <a:rPr lang="de-DE" i="1" dirty="0"/>
              <a:t> </a:t>
            </a:r>
            <a:r>
              <a:rPr lang="de-DE" i="1" dirty="0" err="1"/>
              <a:t>use</a:t>
            </a:r>
            <a:r>
              <a:rPr lang="de-DE" i="1" dirty="0"/>
              <a:t> </a:t>
            </a:r>
            <a:r>
              <a:rPr lang="de-DE" i="1" dirty="0" err="1"/>
              <a:t>cases</a:t>
            </a:r>
            <a:r>
              <a:rPr lang="de-DE" i="1" dirty="0"/>
              <a:t> </a:t>
            </a:r>
            <a:r>
              <a:rPr lang="de-DE" i="1" dirty="0" err="1"/>
              <a:t>that</a:t>
            </a:r>
            <a:r>
              <a:rPr lang="de-DE" i="1" dirty="0"/>
              <a:t> </a:t>
            </a:r>
            <a:r>
              <a:rPr lang="de-DE" i="1" dirty="0" err="1"/>
              <a:t>are</a:t>
            </a:r>
            <a:r>
              <a:rPr lang="de-DE" i="1" dirty="0"/>
              <a:t> </a:t>
            </a:r>
            <a:r>
              <a:rPr lang="de-DE" i="1" dirty="0" err="1"/>
              <a:t>related</a:t>
            </a:r>
            <a:r>
              <a:rPr lang="de-DE" i="1" dirty="0"/>
              <a:t> </a:t>
            </a:r>
            <a:r>
              <a:rPr lang="de-DE" i="1" dirty="0" err="1"/>
              <a:t>to</a:t>
            </a:r>
            <a:r>
              <a:rPr lang="de-DE" i="1" dirty="0"/>
              <a:t> a UE </a:t>
            </a:r>
            <a:r>
              <a:rPr lang="de-DE" i="1" dirty="0" err="1"/>
              <a:t>or</a:t>
            </a:r>
            <a:r>
              <a:rPr lang="de-DE" i="1" dirty="0"/>
              <a:t> </a:t>
            </a:r>
            <a:r>
              <a:rPr lang="de-DE" i="1" dirty="0" err="1"/>
              <a:t>DualSteer</a:t>
            </a:r>
            <a:r>
              <a:rPr lang="de-DE" i="1" dirty="0"/>
              <a:t> </a:t>
            </a:r>
            <a:r>
              <a:rPr lang="de-DE" i="1" dirty="0" err="1"/>
              <a:t>device</a:t>
            </a:r>
            <a:r>
              <a:rPr lang="de-DE" i="1" dirty="0"/>
              <a:t> </a:t>
            </a:r>
            <a:r>
              <a:rPr lang="de-DE" i="1" dirty="0" err="1"/>
              <a:t>being</a:t>
            </a:r>
            <a:r>
              <a:rPr lang="de-DE" i="1" dirty="0"/>
              <a:t> </a:t>
            </a:r>
            <a:r>
              <a:rPr lang="de-DE" i="1" dirty="0" err="1"/>
              <a:t>concurrently</a:t>
            </a:r>
            <a:r>
              <a:rPr lang="de-DE" i="1" dirty="0"/>
              <a:t> </a:t>
            </a:r>
            <a:r>
              <a:rPr lang="de-DE" i="1" dirty="0" err="1"/>
              <a:t>connected</a:t>
            </a:r>
            <a:r>
              <a:rPr lang="de-DE" i="1" dirty="0"/>
              <a:t> </a:t>
            </a:r>
            <a:r>
              <a:rPr lang="de-DE" i="1" dirty="0" err="1"/>
              <a:t>to</a:t>
            </a:r>
            <a:r>
              <a:rPr lang="de-DE" i="1" dirty="0"/>
              <a:t> a PLMN and </a:t>
            </a:r>
            <a:r>
              <a:rPr lang="de-DE" i="1" dirty="0" err="1"/>
              <a:t>another</a:t>
            </a:r>
            <a:r>
              <a:rPr lang="de-DE" i="1" dirty="0"/>
              <a:t> network, and </a:t>
            </a:r>
            <a:r>
              <a:rPr lang="de-DE" i="1" dirty="0" err="1"/>
              <a:t>derive</a:t>
            </a:r>
            <a:r>
              <a:rPr lang="de-DE" i="1" dirty="0"/>
              <a:t> potential </a:t>
            </a:r>
            <a:r>
              <a:rPr lang="de-DE" i="1" dirty="0" err="1"/>
              <a:t>requirements</a:t>
            </a:r>
            <a:r>
              <a:rPr lang="de-DE" i="1" dirty="0"/>
              <a:t> and </a:t>
            </a:r>
            <a:r>
              <a:rPr lang="de-DE" i="1" dirty="0" err="1"/>
              <a:t>configurations</a:t>
            </a:r>
            <a:r>
              <a:rPr lang="de-DE" i="1" dirty="0"/>
              <a:t> </a:t>
            </a:r>
            <a:r>
              <a:rPr lang="de-DE" i="1" dirty="0" err="1"/>
              <a:t>to</a:t>
            </a:r>
            <a:r>
              <a:rPr lang="de-DE" i="1" dirty="0"/>
              <a:t> </a:t>
            </a:r>
            <a:r>
              <a:rPr lang="de-DE" i="1" dirty="0" err="1"/>
              <a:t>define</a:t>
            </a:r>
            <a:r>
              <a:rPr lang="de-DE" i="1" dirty="0"/>
              <a:t> </a:t>
            </a:r>
          </a:p>
          <a:p>
            <a:pPr marL="144000" lvl="3" indent="0">
              <a:buNone/>
            </a:pPr>
            <a:r>
              <a:rPr lang="de-DE" i="1" dirty="0"/>
              <a:t>- </a:t>
            </a:r>
            <a:r>
              <a:rPr lang="de-DE" i="1" dirty="0" err="1"/>
              <a:t>trigger</a:t>
            </a:r>
            <a:r>
              <a:rPr lang="de-DE" i="1" dirty="0"/>
              <a:t> </a:t>
            </a:r>
            <a:r>
              <a:rPr lang="de-DE" i="1" dirty="0" err="1"/>
              <a:t>conditions</a:t>
            </a:r>
            <a:r>
              <a:rPr lang="de-DE" i="1" dirty="0"/>
              <a:t> </a:t>
            </a:r>
            <a:r>
              <a:rPr lang="de-DE" i="1" dirty="0" err="1"/>
              <a:t>of</a:t>
            </a:r>
            <a:r>
              <a:rPr lang="de-DE" i="1" dirty="0"/>
              <a:t> </a:t>
            </a:r>
            <a:r>
              <a:rPr lang="de-DE" i="1" dirty="0" err="1"/>
              <a:t>registration</a:t>
            </a:r>
            <a:r>
              <a:rPr lang="de-DE" i="1" dirty="0"/>
              <a:t> on an additional network, </a:t>
            </a:r>
          </a:p>
          <a:p>
            <a:pPr marL="144000" lvl="3" indent="0">
              <a:buNone/>
            </a:pPr>
            <a:r>
              <a:rPr lang="de-DE" i="1" dirty="0"/>
              <a:t>- </a:t>
            </a:r>
            <a:r>
              <a:rPr lang="de-DE" i="1" dirty="0" err="1"/>
              <a:t>priorities</a:t>
            </a:r>
            <a:r>
              <a:rPr lang="de-DE" i="1" dirty="0"/>
              <a:t>, </a:t>
            </a:r>
          </a:p>
          <a:p>
            <a:pPr marL="144000" lvl="3" indent="0">
              <a:buNone/>
            </a:pPr>
            <a:r>
              <a:rPr lang="de-DE" i="1" dirty="0"/>
              <a:t>- </a:t>
            </a:r>
            <a:r>
              <a:rPr lang="de-DE" i="1" dirty="0" err="1"/>
              <a:t>dependencies</a:t>
            </a:r>
            <a:r>
              <a:rPr lang="de-DE" i="1" dirty="0"/>
              <a:t> </a:t>
            </a:r>
            <a:r>
              <a:rPr lang="de-DE" i="1" dirty="0" err="1"/>
              <a:t>between</a:t>
            </a:r>
            <a:r>
              <a:rPr lang="de-DE" i="1" dirty="0"/>
              <a:t> </a:t>
            </a:r>
            <a:r>
              <a:rPr lang="de-DE" i="1" dirty="0" err="1"/>
              <a:t>the</a:t>
            </a:r>
            <a:r>
              <a:rPr lang="de-DE" i="1" dirty="0"/>
              <a:t> </a:t>
            </a:r>
            <a:r>
              <a:rPr lang="de-DE" i="1" dirty="0" err="1"/>
              <a:t>first</a:t>
            </a:r>
            <a:r>
              <a:rPr lang="de-DE" i="1" dirty="0"/>
              <a:t> </a:t>
            </a:r>
            <a:r>
              <a:rPr lang="de-DE" i="1" dirty="0" err="1"/>
              <a:t>selected</a:t>
            </a:r>
            <a:r>
              <a:rPr lang="de-DE" i="1" dirty="0"/>
              <a:t> network and </a:t>
            </a:r>
            <a:r>
              <a:rPr lang="de-DE" i="1" dirty="0" err="1"/>
              <a:t>the</a:t>
            </a:r>
            <a:r>
              <a:rPr lang="de-DE" i="1" dirty="0"/>
              <a:t> additional network, e.g. </a:t>
            </a:r>
            <a:r>
              <a:rPr lang="de-DE" i="1" dirty="0" err="1"/>
              <a:t>depending</a:t>
            </a:r>
            <a:r>
              <a:rPr lang="de-DE" i="1" dirty="0"/>
              <a:t> on </a:t>
            </a:r>
            <a:r>
              <a:rPr lang="de-DE" i="1" dirty="0" err="1"/>
              <a:t>the</a:t>
            </a:r>
            <a:r>
              <a:rPr lang="de-DE" i="1" dirty="0"/>
              <a:t> </a:t>
            </a:r>
            <a:r>
              <a:rPr lang="de-DE" i="1" dirty="0" err="1"/>
              <a:t>combination</a:t>
            </a:r>
            <a:r>
              <a:rPr lang="de-DE" i="1" dirty="0"/>
              <a:t> </a:t>
            </a:r>
            <a:r>
              <a:rPr lang="de-DE" i="1" dirty="0" err="1"/>
              <a:t>of</a:t>
            </a:r>
            <a:r>
              <a:rPr lang="de-DE" i="1" dirty="0"/>
              <a:t>  </a:t>
            </a:r>
            <a:r>
              <a:rPr lang="de-DE" i="1" dirty="0" err="1"/>
              <a:t>available</a:t>
            </a:r>
            <a:r>
              <a:rPr lang="de-DE" i="1" dirty="0"/>
              <a:t> </a:t>
            </a:r>
            <a:r>
              <a:rPr lang="de-DE" i="1" dirty="0" err="1"/>
              <a:t>networks</a:t>
            </a:r>
            <a:r>
              <a:rPr lang="de-DE" i="1" dirty="0"/>
              <a:t> in a </a:t>
            </a:r>
            <a:r>
              <a:rPr lang="de-DE" i="1" dirty="0" err="1"/>
              <a:t>given</a:t>
            </a:r>
            <a:r>
              <a:rPr lang="de-DE" i="1" dirty="0"/>
              <a:t> </a:t>
            </a:r>
            <a:r>
              <a:rPr lang="de-DE" i="1" dirty="0" err="1"/>
              <a:t>situation</a:t>
            </a:r>
            <a:r>
              <a:rPr lang="de-DE" i="1" dirty="0"/>
              <a:t>, an </a:t>
            </a:r>
            <a:r>
              <a:rPr lang="de-DE" i="1" dirty="0" err="1"/>
              <a:t>appropriate</a:t>
            </a:r>
            <a:r>
              <a:rPr lang="de-DE" i="1" dirty="0"/>
              <a:t> </a:t>
            </a:r>
            <a:r>
              <a:rPr lang="de-DE" i="1" dirty="0" err="1"/>
              <a:t>choice</a:t>
            </a:r>
            <a:r>
              <a:rPr lang="de-DE" i="1" dirty="0"/>
              <a:t> </a:t>
            </a:r>
            <a:r>
              <a:rPr lang="de-DE" i="1" dirty="0" err="1"/>
              <a:t>to</a:t>
            </a:r>
            <a:r>
              <a:rPr lang="de-DE" i="1" dirty="0"/>
              <a:t> </a:t>
            </a:r>
            <a:r>
              <a:rPr lang="de-DE" i="1" dirty="0" err="1"/>
              <a:t>which</a:t>
            </a:r>
            <a:r>
              <a:rPr lang="de-DE" i="1" dirty="0"/>
              <a:t> additional network </a:t>
            </a:r>
            <a:r>
              <a:rPr lang="de-DE" i="1" dirty="0" err="1"/>
              <a:t>the</a:t>
            </a:r>
            <a:r>
              <a:rPr lang="de-DE" i="1" dirty="0"/>
              <a:t> UE </a:t>
            </a:r>
            <a:r>
              <a:rPr lang="de-DE" i="1" dirty="0" err="1"/>
              <a:t>tries</a:t>
            </a:r>
            <a:r>
              <a:rPr lang="de-DE" i="1" dirty="0"/>
              <a:t> </a:t>
            </a:r>
            <a:r>
              <a:rPr lang="de-DE" i="1" dirty="0" err="1"/>
              <a:t>to</a:t>
            </a:r>
            <a:r>
              <a:rPr lang="de-DE" i="1" dirty="0"/>
              <a:t> </a:t>
            </a:r>
            <a:r>
              <a:rPr lang="de-DE" i="1" dirty="0" err="1"/>
              <a:t>register</a:t>
            </a:r>
            <a:endParaRPr lang="de-DE" i="1" dirty="0"/>
          </a:p>
          <a:p>
            <a:pPr marL="144000" lvl="3" indent="0">
              <a:buNone/>
            </a:pPr>
            <a:r>
              <a:rPr lang="de-DE" i="1" dirty="0"/>
              <a:t>- </a:t>
            </a:r>
            <a:r>
              <a:rPr lang="de-DE" i="1" dirty="0" err="1"/>
              <a:t>behavior</a:t>
            </a:r>
            <a:r>
              <a:rPr lang="de-DE" i="1" dirty="0"/>
              <a:t> </a:t>
            </a:r>
            <a:r>
              <a:rPr lang="de-DE" i="1" dirty="0" err="1"/>
              <a:t>if</a:t>
            </a:r>
            <a:r>
              <a:rPr lang="de-DE" i="1" dirty="0"/>
              <a:t> </a:t>
            </a:r>
            <a:r>
              <a:rPr lang="de-DE" i="1" dirty="0" err="1"/>
              <a:t>one</a:t>
            </a:r>
            <a:r>
              <a:rPr lang="de-DE" i="1" dirty="0"/>
              <a:t> </a:t>
            </a:r>
            <a:r>
              <a:rPr lang="de-DE" i="1" dirty="0" err="1"/>
              <a:t>of</a:t>
            </a:r>
            <a:r>
              <a:rPr lang="de-DE" i="1" dirty="0"/>
              <a:t> </a:t>
            </a:r>
            <a:r>
              <a:rPr lang="de-DE" i="1" dirty="0" err="1"/>
              <a:t>the</a:t>
            </a:r>
            <a:r>
              <a:rPr lang="de-DE" i="1" dirty="0"/>
              <a:t> </a:t>
            </a:r>
            <a:r>
              <a:rPr lang="de-DE" i="1" dirty="0" err="1"/>
              <a:t>networks</a:t>
            </a:r>
            <a:r>
              <a:rPr lang="de-DE" i="1" dirty="0"/>
              <a:t> </a:t>
            </a:r>
            <a:r>
              <a:rPr lang="de-DE" i="1" dirty="0" err="1"/>
              <a:t>becomes</a:t>
            </a:r>
            <a:r>
              <a:rPr lang="de-DE" i="1" dirty="0"/>
              <a:t> </a:t>
            </a:r>
            <a:r>
              <a:rPr lang="de-DE" i="1" dirty="0" err="1"/>
              <a:t>unavailable</a:t>
            </a:r>
            <a:r>
              <a:rPr lang="de-DE" i="1" dirty="0"/>
              <a:t> </a:t>
            </a:r>
            <a:r>
              <a:rPr lang="de-DE" i="1" dirty="0" err="1"/>
              <a:t>or</a:t>
            </a:r>
            <a:r>
              <a:rPr lang="de-DE" i="1" dirty="0"/>
              <a:t> </a:t>
            </a:r>
            <a:r>
              <a:rPr lang="de-DE" i="1" dirty="0" err="1"/>
              <a:t>there</a:t>
            </a:r>
            <a:r>
              <a:rPr lang="de-DE" i="1" dirty="0"/>
              <a:t> </a:t>
            </a:r>
            <a:r>
              <a:rPr lang="de-DE" i="1" dirty="0" err="1"/>
              <a:t>are</a:t>
            </a:r>
            <a:r>
              <a:rPr lang="de-DE" i="1" dirty="0"/>
              <a:t> </a:t>
            </a:r>
            <a:r>
              <a:rPr lang="de-DE" i="1" dirty="0" err="1"/>
              <a:t>no</a:t>
            </a:r>
            <a:r>
              <a:rPr lang="de-DE" i="1" dirty="0"/>
              <a:t> </a:t>
            </a:r>
            <a:r>
              <a:rPr lang="de-DE" i="1" dirty="0" err="1"/>
              <a:t>preferred</a:t>
            </a:r>
            <a:r>
              <a:rPr lang="de-DE" i="1" dirty="0"/>
              <a:t> additional </a:t>
            </a:r>
            <a:r>
              <a:rPr lang="de-DE" i="1" dirty="0" err="1"/>
              <a:t>networks</a:t>
            </a:r>
            <a:r>
              <a:rPr lang="de-DE" i="1" dirty="0"/>
              <a:t> at all,</a:t>
            </a:r>
          </a:p>
          <a:p>
            <a:pPr marL="144000" lvl="3" indent="0">
              <a:buNone/>
            </a:pPr>
            <a:r>
              <a:rPr lang="de-DE" i="1" dirty="0"/>
              <a:t>- </a:t>
            </a:r>
            <a:r>
              <a:rPr lang="de-DE" i="1" dirty="0" err="1"/>
              <a:t>restrictions</a:t>
            </a:r>
            <a:r>
              <a:rPr lang="de-DE" i="1" dirty="0"/>
              <a:t> and </a:t>
            </a:r>
            <a:r>
              <a:rPr lang="de-DE" i="1" dirty="0" err="1"/>
              <a:t>validity</a:t>
            </a:r>
            <a:r>
              <a:rPr lang="de-DE" i="1" dirty="0"/>
              <a:t> </a:t>
            </a:r>
            <a:r>
              <a:rPr lang="de-DE" i="1" dirty="0" err="1"/>
              <a:t>of</a:t>
            </a:r>
            <a:r>
              <a:rPr lang="de-DE" i="1" dirty="0"/>
              <a:t> </a:t>
            </a:r>
            <a:r>
              <a:rPr lang="de-DE" i="1" dirty="0" err="1"/>
              <a:t>the</a:t>
            </a:r>
            <a:r>
              <a:rPr lang="de-DE" i="1" dirty="0"/>
              <a:t> </a:t>
            </a:r>
            <a:r>
              <a:rPr lang="de-DE" i="1" dirty="0" err="1"/>
              <a:t>information</a:t>
            </a:r>
            <a:r>
              <a:rPr lang="de-DE" i="1" dirty="0"/>
              <a:t> (e.g. </a:t>
            </a:r>
            <a:r>
              <a:rPr lang="de-DE" i="1" dirty="0" err="1"/>
              <a:t>location</a:t>
            </a:r>
            <a:r>
              <a:rPr lang="de-DE" i="1" dirty="0"/>
              <a:t>, time, </a:t>
            </a:r>
            <a:r>
              <a:rPr lang="de-DE" i="1" dirty="0" err="1"/>
              <a:t>service</a:t>
            </a:r>
            <a:r>
              <a:rPr lang="de-DE" i="1" dirty="0"/>
              <a:t>).</a:t>
            </a:r>
          </a:p>
          <a:p>
            <a:pPr marL="0" lvl="2" indent="0">
              <a:buNone/>
            </a:pPr>
            <a:r>
              <a:rPr lang="de-DE" i="1" dirty="0" err="1"/>
              <a:t>Consolidate</a:t>
            </a:r>
            <a:r>
              <a:rPr lang="de-DE" i="1" dirty="0"/>
              <a:t> </a:t>
            </a:r>
            <a:r>
              <a:rPr lang="de-DE" i="1" dirty="0" err="1"/>
              <a:t>the</a:t>
            </a:r>
            <a:r>
              <a:rPr lang="de-DE" i="1" dirty="0"/>
              <a:t> </a:t>
            </a:r>
            <a:r>
              <a:rPr lang="de-DE" i="1" dirty="0" err="1"/>
              <a:t>requirements</a:t>
            </a:r>
            <a:r>
              <a:rPr lang="de-DE" i="1" dirty="0"/>
              <a:t> </a:t>
            </a:r>
            <a:r>
              <a:rPr lang="de-DE" i="1" dirty="0" err="1"/>
              <a:t>with</a:t>
            </a:r>
            <a:r>
              <a:rPr lang="de-DE" i="1" dirty="0"/>
              <a:t> an </a:t>
            </a:r>
            <a:r>
              <a:rPr lang="de-DE" i="1" dirty="0" err="1"/>
              <a:t>appropriate</a:t>
            </a:r>
            <a:r>
              <a:rPr lang="de-DE" i="1" dirty="0"/>
              <a:t> </a:t>
            </a:r>
            <a:r>
              <a:rPr lang="de-DE" i="1" dirty="0" err="1"/>
              <a:t>level</a:t>
            </a:r>
            <a:r>
              <a:rPr lang="de-DE" i="1" dirty="0"/>
              <a:t> </a:t>
            </a:r>
            <a:r>
              <a:rPr lang="de-DE" i="1" dirty="0" err="1"/>
              <a:t>of</a:t>
            </a:r>
            <a:r>
              <a:rPr lang="de-DE" i="1" dirty="0"/>
              <a:t> </a:t>
            </a:r>
            <a:r>
              <a:rPr lang="de-DE" i="1" dirty="0" err="1"/>
              <a:t>detail</a:t>
            </a:r>
            <a:r>
              <a:rPr lang="de-DE" i="1" dirty="0"/>
              <a:t> </a:t>
            </a:r>
            <a:r>
              <a:rPr lang="de-DE" i="1" dirty="0" err="1"/>
              <a:t>to</a:t>
            </a:r>
            <a:r>
              <a:rPr lang="de-DE" i="1" dirty="0"/>
              <a:t> fit in TS 22.011.</a:t>
            </a:r>
          </a:p>
          <a:p>
            <a:pPr marL="144000" lvl="3" indent="0">
              <a:buNone/>
            </a:pPr>
            <a:r>
              <a:rPr lang="de-DE" i="1" dirty="0"/>
              <a:t>Note 1: 	Additional </a:t>
            </a:r>
            <a:r>
              <a:rPr lang="de-DE" i="1" dirty="0" err="1"/>
              <a:t>networks</a:t>
            </a:r>
            <a:r>
              <a:rPr lang="de-DE" i="1" dirty="0"/>
              <a:t> </a:t>
            </a:r>
            <a:r>
              <a:rPr lang="de-DE" i="1" dirty="0" err="1"/>
              <a:t>can</a:t>
            </a:r>
            <a:r>
              <a:rPr lang="de-DE" i="1" dirty="0"/>
              <a:t> </a:t>
            </a:r>
            <a:r>
              <a:rPr lang="de-DE" i="1" dirty="0" err="1"/>
              <a:t>be</a:t>
            </a:r>
            <a:r>
              <a:rPr lang="de-DE" i="1" dirty="0"/>
              <a:t> PLMNs </a:t>
            </a:r>
            <a:r>
              <a:rPr lang="de-DE" i="1" dirty="0" err="1"/>
              <a:t>or</a:t>
            </a:r>
            <a:r>
              <a:rPr lang="de-DE" i="1" dirty="0"/>
              <a:t> NPNs. </a:t>
            </a:r>
          </a:p>
          <a:p>
            <a:pPr marL="144000" lvl="3" indent="0">
              <a:buNone/>
            </a:pPr>
            <a:r>
              <a:rPr lang="de-DE" i="1" dirty="0"/>
              <a:t>Note 2: 	Dual SIM </a:t>
            </a:r>
            <a:r>
              <a:rPr lang="de-DE" i="1" dirty="0" err="1"/>
              <a:t>scenarios</a:t>
            </a:r>
            <a:r>
              <a:rPr lang="de-DE" i="1" dirty="0"/>
              <a:t> </a:t>
            </a:r>
            <a:r>
              <a:rPr lang="de-DE" i="1" dirty="0" err="1"/>
              <a:t>except</a:t>
            </a:r>
            <a:r>
              <a:rPr lang="de-DE" i="1" dirty="0"/>
              <a:t> </a:t>
            </a:r>
            <a:r>
              <a:rPr lang="de-DE" i="1" dirty="0" err="1"/>
              <a:t>DualSteer</a:t>
            </a:r>
            <a:r>
              <a:rPr lang="de-DE" i="1" dirty="0"/>
              <a:t> </a:t>
            </a:r>
            <a:r>
              <a:rPr lang="de-DE" i="1" dirty="0" err="1"/>
              <a:t>are</a:t>
            </a:r>
            <a:r>
              <a:rPr lang="de-DE" i="1" dirty="0"/>
              <a:t> out </a:t>
            </a:r>
            <a:r>
              <a:rPr lang="de-DE" i="1" dirty="0" err="1"/>
              <a:t>of</a:t>
            </a:r>
            <a:r>
              <a:rPr lang="de-DE" i="1" dirty="0"/>
              <a:t> </a:t>
            </a:r>
            <a:r>
              <a:rPr lang="de-DE" i="1" dirty="0" err="1"/>
              <a:t>scope</a:t>
            </a:r>
            <a:r>
              <a:rPr lang="de-DE" i="1" dirty="0"/>
              <a:t>. </a:t>
            </a:r>
          </a:p>
          <a:p>
            <a:pPr marL="144000" lvl="3" indent="0">
              <a:buNone/>
            </a:pPr>
            <a:r>
              <a:rPr lang="de-DE" i="1" dirty="0"/>
              <a:t>Note 3:	This </a:t>
            </a:r>
            <a:r>
              <a:rPr lang="de-DE" i="1" dirty="0" err="1"/>
              <a:t>study</a:t>
            </a:r>
            <a:r>
              <a:rPr lang="de-DE" i="1" dirty="0"/>
              <a:t> will </a:t>
            </a:r>
            <a:r>
              <a:rPr lang="de-DE" i="1" dirty="0" err="1"/>
              <a:t>align</a:t>
            </a:r>
            <a:r>
              <a:rPr lang="de-DE" i="1" dirty="0"/>
              <a:t> </a:t>
            </a:r>
            <a:r>
              <a:rPr lang="de-DE" i="1" dirty="0" err="1"/>
              <a:t>with</a:t>
            </a:r>
            <a:r>
              <a:rPr lang="de-DE" i="1" dirty="0"/>
              <a:t> </a:t>
            </a:r>
            <a:r>
              <a:rPr lang="de-DE" i="1" dirty="0" err="1"/>
              <a:t>related</a:t>
            </a:r>
            <a:r>
              <a:rPr lang="de-DE" i="1" dirty="0"/>
              <a:t> </a:t>
            </a:r>
            <a:r>
              <a:rPr lang="de-DE" i="1" dirty="0" err="1"/>
              <a:t>ongoing</a:t>
            </a:r>
            <a:r>
              <a:rPr lang="de-DE" i="1" dirty="0"/>
              <a:t> </a:t>
            </a:r>
            <a:r>
              <a:rPr lang="de-DE" i="1" dirty="0" err="1"/>
              <a:t>stage</a:t>
            </a:r>
            <a:r>
              <a:rPr lang="de-DE" i="1" dirty="0"/>
              <a:t> 2 </a:t>
            </a:r>
            <a:r>
              <a:rPr lang="de-DE" i="1" dirty="0" err="1"/>
              <a:t>work</a:t>
            </a:r>
            <a:r>
              <a:rPr lang="de-DE" i="1" dirty="0"/>
              <a:t> on </a:t>
            </a:r>
            <a:r>
              <a:rPr lang="de-DE" i="1" dirty="0" err="1"/>
              <a:t>DualSteer</a:t>
            </a:r>
            <a:r>
              <a:rPr lang="de-DE" i="1" dirty="0"/>
              <a:t> in Rel. 19.</a:t>
            </a:r>
          </a:p>
          <a:p>
            <a:pPr lvl="2"/>
            <a:endParaRPr lang="de-DE" dirty="0"/>
          </a:p>
          <a:p>
            <a:pPr lvl="2"/>
            <a:endParaRPr lang="de-DE" dirty="0"/>
          </a:p>
        </p:txBody>
      </p:sp>
      <p:sp>
        <p:nvSpPr>
          <p:cNvPr id="4" name="Fußzeilenplatzhalter 3">
            <a:extLst>
              <a:ext uri="{FF2B5EF4-FFF2-40B4-BE49-F238E27FC236}">
                <a16:creationId xmlns:a16="http://schemas.microsoft.com/office/drawing/2014/main" id="{188951D4-18AE-55EC-894B-FF2446B1A4D4}"/>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08601B05-45B9-C2D3-EDC4-06296DBEB285}"/>
              </a:ext>
            </a:extLst>
          </p:cNvPr>
          <p:cNvSpPr>
            <a:spLocks noGrp="1"/>
          </p:cNvSpPr>
          <p:nvPr>
            <p:ph type="sldNum" sz="quarter" idx="14"/>
          </p:nvPr>
        </p:nvSpPr>
        <p:spPr/>
        <p:txBody>
          <a:bodyPr/>
          <a:lstStyle/>
          <a:p>
            <a:fld id="{A1A5E10D-79A5-49BA-9648-53481340C65F}" type="slidenum">
              <a:rPr lang="en-US" smtClean="0"/>
              <a:pPr/>
              <a:t>6</a:t>
            </a:fld>
            <a:endParaRPr lang="en-US" dirty="0"/>
          </a:p>
        </p:txBody>
      </p:sp>
    </p:spTree>
    <p:extLst>
      <p:ext uri="{BB962C8B-B14F-4D97-AF65-F5344CB8AC3E}">
        <p14:creationId xmlns:p14="http://schemas.microsoft.com/office/powerpoint/2010/main" val="1144897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670268-B290-4245-02EC-8F246A678F91}"/>
              </a:ext>
            </a:extLst>
          </p:cNvPr>
          <p:cNvPicPr>
            <a:picLocks noChangeAspect="1"/>
          </p:cNvPicPr>
          <p:nvPr/>
        </p:nvPicPr>
        <p:blipFill rotWithShape="1">
          <a:blip r:embed="rId2"/>
          <a:srcRect l="36044"/>
          <a:stretch/>
        </p:blipFill>
        <p:spPr>
          <a:xfrm>
            <a:off x="20" y="10"/>
            <a:ext cx="4386088" cy="6857990"/>
          </a:xfrm>
          <a:custGeom>
            <a:avLst/>
            <a:gdLst>
              <a:gd name="connsiteX0" fmla="*/ 0 w 4386108"/>
              <a:gd name="connsiteY0" fmla="*/ 0 h 6858000"/>
              <a:gd name="connsiteX1" fmla="*/ 4386108 w 4386108"/>
              <a:gd name="connsiteY1" fmla="*/ 0 h 6858000"/>
              <a:gd name="connsiteX2" fmla="*/ 4298433 w 4386108"/>
              <a:gd name="connsiteY2" fmla="*/ 111568 h 6858000"/>
              <a:gd name="connsiteX3" fmla="*/ 3196914 w 4386108"/>
              <a:gd name="connsiteY3" fmla="*/ 3429000 h 6858000"/>
              <a:gd name="connsiteX4" fmla="*/ 4298433 w 4386108"/>
              <a:gd name="connsiteY4" fmla="*/ 6746432 h 6858000"/>
              <a:gd name="connsiteX5" fmla="*/ 4386108 w 4386108"/>
              <a:gd name="connsiteY5" fmla="*/ 6858000 h 6858000"/>
              <a:gd name="connsiteX6" fmla="*/ 0 w 438610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108" h="6858000">
                <a:moveTo>
                  <a:pt x="0" y="0"/>
                </a:moveTo>
                <a:lnTo>
                  <a:pt x="4386108" y="0"/>
                </a:lnTo>
                <a:lnTo>
                  <a:pt x="4298433" y="111568"/>
                </a:lnTo>
                <a:cubicBezTo>
                  <a:pt x="3606609" y="1036646"/>
                  <a:pt x="3196914" y="2184979"/>
                  <a:pt x="3196914" y="3429000"/>
                </a:cubicBezTo>
                <a:cubicBezTo>
                  <a:pt x="3196914" y="4673022"/>
                  <a:pt x="3606609" y="5821354"/>
                  <a:pt x="4298433" y="6746432"/>
                </a:cubicBezTo>
                <a:lnTo>
                  <a:pt x="4386108" y="6858000"/>
                </a:lnTo>
                <a:lnTo>
                  <a:pt x="0" y="6858000"/>
                </a:lnTo>
                <a:close/>
              </a:path>
            </a:pathLst>
          </a:custGeom>
          <a:noFill/>
        </p:spPr>
      </p:pic>
      <p:sp>
        <p:nvSpPr>
          <p:cNvPr id="4" name="Untertitel 3">
            <a:extLst>
              <a:ext uri="{FF2B5EF4-FFF2-40B4-BE49-F238E27FC236}">
                <a16:creationId xmlns:a16="http://schemas.microsoft.com/office/drawing/2014/main" id="{D951C55A-5C72-99AD-3AD6-4048B0FD1F16}"/>
              </a:ext>
            </a:extLst>
          </p:cNvPr>
          <p:cNvSpPr>
            <a:spLocks noGrp="1"/>
          </p:cNvSpPr>
          <p:nvPr>
            <p:ph type="subTitle" idx="1"/>
          </p:nvPr>
        </p:nvSpPr>
        <p:spPr>
          <a:xfrm>
            <a:off x="4296295" y="2494800"/>
            <a:ext cx="7416000" cy="2448000"/>
          </a:xfrm>
        </p:spPr>
        <p:txBody>
          <a:bodyPr anchor="t">
            <a:normAutofit/>
          </a:bodyPr>
          <a:lstStyle/>
          <a:p>
            <a:pPr>
              <a:spcAft>
                <a:spcPts val="600"/>
              </a:spcAft>
            </a:pPr>
            <a:r>
              <a:rPr lang="de-DE" dirty="0"/>
              <a:t>Backup</a:t>
            </a:r>
          </a:p>
        </p:txBody>
      </p:sp>
    </p:spTree>
    <p:extLst>
      <p:ext uri="{BB962C8B-B14F-4D97-AF65-F5344CB8AC3E}">
        <p14:creationId xmlns:p14="http://schemas.microsoft.com/office/powerpoint/2010/main" val="1018252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74EF1F-933C-9A2E-E716-F915BF8AD3A3}"/>
              </a:ext>
            </a:extLst>
          </p:cNvPr>
          <p:cNvSpPr>
            <a:spLocks noGrp="1"/>
          </p:cNvSpPr>
          <p:nvPr>
            <p:ph type="title"/>
          </p:nvPr>
        </p:nvSpPr>
        <p:spPr/>
        <p:txBody>
          <a:bodyPr/>
          <a:lstStyle/>
          <a:p>
            <a:r>
              <a:rPr lang="de-AT" dirty="0"/>
              <a:t>Connections </a:t>
            </a:r>
            <a:r>
              <a:rPr lang="de-AT" dirty="0" err="1"/>
              <a:t>to</a:t>
            </a:r>
            <a:r>
              <a:rPr lang="de-AT" dirty="0"/>
              <a:t> </a:t>
            </a:r>
            <a:r>
              <a:rPr lang="de-AT" dirty="0" err="1"/>
              <a:t>more</a:t>
            </a:r>
            <a:r>
              <a:rPr lang="de-AT" dirty="0"/>
              <a:t> </a:t>
            </a:r>
            <a:r>
              <a:rPr lang="de-AT" dirty="0" err="1"/>
              <a:t>than</a:t>
            </a:r>
            <a:r>
              <a:rPr lang="de-AT" dirty="0"/>
              <a:t> </a:t>
            </a:r>
            <a:r>
              <a:rPr lang="de-AT" dirty="0" err="1"/>
              <a:t>one</a:t>
            </a:r>
            <a:r>
              <a:rPr lang="de-AT" dirty="0"/>
              <a:t> network, R16</a:t>
            </a:r>
          </a:p>
        </p:txBody>
      </p:sp>
      <p:sp>
        <p:nvSpPr>
          <p:cNvPr id="3" name="Inhaltsplatzhalter 2">
            <a:extLst>
              <a:ext uri="{FF2B5EF4-FFF2-40B4-BE49-F238E27FC236}">
                <a16:creationId xmlns:a16="http://schemas.microsoft.com/office/drawing/2014/main" id="{344D9612-134A-A6AE-148C-0A2F678F3EF7}"/>
              </a:ext>
            </a:extLst>
          </p:cNvPr>
          <p:cNvSpPr>
            <a:spLocks noGrp="1"/>
          </p:cNvSpPr>
          <p:nvPr>
            <p:ph sz="quarter" idx="12"/>
          </p:nvPr>
        </p:nvSpPr>
        <p:spPr/>
        <p:txBody>
          <a:bodyPr/>
          <a:lstStyle/>
          <a:p>
            <a:r>
              <a:rPr lang="de-DE" dirty="0"/>
              <a:t>22.261, Rel. 16 – </a:t>
            </a:r>
            <a:r>
              <a:rPr lang="de-DE" dirty="0" err="1"/>
              <a:t>Clause</a:t>
            </a:r>
            <a:r>
              <a:rPr lang="de-DE" dirty="0"/>
              <a:t> 6.18 </a:t>
            </a:r>
            <a:r>
              <a:rPr lang="en-US" dirty="0"/>
              <a:t>Multi-network connectivity and service delivery across operators</a:t>
            </a:r>
          </a:p>
          <a:p>
            <a:pPr lvl="1"/>
            <a:r>
              <a:rPr lang="en-US" i="1" dirty="0"/>
              <a:t>The 5G system shall enable users to obtain services from more than one network simultaneously on an on-demand basis. </a:t>
            </a:r>
          </a:p>
          <a:p>
            <a:pPr lvl="1"/>
            <a:r>
              <a:rPr lang="en-US" i="1" dirty="0"/>
              <a:t>For a user with a single operator subscription, the use of multiple serving networks operated by different operators shall be under the control of the home operator. […]</a:t>
            </a:r>
          </a:p>
          <a:p>
            <a:pPr lvl="1"/>
            <a:endParaRPr lang="en-US" dirty="0">
              <a:sym typeface="Wingdings" panose="05000000000000000000" pitchFamily="2" charset="2"/>
            </a:endParaRPr>
          </a:p>
          <a:p>
            <a:pPr marL="0" lvl="2" indent="0">
              <a:buNone/>
            </a:pPr>
            <a:endParaRPr lang="de-AT" dirty="0"/>
          </a:p>
        </p:txBody>
      </p:sp>
      <p:sp>
        <p:nvSpPr>
          <p:cNvPr id="4" name="Fußzeilenplatzhalter 3">
            <a:extLst>
              <a:ext uri="{FF2B5EF4-FFF2-40B4-BE49-F238E27FC236}">
                <a16:creationId xmlns:a16="http://schemas.microsoft.com/office/drawing/2014/main" id="{E4FE74FE-79B5-8148-7D53-218BF3F793B8}"/>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6CD01643-3B5B-6932-669D-39EA73B9E179}"/>
              </a:ext>
            </a:extLst>
          </p:cNvPr>
          <p:cNvSpPr>
            <a:spLocks noGrp="1"/>
          </p:cNvSpPr>
          <p:nvPr>
            <p:ph type="sldNum" sz="quarter" idx="14"/>
          </p:nvPr>
        </p:nvSpPr>
        <p:spPr/>
        <p:txBody>
          <a:bodyPr/>
          <a:lstStyle/>
          <a:p>
            <a:fld id="{A1A5E10D-79A5-49BA-9648-53481340C65F}" type="slidenum">
              <a:rPr lang="en-US" smtClean="0"/>
              <a:pPr/>
              <a:t>8</a:t>
            </a:fld>
            <a:endParaRPr lang="en-US" dirty="0"/>
          </a:p>
        </p:txBody>
      </p:sp>
    </p:spTree>
    <p:extLst>
      <p:ext uri="{BB962C8B-B14F-4D97-AF65-F5344CB8AC3E}">
        <p14:creationId xmlns:p14="http://schemas.microsoft.com/office/powerpoint/2010/main" val="2633552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74EF1F-933C-9A2E-E716-F915BF8AD3A3}"/>
              </a:ext>
            </a:extLst>
          </p:cNvPr>
          <p:cNvSpPr>
            <a:spLocks noGrp="1"/>
          </p:cNvSpPr>
          <p:nvPr>
            <p:ph type="title"/>
          </p:nvPr>
        </p:nvSpPr>
        <p:spPr/>
        <p:txBody>
          <a:bodyPr/>
          <a:lstStyle/>
          <a:p>
            <a:r>
              <a:rPr lang="de-AT" dirty="0"/>
              <a:t>Connections </a:t>
            </a:r>
            <a:r>
              <a:rPr lang="de-AT" dirty="0" err="1"/>
              <a:t>to</a:t>
            </a:r>
            <a:r>
              <a:rPr lang="de-AT" dirty="0"/>
              <a:t> </a:t>
            </a:r>
            <a:r>
              <a:rPr lang="de-AT" dirty="0" err="1"/>
              <a:t>more</a:t>
            </a:r>
            <a:r>
              <a:rPr lang="de-AT" dirty="0"/>
              <a:t> </a:t>
            </a:r>
            <a:r>
              <a:rPr lang="de-AT" dirty="0" err="1"/>
              <a:t>than</a:t>
            </a:r>
            <a:r>
              <a:rPr lang="de-AT" dirty="0"/>
              <a:t> </a:t>
            </a:r>
            <a:r>
              <a:rPr lang="de-AT" dirty="0" err="1"/>
              <a:t>one</a:t>
            </a:r>
            <a:r>
              <a:rPr lang="de-AT" dirty="0"/>
              <a:t> network, R19</a:t>
            </a:r>
          </a:p>
        </p:txBody>
      </p:sp>
      <p:sp>
        <p:nvSpPr>
          <p:cNvPr id="3" name="Inhaltsplatzhalter 2">
            <a:extLst>
              <a:ext uri="{FF2B5EF4-FFF2-40B4-BE49-F238E27FC236}">
                <a16:creationId xmlns:a16="http://schemas.microsoft.com/office/drawing/2014/main" id="{344D9612-134A-A6AE-148C-0A2F678F3EF7}"/>
              </a:ext>
            </a:extLst>
          </p:cNvPr>
          <p:cNvSpPr>
            <a:spLocks noGrp="1"/>
          </p:cNvSpPr>
          <p:nvPr>
            <p:ph sz="quarter" idx="12"/>
          </p:nvPr>
        </p:nvSpPr>
        <p:spPr/>
        <p:txBody>
          <a:bodyPr/>
          <a:lstStyle/>
          <a:p>
            <a:r>
              <a:rPr lang="en-US" dirty="0"/>
              <a:t>22.261, Rel. 19 – EASNS (ref. clause 6.1)</a:t>
            </a:r>
          </a:p>
          <a:p>
            <a:pPr lvl="1"/>
            <a:r>
              <a:rPr lang="en-US" i="1" dirty="0"/>
              <a:t>For UEs that have the ability to obtain service from more than one VPLMN simultaneously, the following requirements apply:</a:t>
            </a:r>
          </a:p>
          <a:p>
            <a:pPr lvl="2"/>
            <a:r>
              <a:rPr lang="en-US" i="1" dirty="0"/>
              <a:t>When a roaming UE with a single PLMN subscription requires simultaneous access to multiple network slices and the network slices are not available in a single VPLMN, the 5G system shall enable the UE to: </a:t>
            </a:r>
          </a:p>
          <a:p>
            <a:pPr lvl="3"/>
            <a:r>
              <a:rPr lang="en-US" i="1" dirty="0"/>
              <a:t>be registered to more than one VPLMN simultaneously; and</a:t>
            </a:r>
          </a:p>
          <a:p>
            <a:pPr lvl="3"/>
            <a:r>
              <a:rPr lang="en-US" i="1" dirty="0"/>
              <a:t>use network slices from more than one VPLMN simultaneously </a:t>
            </a:r>
          </a:p>
          <a:p>
            <a:pPr lvl="3"/>
            <a:r>
              <a:rPr lang="en-US" i="1" dirty="0"/>
              <a:t>The HPLMN shall be able to </a:t>
            </a:r>
            <a:r>
              <a:rPr lang="en-US" i="1" dirty="0" err="1"/>
              <a:t>authorise</a:t>
            </a:r>
            <a:r>
              <a:rPr lang="en-US" i="1" dirty="0"/>
              <a:t> a roaming UE with a single PLMN subscription to be registered to more than one VPLMN simultaneously in order to access network slices of those VPLMNs.</a:t>
            </a:r>
          </a:p>
          <a:p>
            <a:pPr lvl="3"/>
            <a:r>
              <a:rPr lang="en-US" i="1" dirty="0"/>
              <a:t>The HPLMN shall be able to provide a UE with permission and </a:t>
            </a:r>
            <a:r>
              <a:rPr lang="en-US" i="1" dirty="0" err="1"/>
              <a:t>prioritisation</a:t>
            </a:r>
            <a:r>
              <a:rPr lang="en-US" i="1" dirty="0"/>
              <a:t> information of the VPLMNs the UE is </a:t>
            </a:r>
            <a:r>
              <a:rPr lang="en-US" i="1" dirty="0" err="1"/>
              <a:t>authorised</a:t>
            </a:r>
            <a:r>
              <a:rPr lang="en-US" i="1" dirty="0"/>
              <a:t> to register to in order to use specific network slices.</a:t>
            </a:r>
          </a:p>
          <a:p>
            <a:pPr lvl="1"/>
            <a:endParaRPr lang="en-US" dirty="0">
              <a:sym typeface="Wingdings" panose="05000000000000000000" pitchFamily="2" charset="2"/>
            </a:endParaRPr>
          </a:p>
          <a:p>
            <a:pPr marL="0" lvl="2" indent="0">
              <a:buNone/>
            </a:pPr>
            <a:endParaRPr lang="de-AT" dirty="0"/>
          </a:p>
        </p:txBody>
      </p:sp>
      <p:sp>
        <p:nvSpPr>
          <p:cNvPr id="4" name="Fußzeilenplatzhalter 3">
            <a:extLst>
              <a:ext uri="{FF2B5EF4-FFF2-40B4-BE49-F238E27FC236}">
                <a16:creationId xmlns:a16="http://schemas.microsoft.com/office/drawing/2014/main" id="{E4FE74FE-79B5-8148-7D53-218BF3F793B8}"/>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6CD01643-3B5B-6932-669D-39EA73B9E179}"/>
              </a:ext>
            </a:extLst>
          </p:cNvPr>
          <p:cNvSpPr>
            <a:spLocks noGrp="1"/>
          </p:cNvSpPr>
          <p:nvPr>
            <p:ph type="sldNum" sz="quarter" idx="14"/>
          </p:nvPr>
        </p:nvSpPr>
        <p:spPr/>
        <p:txBody>
          <a:bodyPr/>
          <a:lstStyle/>
          <a:p>
            <a:fld id="{A1A5E10D-79A5-49BA-9648-53481340C65F}" type="slidenum">
              <a:rPr lang="en-US" smtClean="0"/>
              <a:pPr/>
              <a:t>9</a:t>
            </a:fld>
            <a:endParaRPr lang="en-US" dirty="0"/>
          </a:p>
        </p:txBody>
      </p:sp>
    </p:spTree>
    <p:extLst>
      <p:ext uri="{BB962C8B-B14F-4D97-AF65-F5344CB8AC3E}">
        <p14:creationId xmlns:p14="http://schemas.microsoft.com/office/powerpoint/2010/main" val="3120121138"/>
      </p:ext>
    </p:extLst>
  </p:cSld>
  <p:clrMapOvr>
    <a:masterClrMapping/>
  </p:clrMapOvr>
</p:sld>
</file>

<file path=ppt/theme/theme1.xml><?xml version="1.0" encoding="utf-8"?>
<a:theme xmlns:a="http://schemas.openxmlformats.org/drawingml/2006/main" name="Telekom – Circle (06/2021) EN">
  <a:themeElements>
    <a:clrScheme name="Telekom Liquid Master">
      <a:dk1>
        <a:sysClr val="windowText" lastClr="000000"/>
      </a:dk1>
      <a:lt1>
        <a:sysClr val="window" lastClr="FFFFFF"/>
      </a:lt1>
      <a:dk2>
        <a:srgbClr val="E20074"/>
      </a:dk2>
      <a:lt2>
        <a:srgbClr val="A3A3A3"/>
      </a:lt2>
      <a:accent1>
        <a:srgbClr val="32B9AF"/>
      </a:accent1>
      <a:accent2>
        <a:srgbClr val="A4DEEE"/>
      </a:accent2>
      <a:accent3>
        <a:srgbClr val="ECCCBF"/>
      </a:accent3>
      <a:accent4>
        <a:srgbClr val="F0E68C"/>
      </a:accent4>
      <a:accent5>
        <a:srgbClr val="00A8E6"/>
      </a:accent5>
      <a:accent6>
        <a:srgbClr val="6E648C"/>
      </a:accent6>
      <a:hlink>
        <a:srgbClr val="00739F"/>
      </a:hlink>
      <a:folHlink>
        <a:srgbClr val="00739F"/>
      </a:folHlink>
    </a:clrScheme>
    <a:fontScheme name="Deutsche Telekom Liquid Master">
      <a:majorFont>
        <a:latin typeface="TeleNeo Office ExtraBold"/>
        <a:ea typeface=""/>
        <a:cs typeface=""/>
      </a:majorFont>
      <a:minorFont>
        <a:latin typeface="TeleNeo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12700">
          <a:noFill/>
        </a:ln>
      </a:spPr>
      <a:bodyPr lIns="72000" tIns="72000" rIns="72000" bIns="72000" rtlCol="0" anchor="ctr"/>
      <a:lstStyle>
        <a:defPPr algn="ctr">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44000" indent="-144000" algn="l">
          <a:buClr>
            <a:schemeClr val="tx2"/>
          </a:buClr>
          <a:buSzPct val="100000"/>
          <a:buFont typeface="TeleNeo Office" panose="020B0504040202090203" pitchFamily="34" charset="0"/>
          <a:buChar char="•"/>
          <a:defRPr smtClean="0"/>
        </a:defPPr>
      </a:lstStyle>
    </a:txDef>
  </a:objectDefaults>
  <a:extraClrSchemeLst/>
  <a:custClrLst>
    <a:custClr name="Smaragd">
      <a:srgbClr val="078C82"/>
    </a:custClr>
    <a:custClr name="Ozean">
      <a:srgbClr val="5AB4C8"/>
    </a:custClr>
    <a:custClr name="Cappuccino">
      <a:srgbClr val="BD968C"/>
    </a:custClr>
    <a:custClr name="Curry">
      <a:srgbClr val="C8B45A"/>
    </a:custClr>
    <a:custClr name="Jeans">
      <a:srgbClr val="0478BE"/>
    </a:custClr>
    <a:custClr name="Aubergine">
      <a:srgbClr val="3C325A"/>
    </a:custClr>
    <a:custClr name="Leer">
      <a:srgbClr val="FFFFFF"/>
    </a:custClr>
    <a:custClr name="Leer">
      <a:srgbClr val="FFFFFF"/>
    </a:custClr>
    <a:custClr name="Leer">
      <a:srgbClr val="FFFFFF"/>
    </a:custClr>
    <a:custClr name="Leer">
      <a:srgbClr val="FFFFFF"/>
    </a:custClr>
    <a:custClr name="Mint">
      <a:srgbClr val="86CBC4"/>
    </a:custClr>
    <a:custClr name="Himmel">
      <a:srgbClr val="CBE8F4"/>
    </a:custClr>
    <a:custClr name="Pfirsich">
      <a:srgbClr val="FAE2D8"/>
    </a:custClr>
    <a:custClr name="Vanille">
      <a:srgbClr val="F5EBAF"/>
    </a:custClr>
    <a:custClr name="Azur">
      <a:srgbClr val="45C1F1"/>
    </a:custClr>
    <a:custClr name="Flieder">
      <a:srgbClr val="9C9BB9"/>
    </a:custClr>
    <a:custClr name="Leer">
      <a:srgbClr val="FFFFFF"/>
    </a:custClr>
    <a:custClr name="Leer">
      <a:srgbClr val="FFFFFF"/>
    </a:custClr>
    <a:custClr name="Leer">
      <a:srgbClr val="FFFFFF"/>
    </a:custClr>
    <a:custClr name="Leer">
      <a:srgbClr val="FFFFFF"/>
    </a:custClr>
    <a:custClr name="Grau 38">
      <a:srgbClr val="262626"/>
    </a:custClr>
    <a:custClr name="Grau 75">
      <a:srgbClr val="4B4B4B"/>
    </a:custClr>
    <a:custClr name="Grau 115">
      <a:srgbClr val="737373"/>
    </a:custClr>
    <a:custClr name="Grau 178">
      <a:srgbClr val="B2B2B2"/>
    </a:custClr>
    <a:custClr name="Grau 220">
      <a:srgbClr val="DCDCDC"/>
    </a:custClr>
    <a:custClr name="Leer">
      <a:srgbClr val="FFFFFF"/>
    </a:custClr>
    <a:custClr name="Leer">
      <a:srgbClr val="FFFFFF"/>
    </a:custClr>
    <a:custClr name="Rot">
      <a:srgbClr val="D90000"/>
    </a:custClr>
    <a:custClr name="Gelb">
      <a:srgbClr val="FECB00"/>
    </a:custClr>
    <a:custClr name="Grün">
      <a:srgbClr val="46A800"/>
    </a:custClr>
  </a:custClrLst>
  <a:extLst>
    <a:ext uri="{05A4C25C-085E-4340-85A3-A5531E510DB2}">
      <thm15:themeFamily xmlns:thm15="http://schemas.microsoft.com/office/thememl/2012/main" name="Telekom_Master_Circle_Shape_022122_EN_V01.potx" id="{7614D208-0BD2-4F9A-A6E1-E51D558FC2E5}" vid="{5A5AAD53-C97A-4312-9B46-0613DDA46657}"/>
    </a:ext>
  </a:extLst>
</a:theme>
</file>

<file path=ppt/theme/theme2.xml><?xml version="1.0" encoding="utf-8"?>
<a:theme xmlns:a="http://schemas.openxmlformats.org/drawingml/2006/main" name="Office">
  <a:themeElements>
    <a:clrScheme name="Telekom Liquid Master">
      <a:dk1>
        <a:sysClr val="windowText" lastClr="000000"/>
      </a:dk1>
      <a:lt1>
        <a:sysClr val="window" lastClr="FFFFFF"/>
      </a:lt1>
      <a:dk2>
        <a:srgbClr val="E20074"/>
      </a:dk2>
      <a:lt2>
        <a:srgbClr val="A3A3A3"/>
      </a:lt2>
      <a:accent1>
        <a:srgbClr val="32B9AF"/>
      </a:accent1>
      <a:accent2>
        <a:srgbClr val="A4DEEE"/>
      </a:accent2>
      <a:accent3>
        <a:srgbClr val="ECCCBF"/>
      </a:accent3>
      <a:accent4>
        <a:srgbClr val="F0E68C"/>
      </a:accent4>
      <a:accent5>
        <a:srgbClr val="00A8E6"/>
      </a:accent5>
      <a:accent6>
        <a:srgbClr val="6E648C"/>
      </a:accent6>
      <a:hlink>
        <a:srgbClr val="00739F"/>
      </a:hlink>
      <a:folHlink>
        <a:srgbClr val="00739F"/>
      </a:folHlink>
    </a:clrScheme>
    <a:fontScheme name="Deutsche Telekom Liquid Master">
      <a:majorFont>
        <a:latin typeface="TeleNeo Office ExtraBold"/>
        <a:ea typeface=""/>
        <a:cs typeface=""/>
      </a:majorFont>
      <a:minorFont>
        <a:latin typeface="TeleNeo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44000" indent="-144000" algn="l">
          <a:buClr>
            <a:schemeClr val="tx2"/>
          </a:buClr>
          <a:buSzPct val="100000"/>
          <a:buFont typeface="TeleNeo Office" panose="020B0504040202090203" pitchFamily="34" charset="0"/>
          <a:buChar char="•"/>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Telekom Liquid Master">
      <a:dk1>
        <a:sysClr val="windowText" lastClr="000000"/>
      </a:dk1>
      <a:lt1>
        <a:sysClr val="window" lastClr="FFFFFF"/>
      </a:lt1>
      <a:dk2>
        <a:srgbClr val="E20074"/>
      </a:dk2>
      <a:lt2>
        <a:srgbClr val="A3A3A3"/>
      </a:lt2>
      <a:accent1>
        <a:srgbClr val="32B9AF"/>
      </a:accent1>
      <a:accent2>
        <a:srgbClr val="A4DEEE"/>
      </a:accent2>
      <a:accent3>
        <a:srgbClr val="ECCCBF"/>
      </a:accent3>
      <a:accent4>
        <a:srgbClr val="F0E68C"/>
      </a:accent4>
      <a:accent5>
        <a:srgbClr val="00A8E6"/>
      </a:accent5>
      <a:accent6>
        <a:srgbClr val="6E648C"/>
      </a:accent6>
      <a:hlink>
        <a:srgbClr val="00739F"/>
      </a:hlink>
      <a:folHlink>
        <a:srgbClr val="00739F"/>
      </a:folHlink>
    </a:clrScheme>
    <a:fontScheme name="Deutsche Telekom Liquid Master">
      <a:majorFont>
        <a:latin typeface="TeleNeo Office ExtraBold"/>
        <a:ea typeface=""/>
        <a:cs typeface=""/>
      </a:majorFont>
      <a:minorFont>
        <a:latin typeface="TeleNeo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44000" indent="-144000" algn="l">
          <a:buClr>
            <a:schemeClr val="tx2"/>
          </a:buClr>
          <a:buSzPct val="100000"/>
          <a:buFont typeface="TeleNeo Office" panose="020B0504040202090203" pitchFamily="34" charset="0"/>
          <a:buChar char="•"/>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4fd7797-ea2b-49d5-a651-436549cce9f4">
      <Terms xmlns="http://schemas.microsoft.com/office/infopath/2007/PartnerControls"/>
    </lcf76f155ced4ddcb4097134ff3c332f>
    <TaxCatchAll xmlns="31b830ef-a116-44e3-a960-b0b072e024a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D5021D9342D03D4C8D606524AC38CEA5" ma:contentTypeVersion="12" ma:contentTypeDescription="Ein neues Dokument erstellen." ma:contentTypeScope="" ma:versionID="98195744b2a51d2dde9bd3b4a3ba8534">
  <xsd:schema xmlns:xsd="http://www.w3.org/2001/XMLSchema" xmlns:xs="http://www.w3.org/2001/XMLSchema" xmlns:p="http://schemas.microsoft.com/office/2006/metadata/properties" xmlns:ns2="c4fd7797-ea2b-49d5-a651-436549cce9f4" xmlns:ns3="31b830ef-a116-44e3-a960-b0b072e024a0" targetNamespace="http://schemas.microsoft.com/office/2006/metadata/properties" ma:root="true" ma:fieldsID="216a5171a80ce8dd16a4fa7d14787856" ns2:_="" ns3:_="">
    <xsd:import namespace="c4fd7797-ea2b-49d5-a651-436549cce9f4"/>
    <xsd:import namespace="31b830ef-a116-44e3-a960-b0b072e024a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d7797-ea2b-49d5-a651-436549cce9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Bildmarkierungen" ma:readOnly="false" ma:fieldId="{5cf76f15-5ced-4ddc-b409-7134ff3c332f}" ma:taxonomyMulti="true" ma:sspId="55a6c181-b3a6-4e6d-958a-84db063416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1b830ef-a116-44e3-a960-b0b072e024a0" elementFormDefault="qualified">
    <xsd:import namespace="http://schemas.microsoft.com/office/2006/documentManagement/types"/>
    <xsd:import namespace="http://schemas.microsoft.com/office/infopath/2007/PartnerControls"/>
    <xsd:element name="SharedWithUsers" ma:index="14"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Freigegeben für - Details" ma:internalName="SharedWithDetails" ma:readOnly="true">
      <xsd:simpleType>
        <xsd:restriction base="dms:Note">
          <xsd:maxLength value="255"/>
        </xsd:restriction>
      </xsd:simpleType>
    </xsd:element>
    <xsd:element name="TaxCatchAll" ma:index="19" nillable="true" ma:displayName="Taxonomy Catch All Column" ma:hidden="true" ma:list="{24de95fa-3056-415e-9cb5-2baa14430613}" ma:internalName="TaxCatchAll" ma:showField="CatchAllData" ma:web="31b830ef-a116-44e3-a960-b0b072e024a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62AED54-77BE-44AC-852B-3559859D698C}">
  <ds:schemaRefs>
    <ds:schemaRef ds:uri="http://purl.org/dc/terms/"/>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31b830ef-a116-44e3-a960-b0b072e024a0"/>
    <ds:schemaRef ds:uri="c4fd7797-ea2b-49d5-a651-436549cce9f4"/>
    <ds:schemaRef ds:uri="http://www.w3.org/XML/1998/namespace"/>
    <ds:schemaRef ds:uri="http://purl.org/dc/dcmitype/"/>
  </ds:schemaRefs>
</ds:datastoreItem>
</file>

<file path=customXml/itemProps2.xml><?xml version="1.0" encoding="utf-8"?>
<ds:datastoreItem xmlns:ds="http://schemas.openxmlformats.org/officeDocument/2006/customXml" ds:itemID="{5DFBC836-AB1F-4F2E-9757-8BFB72522D52}">
  <ds:schemaRefs>
    <ds:schemaRef ds:uri="http://schemas.microsoft.com/sharepoint/v3/contenttype/forms"/>
  </ds:schemaRefs>
</ds:datastoreItem>
</file>

<file path=customXml/itemProps3.xml><?xml version="1.0" encoding="utf-8"?>
<ds:datastoreItem xmlns:ds="http://schemas.openxmlformats.org/officeDocument/2006/customXml" ds:itemID="{EFA8513F-3C6C-4145-9BA0-82701D4EAD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d7797-ea2b-49d5-a651-436549cce9f4"/>
    <ds:schemaRef ds:uri="31b830ef-a116-44e3-a960-b0b072e024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220221_T_master_en_circle</Template>
  <TotalTime>0</TotalTime>
  <Words>1387</Words>
  <Application>Microsoft Macintosh PowerPoint</Application>
  <PresentationFormat>Breitbild</PresentationFormat>
  <Paragraphs>93</Paragraphs>
  <Slides>10</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10</vt:i4>
      </vt:variant>
    </vt:vector>
  </HeadingPairs>
  <TitlesOfParts>
    <vt:vector size="15" baseType="lpstr">
      <vt:lpstr>Arial</vt:lpstr>
      <vt:lpstr>TeleNeo Office</vt:lpstr>
      <vt:lpstr>TeleNeo Office ExtraBold</vt:lpstr>
      <vt:lpstr>Wingdings</vt:lpstr>
      <vt:lpstr>Telekom – Circle (06/2021) EN</vt:lpstr>
      <vt:lpstr>Proposed Study on additional registration to a network</vt:lpstr>
      <vt:lpstr>Proposed way forward</vt:lpstr>
      <vt:lpstr>Requirements and use cases for NW selection to another network</vt:lpstr>
      <vt:lpstr>Potential Use Cases</vt:lpstr>
      <vt:lpstr>Issues to be considered / studied</vt:lpstr>
      <vt:lpstr>Study item proposal - objectives</vt:lpstr>
      <vt:lpstr>PowerPoint-Präsentation</vt:lpstr>
      <vt:lpstr>Connections to more than one network, R16</vt:lpstr>
      <vt:lpstr>Connections to more than one network, R19</vt:lpstr>
      <vt:lpstr>Connections to more than one network, R18 &amp; 19</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02/2022 – Copy &amp; paste elements </dc:title>
  <dc:creator>Kurt Bischinger</dc:creator>
  <dc:description>Optimized for Office 365</dc:description>
  <cp:lastModifiedBy>Kurt Bischinger</cp:lastModifiedBy>
  <cp:revision>25</cp:revision>
  <cp:lastPrinted>2020-08-27T09:01:38Z</cp:lastPrinted>
  <dcterms:created xsi:type="dcterms:W3CDTF">2024-01-10T14:31:41Z</dcterms:created>
  <dcterms:modified xsi:type="dcterms:W3CDTF">2024-05-17T14:59:28Z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0x010100D5021D9342D03D4C8D606524AC38CEA5</vt:lpwstr>
  </property>
  <property fmtid="{D5CDD505-2E9C-101B-9397-08002B2CF9AE}" pid="3" name="MediaServiceImageTags">
    <vt:lpwstr/>
  </property>
  <property fmtid="{D5CDD505-2E9C-101B-9397-08002B2CF9AE}" pid="4" name="MSIP_Label_55339bf0-f345-473a-9ec8-6ca7c8197055_Enabled">
    <vt:lpwstr>true</vt:lpwstr>
  </property>
  <property fmtid="{D5CDD505-2E9C-101B-9397-08002B2CF9AE}" pid="5" name="MSIP_Label_55339bf0-f345-473a-9ec8-6ca7c8197055_SetDate">
    <vt:lpwstr>2024-01-10T16:25:04Z</vt:lpwstr>
  </property>
  <property fmtid="{D5CDD505-2E9C-101B-9397-08002B2CF9AE}" pid="6" name="MSIP_Label_55339bf0-f345-473a-9ec8-6ca7c8197055_Method">
    <vt:lpwstr>Privileged</vt:lpwstr>
  </property>
  <property fmtid="{D5CDD505-2E9C-101B-9397-08002B2CF9AE}" pid="7" name="MSIP_Label_55339bf0-f345-473a-9ec8-6ca7c8197055_Name">
    <vt:lpwstr>OFFEN</vt:lpwstr>
  </property>
  <property fmtid="{D5CDD505-2E9C-101B-9397-08002B2CF9AE}" pid="8" name="MSIP_Label_55339bf0-f345-473a-9ec8-6ca7c8197055_SiteId">
    <vt:lpwstr>d313b56f-f400-44d3-8403-4b468b3d8ded</vt:lpwstr>
  </property>
  <property fmtid="{D5CDD505-2E9C-101B-9397-08002B2CF9AE}" pid="9" name="MSIP_Label_55339bf0-f345-473a-9ec8-6ca7c8197055_ActionId">
    <vt:lpwstr>d4e7c8a5-1e54-4533-8b12-06318a65b8cd</vt:lpwstr>
  </property>
  <property fmtid="{D5CDD505-2E9C-101B-9397-08002B2CF9AE}" pid="10" name="MSIP_Label_55339bf0-f345-473a-9ec8-6ca7c8197055_ContentBits">
    <vt:lpwstr>0</vt:lpwstr>
  </property>
</Properties>
</file>