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6"/>
  </p:sldMasterIdLst>
  <p:notesMasterIdLst>
    <p:notesMasterId r:id="rId15"/>
  </p:notesMasterIdLst>
  <p:sldIdLst>
    <p:sldId id="303" r:id="rId7"/>
    <p:sldId id="2147478720" r:id="rId8"/>
    <p:sldId id="2147478721" r:id="rId9"/>
    <p:sldId id="2147478722" r:id="rId10"/>
    <p:sldId id="307" r:id="rId11"/>
    <p:sldId id="2147478719" r:id="rId12"/>
    <p:sldId id="311" r:id="rId13"/>
    <p:sldId id="2147478723" r:id="rId14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6E1E34-69A8-6550-E246-0BB266404452}" name="Feifei Lou (Nokia)" initials="FL" userId="S::feifei.lou@nokia.com::5a9d7bff-8e78-424d-b8d0-f913ded263e3" providerId="AD"/>
  <p188:author id="{B9497C81-942B-AC4E-8347-629AB7CA13FB}" name="Hideaki Takahashi (Nokia)" initials="HT" userId="S::hideaki.takahashi@nokia.com::42788fdf-2e17-4914-9a82-fe3b5b4191b2" providerId="AD"/>
  <p188:author id="{4269948B-D281-50B8-AF99-14C9D20151A9}" name="Laurent-Walter Goix (Nokia)" initials="LWG" userId="Laurent-Walter Goix (Nokia)" providerId="None"/>
  <p188:author id="{693BC5BA-F084-477E-70D9-41390269FB6F}" name="Laurent-Walter Goix (Nokia)" initials="" userId="S::laurent-walter.goix@nokia.com::9ff40d73-f4ab-4eaa-b919-9a91c319482c" providerId="AD"/>
  <p188:author id="{6D814AC8-3236-0419-19C7-EA822081876B}" name="Juergen Merkel (Nokia)" initials="J(" userId="S::juergen.merkel@nokia.com::793410af-fce9-4112-99d8-174f3348183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977D8F-C1A3-4B23-B7AB-1B61F54EAE6E}" v="27" dt="2024-05-16T11:37:45.903"/>
    <p1510:client id="{E1312677-BA1E-4FC3-9844-EE1A0FA192BC}" v="287" dt="2024-05-17T16:36:42.624"/>
    <p1510:client id="{EE298373-F01E-6062-0277-22E1F96F61B4}" v="6" dt="2024-05-17T09:21:36.2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ifei Lou (Nokia)" userId="5a9d7bff-8e78-424d-b8d0-f913ded263e3" providerId="ADAL" clId="{149A06FE-D113-422F-818B-638CD6C646EB}"/>
    <pc:docChg chg="modSld">
      <pc:chgData name="Feifei Lou (Nokia)" userId="5a9d7bff-8e78-424d-b8d0-f913ded263e3" providerId="ADAL" clId="{149A06FE-D113-422F-818B-638CD6C646EB}" dt="2024-02-19T09:33:04.226" v="6" actId="20577"/>
      <pc:docMkLst>
        <pc:docMk/>
      </pc:docMkLst>
      <pc:sldChg chg="modSp mod">
        <pc:chgData name="Feifei Lou (Nokia)" userId="5a9d7bff-8e78-424d-b8d0-f913ded263e3" providerId="ADAL" clId="{149A06FE-D113-422F-818B-638CD6C646EB}" dt="2024-02-19T09:33:04.226" v="6" actId="20577"/>
        <pc:sldMkLst>
          <pc:docMk/>
          <pc:sldMk cId="0" sldId="303"/>
        </pc:sldMkLst>
        <pc:spChg chg="mod">
          <ac:chgData name="Feifei Lou (Nokia)" userId="5a9d7bff-8e78-424d-b8d0-f913ded263e3" providerId="ADAL" clId="{149A06FE-D113-422F-818B-638CD6C646EB}" dt="2024-02-19T09:33:04.226" v="6" actId="20577"/>
          <ac:spMkLst>
            <pc:docMk/>
            <pc:sldMk cId="0" sldId="303"/>
            <ac:spMk id="5" creationId="{E0DD555D-A134-ACD1-34B2-8D3FF302EDD2}"/>
          </ac:spMkLst>
        </pc:spChg>
        <pc:spChg chg="mod">
          <ac:chgData name="Feifei Lou (Nokia)" userId="5a9d7bff-8e78-424d-b8d0-f913ded263e3" providerId="ADAL" clId="{149A06FE-D113-422F-818B-638CD6C646EB}" dt="2024-02-16T16:50:39.833" v="5" actId="20577"/>
          <ac:spMkLst>
            <pc:docMk/>
            <pc:sldMk cId="0" sldId="303"/>
            <ac:spMk id="6152" creationId="{F66BEB48-85C4-3638-60D3-08CA0EEA95C3}"/>
          </ac:spMkLst>
        </pc:spChg>
      </pc:sldChg>
    </pc:docChg>
  </pc:docChgLst>
  <pc:docChgLst>
    <pc:chgData name="Feifei Lou (Nokia)" userId="5a9d7bff-8e78-424d-b8d0-f913ded263e3" providerId="ADAL" clId="{4E931556-9AE4-46D7-9BFA-38709C372955}"/>
    <pc:docChg chg="modSld">
      <pc:chgData name="Feifei Lou (Nokia)" userId="5a9d7bff-8e78-424d-b8d0-f913ded263e3" providerId="ADAL" clId="{4E931556-9AE4-46D7-9BFA-38709C372955}" dt="2024-04-26T07:44:06.373" v="52" actId="20577"/>
      <pc:docMkLst>
        <pc:docMk/>
      </pc:docMkLst>
      <pc:sldChg chg="modSp mod">
        <pc:chgData name="Feifei Lou (Nokia)" userId="5a9d7bff-8e78-424d-b8d0-f913ded263e3" providerId="ADAL" clId="{4E931556-9AE4-46D7-9BFA-38709C372955}" dt="2024-04-26T07:44:06.373" v="52" actId="20577"/>
        <pc:sldMkLst>
          <pc:docMk/>
          <pc:sldMk cId="0" sldId="303"/>
        </pc:sldMkLst>
        <pc:spChg chg="mod">
          <ac:chgData name="Feifei Lou (Nokia)" userId="5a9d7bff-8e78-424d-b8d0-f913ded263e3" providerId="ADAL" clId="{4E931556-9AE4-46D7-9BFA-38709C372955}" dt="2024-04-26T07:44:06.373" v="52" actId="20577"/>
          <ac:spMkLst>
            <pc:docMk/>
            <pc:sldMk cId="0" sldId="303"/>
            <ac:spMk id="5" creationId="{E0DD555D-A134-ACD1-34B2-8D3FF302EDD2}"/>
          </ac:spMkLst>
        </pc:spChg>
        <pc:spChg chg="mod">
          <ac:chgData name="Feifei Lou (Nokia)" userId="5a9d7bff-8e78-424d-b8d0-f913ded263e3" providerId="ADAL" clId="{4E931556-9AE4-46D7-9BFA-38709C372955}" dt="2024-04-26T07:39:07.015" v="2" actId="20577"/>
          <ac:spMkLst>
            <pc:docMk/>
            <pc:sldMk cId="0" sldId="303"/>
            <ac:spMk id="6147" creationId="{F62C3059-19AF-93AE-8957-51701FC05093}"/>
          </ac:spMkLst>
        </pc:spChg>
        <pc:spChg chg="mod">
          <ac:chgData name="Feifei Lou (Nokia)" userId="5a9d7bff-8e78-424d-b8d0-f913ded263e3" providerId="ADAL" clId="{4E931556-9AE4-46D7-9BFA-38709C372955}" dt="2024-04-26T07:40:29.719" v="40" actId="20577"/>
          <ac:spMkLst>
            <pc:docMk/>
            <pc:sldMk cId="0" sldId="303"/>
            <ac:spMk id="6152" creationId="{F66BEB48-85C4-3638-60D3-08CA0EEA95C3}"/>
          </ac:spMkLst>
        </pc:spChg>
      </pc:sldChg>
    </pc:docChg>
  </pc:docChgLst>
  <pc:docChgLst>
    <pc:chgData name="Hideaki Takahashi (Nokia)" userId="S::hideaki.takahashi@nokia.com::42788fdf-2e17-4914-9a82-fe3b5b4191b2" providerId="AD" clId="Web-{EE298373-F01E-6062-0277-22E1F96F61B4}"/>
    <pc:docChg chg="">
      <pc:chgData name="Hideaki Takahashi (Nokia)" userId="S::hideaki.takahashi@nokia.com::42788fdf-2e17-4914-9a82-fe3b5b4191b2" providerId="AD" clId="Web-{EE298373-F01E-6062-0277-22E1F96F61B4}" dt="2024-05-17T09:21:36.271" v="5"/>
      <pc:docMkLst>
        <pc:docMk/>
      </pc:docMkLst>
      <pc:sldChg chg="addCm modCm">
        <pc:chgData name="Hideaki Takahashi (Nokia)" userId="S::hideaki.takahashi@nokia.com::42788fdf-2e17-4914-9a82-fe3b5b4191b2" providerId="AD" clId="Web-{EE298373-F01E-6062-0277-22E1F96F61B4}" dt="2024-05-17T09:21:36.271" v="5"/>
        <pc:sldMkLst>
          <pc:docMk/>
          <pc:sldMk cId="4234363205" sldId="21474787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ideaki Takahashi (Nokia)" userId="S::hideaki.takahashi@nokia.com::42788fdf-2e17-4914-9a82-fe3b5b4191b2" providerId="AD" clId="Web-{EE298373-F01E-6062-0277-22E1F96F61B4}" dt="2024-05-17T09:21:36.271" v="5"/>
              <pc2:cmMkLst xmlns:pc2="http://schemas.microsoft.com/office/powerpoint/2019/9/main/command">
                <pc:docMk/>
                <pc:sldMk cId="4234363205" sldId="2147478723"/>
                <pc2:cmMk id="{CC032D5C-4C81-44C0-9EFE-B48DFCABEE98}"/>
              </pc2:cmMkLst>
              <pc226:cmRplyChg chg="mod modRxn">
                <pc226:chgData name="Hideaki Takahashi (Nokia)" userId="S::hideaki.takahashi@nokia.com::42788fdf-2e17-4914-9a82-fe3b5b4191b2" providerId="AD" clId="Web-{EE298373-F01E-6062-0277-22E1F96F61B4}" dt="2024-05-17T09:21:36.271" v="5"/>
                <pc2:cmRplyMkLst xmlns:pc2="http://schemas.microsoft.com/office/powerpoint/2019/9/main/command">
                  <pc:docMk/>
                  <pc:sldMk cId="4234363205" sldId="2147478723"/>
                  <pc2:cmMk id="{CC032D5C-4C81-44C0-9EFE-B48DFCABEE98}"/>
                  <pc2:cmRplyMk id="{DA948147-3D51-4EBB-A546-00006DAFFA47}"/>
                </pc2:cmRplyMkLst>
              </pc226:cmRplyChg>
            </pc226:cmChg>
            <pc226:cmChg xmlns:pc226="http://schemas.microsoft.com/office/powerpoint/2022/06/main/command" chg="add">
              <pc226:chgData name="Hideaki Takahashi (Nokia)" userId="S::hideaki.takahashi@nokia.com::42788fdf-2e17-4914-9a82-fe3b5b4191b2" providerId="AD" clId="Web-{EE298373-F01E-6062-0277-22E1F96F61B4}" dt="2024-05-17T09:20:53.739" v="3"/>
              <pc2:cmMkLst xmlns:pc2="http://schemas.microsoft.com/office/powerpoint/2019/9/main/command">
                <pc:docMk/>
                <pc:sldMk cId="4234363205" sldId="2147478723"/>
                <pc2:cmMk id="{E6E9F17A-C352-4804-8113-724E2AF1682B}"/>
              </pc2:cmMkLst>
              <pc226:cmRplyChg chg="mod modRxn">
                <pc226:chgData name="Hideaki Takahashi (Nokia)" userId="S::hideaki.takahashi@nokia.com::42788fdf-2e17-4914-9a82-fe3b5b4191b2" providerId="AD" clId="Web-{EE298373-F01E-6062-0277-22E1F96F61B4}" dt="2024-05-17T09:20:53.739" v="3"/>
                <pc2:cmRplyMkLst xmlns:pc2="http://schemas.microsoft.com/office/powerpoint/2019/9/main/command">
                  <pc:docMk/>
                  <pc:sldMk cId="4234363205" sldId="2147478723"/>
                  <pc2:cmMk id="{E6E9F17A-C352-4804-8113-724E2AF1682B}"/>
                  <pc2:cmRplyMk id="{30C279E0-41A4-4D85-B88C-EA10211D2423}"/>
                </pc2:cmRplyMkLst>
              </pc226:cmRplyChg>
            </pc226:cmChg>
            <pc226:cmChg xmlns:pc226="http://schemas.microsoft.com/office/powerpoint/2022/06/main/command" chg="add">
              <pc226:chgData name="Hideaki Takahashi (Nokia)" userId="S::hideaki.takahashi@nokia.com::42788fdf-2e17-4914-9a82-fe3b5b4191b2" providerId="AD" clId="Web-{EE298373-F01E-6062-0277-22E1F96F61B4}" dt="2024-05-17T09:21:20.145" v="4"/>
              <pc2:cmMkLst xmlns:pc2="http://schemas.microsoft.com/office/powerpoint/2019/9/main/command">
                <pc:docMk/>
                <pc:sldMk cId="4234363205" sldId="2147478723"/>
                <pc2:cmMk id="{AB22C07F-0B7D-4068-8EA6-5268250E6A97}"/>
              </pc2:cmMkLst>
              <pc226:cmRplyChg chg="mod modRxn">
                <pc226:chgData name="Hideaki Takahashi (Nokia)" userId="S::hideaki.takahashi@nokia.com::42788fdf-2e17-4914-9a82-fe3b5b4191b2" providerId="AD" clId="Web-{EE298373-F01E-6062-0277-22E1F96F61B4}" dt="2024-05-17T09:21:20.145" v="4"/>
                <pc2:cmRplyMkLst xmlns:pc2="http://schemas.microsoft.com/office/powerpoint/2019/9/main/command">
                  <pc:docMk/>
                  <pc:sldMk cId="4234363205" sldId="2147478723"/>
                  <pc2:cmMk id="{AB22C07F-0B7D-4068-8EA6-5268250E6A97}"/>
                  <pc2:cmRplyMk id="{F1D37BC0-B847-403A-9638-230E28641EA0}"/>
                </pc2:cmRplyMkLst>
              </pc226:cmRplyChg>
            </pc226:cmChg>
          </p:ext>
        </pc:extLst>
      </pc:sldChg>
    </pc:docChg>
  </pc:docChgLst>
  <pc:docChgLst>
    <pc:chgData name="Juergen Merkel (Nokia)" userId="793410af-fce9-4112-99d8-174f33481833" providerId="ADAL" clId="{A3977D8F-C1A3-4B23-B7AB-1B61F54EAE6E}"/>
    <pc:docChg chg="modSld">
      <pc:chgData name="Juergen Merkel (Nokia)" userId="793410af-fce9-4112-99d8-174f33481833" providerId="ADAL" clId="{A3977D8F-C1A3-4B23-B7AB-1B61F54EAE6E}" dt="2024-05-16T11:37:45.903" v="26" actId="20577"/>
      <pc:docMkLst>
        <pc:docMk/>
      </pc:docMkLst>
      <pc:sldChg chg="modSp mod">
        <pc:chgData name="Juergen Merkel (Nokia)" userId="793410af-fce9-4112-99d8-174f33481833" providerId="ADAL" clId="{A3977D8F-C1A3-4B23-B7AB-1B61F54EAE6E}" dt="2024-05-16T11:37:45.903" v="26" actId="20577"/>
        <pc:sldMkLst>
          <pc:docMk/>
          <pc:sldMk cId="2462653404" sldId="2147478722"/>
        </pc:sldMkLst>
        <pc:spChg chg="mod">
          <ac:chgData name="Juergen Merkel (Nokia)" userId="793410af-fce9-4112-99d8-174f33481833" providerId="ADAL" clId="{A3977D8F-C1A3-4B23-B7AB-1B61F54EAE6E}" dt="2024-05-16T11:37:45.903" v="26" actId="20577"/>
          <ac:spMkLst>
            <pc:docMk/>
            <pc:sldMk cId="2462653404" sldId="2147478722"/>
            <ac:spMk id="3" creationId="{3D47EC5E-3436-2CED-712F-F6399356994D}"/>
          </ac:spMkLst>
        </pc:spChg>
      </pc:sldChg>
    </pc:docChg>
  </pc:docChgLst>
  <pc:docChgLst>
    <pc:chgData name="Feifei Lou (Nokia)" userId="5a9d7bff-8e78-424d-b8d0-f913ded263e3" providerId="ADAL" clId="{E1312677-BA1E-4FC3-9844-EE1A0FA192BC}"/>
    <pc:docChg chg="undo redo custSel addSld delSld modSld">
      <pc:chgData name="Feifei Lou (Nokia)" userId="5a9d7bff-8e78-424d-b8d0-f913ded263e3" providerId="ADAL" clId="{E1312677-BA1E-4FC3-9844-EE1A0FA192BC}" dt="2024-05-17T16:36:42.624" v="3335"/>
      <pc:docMkLst>
        <pc:docMk/>
      </pc:docMkLst>
      <pc:sldChg chg="add del modNotesTx">
        <pc:chgData name="Feifei Lou (Nokia)" userId="5a9d7bff-8e78-424d-b8d0-f913ded263e3" providerId="ADAL" clId="{E1312677-BA1E-4FC3-9844-EE1A0FA192BC}" dt="2024-05-15T15:39:16.196" v="1232"/>
        <pc:sldMkLst>
          <pc:docMk/>
          <pc:sldMk cId="1386239684" sldId="275"/>
        </pc:sldMkLst>
      </pc:sldChg>
      <pc:sldChg chg="modSp mod">
        <pc:chgData name="Feifei Lou (Nokia)" userId="5a9d7bff-8e78-424d-b8d0-f913ded263e3" providerId="ADAL" clId="{E1312677-BA1E-4FC3-9844-EE1A0FA192BC}" dt="2024-05-15T15:22:37.414" v="1226" actId="20577"/>
        <pc:sldMkLst>
          <pc:docMk/>
          <pc:sldMk cId="0" sldId="303"/>
        </pc:sldMkLst>
        <pc:spChg chg="mod">
          <ac:chgData name="Feifei Lou (Nokia)" userId="5a9d7bff-8e78-424d-b8d0-f913ded263e3" providerId="ADAL" clId="{E1312677-BA1E-4FC3-9844-EE1A0FA192BC}" dt="2024-05-14T08:25:24.219" v="1031" actId="20577"/>
          <ac:spMkLst>
            <pc:docMk/>
            <pc:sldMk cId="0" sldId="303"/>
            <ac:spMk id="5" creationId="{E0DD555D-A134-ACD1-34B2-8D3FF302EDD2}"/>
          </ac:spMkLst>
        </pc:spChg>
        <pc:spChg chg="mod">
          <ac:chgData name="Feifei Lou (Nokia)" userId="5a9d7bff-8e78-424d-b8d0-f913ded263e3" providerId="ADAL" clId="{E1312677-BA1E-4FC3-9844-EE1A0FA192BC}" dt="2024-05-15T15:19:59.539" v="1218" actId="20577"/>
          <ac:spMkLst>
            <pc:docMk/>
            <pc:sldMk cId="0" sldId="303"/>
            <ac:spMk id="6147" creationId="{F62C3059-19AF-93AE-8957-51701FC05093}"/>
          </ac:spMkLst>
        </pc:spChg>
        <pc:spChg chg="mod">
          <ac:chgData name="Feifei Lou (Nokia)" userId="5a9d7bff-8e78-424d-b8d0-f913ded263e3" providerId="ADAL" clId="{E1312677-BA1E-4FC3-9844-EE1A0FA192BC}" dt="2024-05-15T15:22:37.414" v="1226" actId="20577"/>
          <ac:spMkLst>
            <pc:docMk/>
            <pc:sldMk cId="0" sldId="303"/>
            <ac:spMk id="6152" creationId="{F66BEB48-85C4-3638-60D3-08CA0EEA95C3}"/>
          </ac:spMkLst>
        </pc:spChg>
      </pc:sldChg>
      <pc:sldChg chg="modSp mod modNotes">
        <pc:chgData name="Feifei Lou (Nokia)" userId="5a9d7bff-8e78-424d-b8d0-f913ded263e3" providerId="ADAL" clId="{E1312677-BA1E-4FC3-9844-EE1A0FA192BC}" dt="2024-05-16T11:03:18.469" v="3050" actId="20577"/>
        <pc:sldMkLst>
          <pc:docMk/>
          <pc:sldMk cId="522957199" sldId="307"/>
        </pc:sldMkLst>
        <pc:spChg chg="mod">
          <ac:chgData name="Feifei Lou (Nokia)" userId="5a9d7bff-8e78-424d-b8d0-f913ded263e3" providerId="ADAL" clId="{E1312677-BA1E-4FC3-9844-EE1A0FA192BC}" dt="2024-05-15T19:41:17.907" v="1466" actId="14100"/>
          <ac:spMkLst>
            <pc:docMk/>
            <pc:sldMk cId="522957199" sldId="307"/>
            <ac:spMk id="2" creationId="{311341A3-7561-4791-2559-9DE2760788B3}"/>
          </ac:spMkLst>
        </pc:spChg>
        <pc:spChg chg="mod">
          <ac:chgData name="Feifei Lou (Nokia)" userId="5a9d7bff-8e78-424d-b8d0-f913ded263e3" providerId="ADAL" clId="{E1312677-BA1E-4FC3-9844-EE1A0FA192BC}" dt="2024-05-16T11:03:18.469" v="3050" actId="20577"/>
          <ac:spMkLst>
            <pc:docMk/>
            <pc:sldMk cId="522957199" sldId="307"/>
            <ac:spMk id="3" creationId="{D6D1E4DB-2F6B-13BD-184F-40D9FCB01FA7}"/>
          </ac:spMkLst>
        </pc:spChg>
      </pc:sldChg>
      <pc:sldChg chg="modSp del mod">
        <pc:chgData name="Feifei Lou (Nokia)" userId="5a9d7bff-8e78-424d-b8d0-f913ded263e3" providerId="ADAL" clId="{E1312677-BA1E-4FC3-9844-EE1A0FA192BC}" dt="2024-05-15T19:55:57.167" v="1903" actId="47"/>
        <pc:sldMkLst>
          <pc:docMk/>
          <pc:sldMk cId="703072713" sldId="309"/>
        </pc:sldMkLst>
        <pc:spChg chg="mod">
          <ac:chgData name="Feifei Lou (Nokia)" userId="5a9d7bff-8e78-424d-b8d0-f913ded263e3" providerId="ADAL" clId="{E1312677-BA1E-4FC3-9844-EE1A0FA192BC}" dt="2024-05-15T19:51:09.860" v="1842" actId="20577"/>
          <ac:spMkLst>
            <pc:docMk/>
            <pc:sldMk cId="703072713" sldId="309"/>
            <ac:spMk id="3" creationId="{92F6E1FA-3C27-617D-923A-4483339AF89B}"/>
          </ac:spMkLst>
        </pc:spChg>
      </pc:sldChg>
      <pc:sldChg chg="modSp del mod">
        <pc:chgData name="Feifei Lou (Nokia)" userId="5a9d7bff-8e78-424d-b8d0-f913ded263e3" providerId="ADAL" clId="{E1312677-BA1E-4FC3-9844-EE1A0FA192BC}" dt="2024-05-15T19:58:34.942" v="1964" actId="47"/>
        <pc:sldMkLst>
          <pc:docMk/>
          <pc:sldMk cId="3572216666" sldId="310"/>
        </pc:sldMkLst>
        <pc:spChg chg="mod">
          <ac:chgData name="Feifei Lou (Nokia)" userId="5a9d7bff-8e78-424d-b8d0-f913ded263e3" providerId="ADAL" clId="{E1312677-BA1E-4FC3-9844-EE1A0FA192BC}" dt="2024-05-15T16:11:45.678" v="1302" actId="20577"/>
          <ac:spMkLst>
            <pc:docMk/>
            <pc:sldMk cId="3572216666" sldId="310"/>
            <ac:spMk id="3" creationId="{BA883FB1-1654-43C8-9E3C-CF0603B43146}"/>
          </ac:spMkLst>
        </pc:spChg>
      </pc:sldChg>
      <pc:sldChg chg="addSp delSp modSp mod">
        <pc:chgData name="Feifei Lou (Nokia)" userId="5a9d7bff-8e78-424d-b8d0-f913ded263e3" providerId="ADAL" clId="{E1312677-BA1E-4FC3-9844-EE1A0FA192BC}" dt="2024-05-16T11:00:37.560" v="3020" actId="14100"/>
        <pc:sldMkLst>
          <pc:docMk/>
          <pc:sldMk cId="279355700" sldId="311"/>
        </pc:sldMkLst>
        <pc:spChg chg="mod">
          <ac:chgData name="Feifei Lou (Nokia)" userId="5a9d7bff-8e78-424d-b8d0-f913ded263e3" providerId="ADAL" clId="{E1312677-BA1E-4FC3-9844-EE1A0FA192BC}" dt="2024-05-13T14:02:53.835" v="992" actId="20577"/>
          <ac:spMkLst>
            <pc:docMk/>
            <pc:sldMk cId="279355700" sldId="311"/>
            <ac:spMk id="2" creationId="{C5B7FC52-8051-FEFA-941D-E30C62652406}"/>
          </ac:spMkLst>
        </pc:spChg>
        <pc:spChg chg="mod">
          <ac:chgData name="Feifei Lou (Nokia)" userId="5a9d7bff-8e78-424d-b8d0-f913ded263e3" providerId="ADAL" clId="{E1312677-BA1E-4FC3-9844-EE1A0FA192BC}" dt="2024-05-16T11:00:37.560" v="3020" actId="14100"/>
          <ac:spMkLst>
            <pc:docMk/>
            <pc:sldMk cId="279355700" sldId="311"/>
            <ac:spMk id="3" creationId="{1622B7D1-62DA-7276-BEDD-318C7DE819AB}"/>
          </ac:spMkLst>
        </pc:spChg>
        <pc:spChg chg="mod">
          <ac:chgData name="Feifei Lou (Nokia)" userId="5a9d7bff-8e78-424d-b8d0-f913ded263e3" providerId="ADAL" clId="{E1312677-BA1E-4FC3-9844-EE1A0FA192BC}" dt="2024-05-15T21:31:36.274" v="2635" actId="20577"/>
          <ac:spMkLst>
            <pc:docMk/>
            <pc:sldMk cId="279355700" sldId="311"/>
            <ac:spMk id="4" creationId="{2138BF57-BC95-7092-54DA-CB6BA4D0B1E1}"/>
          </ac:spMkLst>
        </pc:spChg>
        <pc:spChg chg="add del mod">
          <ac:chgData name="Feifei Lou (Nokia)" userId="5a9d7bff-8e78-424d-b8d0-f913ded263e3" providerId="ADAL" clId="{E1312677-BA1E-4FC3-9844-EE1A0FA192BC}" dt="2024-05-15T11:35:10.149" v="1061" actId="478"/>
          <ac:spMkLst>
            <pc:docMk/>
            <pc:sldMk cId="279355700" sldId="311"/>
            <ac:spMk id="5" creationId="{287B1CD2-C0D0-0343-1FA5-55B0C3F830C6}"/>
          </ac:spMkLst>
        </pc:spChg>
        <pc:spChg chg="mod">
          <ac:chgData name="Feifei Lou (Nokia)" userId="5a9d7bff-8e78-424d-b8d0-f913ded263e3" providerId="ADAL" clId="{E1312677-BA1E-4FC3-9844-EE1A0FA192BC}" dt="2024-05-16T11:00:16.907" v="3018" actId="1038"/>
          <ac:spMkLst>
            <pc:docMk/>
            <pc:sldMk cId="279355700" sldId="311"/>
            <ac:spMk id="19" creationId="{A75199D6-0162-2301-B5A9-63D06C1A48DF}"/>
          </ac:spMkLst>
        </pc:spChg>
        <pc:spChg chg="del mod">
          <ac:chgData name="Feifei Lou (Nokia)" userId="5a9d7bff-8e78-424d-b8d0-f913ded263e3" providerId="ADAL" clId="{E1312677-BA1E-4FC3-9844-EE1A0FA192BC}" dt="2024-05-13T12:34:49.162" v="867" actId="478"/>
          <ac:spMkLst>
            <pc:docMk/>
            <pc:sldMk cId="279355700" sldId="311"/>
            <ac:spMk id="20" creationId="{09BD3FB4-D370-607C-CFD9-5BC2D0F19E8F}"/>
          </ac:spMkLst>
        </pc:spChg>
        <pc:spChg chg="mod">
          <ac:chgData name="Feifei Lou (Nokia)" userId="5a9d7bff-8e78-424d-b8d0-f913ded263e3" providerId="ADAL" clId="{E1312677-BA1E-4FC3-9844-EE1A0FA192BC}" dt="2024-05-16T11:00:16.907" v="3018" actId="1038"/>
          <ac:spMkLst>
            <pc:docMk/>
            <pc:sldMk cId="279355700" sldId="311"/>
            <ac:spMk id="22" creationId="{59BD1B86-8D5F-D1CE-70D7-332C3550515E}"/>
          </ac:spMkLst>
        </pc:spChg>
        <pc:spChg chg="mod">
          <ac:chgData name="Feifei Lou (Nokia)" userId="5a9d7bff-8e78-424d-b8d0-f913ded263e3" providerId="ADAL" clId="{E1312677-BA1E-4FC3-9844-EE1A0FA192BC}" dt="2024-05-16T11:00:16.907" v="3018" actId="1038"/>
          <ac:spMkLst>
            <pc:docMk/>
            <pc:sldMk cId="279355700" sldId="311"/>
            <ac:spMk id="23" creationId="{19A1302B-2C51-3134-62B9-5C49CD74692C}"/>
          </ac:spMkLst>
        </pc:spChg>
        <pc:spChg chg="mod">
          <ac:chgData name="Feifei Lou (Nokia)" userId="5a9d7bff-8e78-424d-b8d0-f913ded263e3" providerId="ADAL" clId="{E1312677-BA1E-4FC3-9844-EE1A0FA192BC}" dt="2024-05-16T11:00:24.444" v="3019" actId="14100"/>
          <ac:spMkLst>
            <pc:docMk/>
            <pc:sldMk cId="279355700" sldId="311"/>
            <ac:spMk id="24" creationId="{46A2659D-56D3-3F6A-C955-48D350C309DE}"/>
          </ac:spMkLst>
        </pc:spChg>
        <pc:spChg chg="mod">
          <ac:chgData name="Feifei Lou (Nokia)" userId="5a9d7bff-8e78-424d-b8d0-f913ded263e3" providerId="ADAL" clId="{E1312677-BA1E-4FC3-9844-EE1A0FA192BC}" dt="2024-05-16T11:00:16.907" v="3018" actId="1038"/>
          <ac:spMkLst>
            <pc:docMk/>
            <pc:sldMk cId="279355700" sldId="311"/>
            <ac:spMk id="31" creationId="{9A075B5D-D228-179B-E10A-37FD33D9332A}"/>
          </ac:spMkLst>
        </pc:spChg>
      </pc:sldChg>
      <pc:sldChg chg="new del">
        <pc:chgData name="Feifei Lou (Nokia)" userId="5a9d7bff-8e78-424d-b8d0-f913ded263e3" providerId="ADAL" clId="{E1312677-BA1E-4FC3-9844-EE1A0FA192BC}" dt="2024-05-13T11:10:36.524" v="3" actId="680"/>
        <pc:sldMkLst>
          <pc:docMk/>
          <pc:sldMk cId="414748121" sldId="312"/>
        </pc:sldMkLst>
      </pc:sldChg>
      <pc:sldChg chg="new del">
        <pc:chgData name="Feifei Lou (Nokia)" userId="5a9d7bff-8e78-424d-b8d0-f913ded263e3" providerId="ADAL" clId="{E1312677-BA1E-4FC3-9844-EE1A0FA192BC}" dt="2024-05-13T11:10:25.251" v="1" actId="680"/>
        <pc:sldMkLst>
          <pc:docMk/>
          <pc:sldMk cId="3428158045" sldId="312"/>
        </pc:sldMkLst>
      </pc:sldChg>
      <pc:sldChg chg="addSp delSp modSp add mod delCm">
        <pc:chgData name="Feifei Lou (Nokia)" userId="5a9d7bff-8e78-424d-b8d0-f913ded263e3" providerId="ADAL" clId="{E1312677-BA1E-4FC3-9844-EE1A0FA192BC}" dt="2024-05-15T21:05:53.352" v="2628" actId="14100"/>
        <pc:sldMkLst>
          <pc:docMk/>
          <pc:sldMk cId="2107409843" sldId="2147478719"/>
        </pc:sldMkLst>
        <pc:spChg chg="mod">
          <ac:chgData name="Feifei Lou (Nokia)" userId="5a9d7bff-8e78-424d-b8d0-f913ded263e3" providerId="ADAL" clId="{E1312677-BA1E-4FC3-9844-EE1A0FA192BC}" dt="2024-05-13T11:33:50.968" v="542" actId="1038"/>
          <ac:spMkLst>
            <pc:docMk/>
            <pc:sldMk cId="2107409843" sldId="2147478719"/>
            <ac:spMk id="2" creationId="{404680D2-AFDF-7A67-BD5E-76FD0456A2F1}"/>
          </ac:spMkLst>
        </pc:spChg>
        <pc:spChg chg="mod">
          <ac:chgData name="Feifei Lou (Nokia)" userId="5a9d7bff-8e78-424d-b8d0-f913ded263e3" providerId="ADAL" clId="{E1312677-BA1E-4FC3-9844-EE1A0FA192BC}" dt="2024-05-13T11:44:36.401" v="702" actId="20577"/>
          <ac:spMkLst>
            <pc:docMk/>
            <pc:sldMk cId="2107409843" sldId="2147478719"/>
            <ac:spMk id="3" creationId="{0945259C-CA23-5A8B-401E-E8D0EC9C4406}"/>
          </ac:spMkLst>
        </pc:spChg>
        <pc:spChg chg="mod">
          <ac:chgData name="Feifei Lou (Nokia)" userId="5a9d7bff-8e78-424d-b8d0-f913ded263e3" providerId="ADAL" clId="{E1312677-BA1E-4FC3-9844-EE1A0FA192BC}" dt="2024-05-13T11:18:48.510" v="155" actId="1038"/>
          <ac:spMkLst>
            <pc:docMk/>
            <pc:sldMk cId="2107409843" sldId="2147478719"/>
            <ac:spMk id="5" creationId="{0941FB22-ADF0-7EBA-C7E5-BCCD39FBFF2E}"/>
          </ac:spMkLst>
        </pc:spChg>
        <pc:spChg chg="mod">
          <ac:chgData name="Feifei Lou (Nokia)" userId="5a9d7bff-8e78-424d-b8d0-f913ded263e3" providerId="ADAL" clId="{E1312677-BA1E-4FC3-9844-EE1A0FA192BC}" dt="2024-05-13T11:20:50.903" v="237" actId="1036"/>
          <ac:spMkLst>
            <pc:docMk/>
            <pc:sldMk cId="2107409843" sldId="2147478719"/>
            <ac:spMk id="7" creationId="{2791F604-308A-592D-A381-1E26FA20E74B}"/>
          </ac:spMkLst>
        </pc:spChg>
        <pc:spChg chg="del">
          <ac:chgData name="Feifei Lou (Nokia)" userId="5a9d7bff-8e78-424d-b8d0-f913ded263e3" providerId="ADAL" clId="{E1312677-BA1E-4FC3-9844-EE1A0FA192BC}" dt="2024-05-15T21:04:15.663" v="2614" actId="478"/>
          <ac:spMkLst>
            <pc:docMk/>
            <pc:sldMk cId="2107409843" sldId="2147478719"/>
            <ac:spMk id="8" creationId="{AC84D486-5C17-BD9D-73DE-FD8BF3B8C897}"/>
          </ac:spMkLst>
        </pc:spChg>
        <pc:spChg chg="mod ord">
          <ac:chgData name="Feifei Lou (Nokia)" userId="5a9d7bff-8e78-424d-b8d0-f913ded263e3" providerId="ADAL" clId="{E1312677-BA1E-4FC3-9844-EE1A0FA192BC}" dt="2024-05-13T13:59:27.725" v="966" actId="171"/>
          <ac:spMkLst>
            <pc:docMk/>
            <pc:sldMk cId="2107409843" sldId="2147478719"/>
            <ac:spMk id="12" creationId="{8F5FCD34-BE5D-4148-14A9-B7146B060FF4}"/>
          </ac:spMkLst>
        </pc:spChg>
        <pc:spChg chg="ord">
          <ac:chgData name="Feifei Lou (Nokia)" userId="5a9d7bff-8e78-424d-b8d0-f913ded263e3" providerId="ADAL" clId="{E1312677-BA1E-4FC3-9844-EE1A0FA192BC}" dt="2024-05-13T13:59:27.725" v="966" actId="171"/>
          <ac:spMkLst>
            <pc:docMk/>
            <pc:sldMk cId="2107409843" sldId="2147478719"/>
            <ac:spMk id="13" creationId="{D1E52677-A5E6-B762-3040-F82045506113}"/>
          </ac:spMkLst>
        </pc:spChg>
        <pc:spChg chg="mod">
          <ac:chgData name="Feifei Lou (Nokia)" userId="5a9d7bff-8e78-424d-b8d0-f913ded263e3" providerId="ADAL" clId="{E1312677-BA1E-4FC3-9844-EE1A0FA192BC}" dt="2024-05-13T14:12:18.863" v="1000" actId="122"/>
          <ac:spMkLst>
            <pc:docMk/>
            <pc:sldMk cId="2107409843" sldId="2147478719"/>
            <ac:spMk id="14" creationId="{FBB48E16-0D3C-D2A7-226F-F9010B8D1157}"/>
          </ac:spMkLst>
        </pc:spChg>
        <pc:spChg chg="add mod">
          <ac:chgData name="Feifei Lou (Nokia)" userId="5a9d7bff-8e78-424d-b8d0-f913ded263e3" providerId="ADAL" clId="{E1312677-BA1E-4FC3-9844-EE1A0FA192BC}" dt="2024-05-13T12:30:23.638" v="862" actId="14100"/>
          <ac:spMkLst>
            <pc:docMk/>
            <pc:sldMk cId="2107409843" sldId="2147478719"/>
            <ac:spMk id="15" creationId="{20EAD045-8C9B-120F-AF10-B15B4DBA088A}"/>
          </ac:spMkLst>
        </pc:spChg>
        <pc:spChg chg="mod">
          <ac:chgData name="Feifei Lou (Nokia)" userId="5a9d7bff-8e78-424d-b8d0-f913ded263e3" providerId="ADAL" clId="{E1312677-BA1E-4FC3-9844-EE1A0FA192BC}" dt="2024-05-13T13:59:56.858" v="986" actId="20577"/>
          <ac:spMkLst>
            <pc:docMk/>
            <pc:sldMk cId="2107409843" sldId="2147478719"/>
            <ac:spMk id="16" creationId="{F7603B1E-2164-234C-D01E-FEF99AA16223}"/>
          </ac:spMkLst>
        </pc:spChg>
        <pc:spChg chg="mod">
          <ac:chgData name="Feifei Lou (Nokia)" userId="5a9d7bff-8e78-424d-b8d0-f913ded263e3" providerId="ADAL" clId="{E1312677-BA1E-4FC3-9844-EE1A0FA192BC}" dt="2024-05-15T20:01:06.325" v="1966" actId="20577"/>
          <ac:spMkLst>
            <pc:docMk/>
            <pc:sldMk cId="2107409843" sldId="2147478719"/>
            <ac:spMk id="17" creationId="{E87EAE02-79B6-7E89-FDED-C483615E906D}"/>
          </ac:spMkLst>
        </pc:spChg>
        <pc:spChg chg="del">
          <ac:chgData name="Feifei Lou (Nokia)" userId="5a9d7bff-8e78-424d-b8d0-f913ded263e3" providerId="ADAL" clId="{E1312677-BA1E-4FC3-9844-EE1A0FA192BC}" dt="2024-05-13T11:14:19.928" v="44" actId="478"/>
          <ac:spMkLst>
            <pc:docMk/>
            <pc:sldMk cId="2107409843" sldId="2147478719"/>
            <ac:spMk id="18" creationId="{81A53C23-F992-4C43-B5D7-702954E833F3}"/>
          </ac:spMkLst>
        </pc:spChg>
        <pc:spChg chg="add mod">
          <ac:chgData name="Feifei Lou (Nokia)" userId="5a9d7bff-8e78-424d-b8d0-f913ded263e3" providerId="ADAL" clId="{E1312677-BA1E-4FC3-9844-EE1A0FA192BC}" dt="2024-05-15T20:01:02.532" v="1965" actId="20577"/>
          <ac:spMkLst>
            <pc:docMk/>
            <pc:sldMk cId="2107409843" sldId="2147478719"/>
            <ac:spMk id="18" creationId="{D87A6FC8-555C-3962-279B-0554EC95E460}"/>
          </ac:spMkLst>
        </pc:spChg>
        <pc:spChg chg="del mod">
          <ac:chgData name="Feifei Lou (Nokia)" userId="5a9d7bff-8e78-424d-b8d0-f913ded263e3" providerId="ADAL" clId="{E1312677-BA1E-4FC3-9844-EE1A0FA192BC}" dt="2024-05-13T11:21:42.657" v="270" actId="478"/>
          <ac:spMkLst>
            <pc:docMk/>
            <pc:sldMk cId="2107409843" sldId="2147478719"/>
            <ac:spMk id="19" creationId="{A89BCAF3-1361-7859-B289-51502E4E4F9A}"/>
          </ac:spMkLst>
        </pc:spChg>
        <pc:spChg chg="add mod">
          <ac:chgData name="Feifei Lou (Nokia)" userId="5a9d7bff-8e78-424d-b8d0-f913ded263e3" providerId="ADAL" clId="{E1312677-BA1E-4FC3-9844-EE1A0FA192BC}" dt="2024-05-13T14:12:22.548" v="1001" actId="122"/>
          <ac:spMkLst>
            <pc:docMk/>
            <pc:sldMk cId="2107409843" sldId="2147478719"/>
            <ac:spMk id="20" creationId="{FEE2A6D4-F7C6-E441-E46C-002186D2CE9F}"/>
          </ac:spMkLst>
        </pc:spChg>
        <pc:spChg chg="del">
          <ac:chgData name="Feifei Lou (Nokia)" userId="5a9d7bff-8e78-424d-b8d0-f913ded263e3" providerId="ADAL" clId="{E1312677-BA1E-4FC3-9844-EE1A0FA192BC}" dt="2024-05-13T11:16:12.507" v="47" actId="478"/>
          <ac:spMkLst>
            <pc:docMk/>
            <pc:sldMk cId="2107409843" sldId="2147478719"/>
            <ac:spMk id="21" creationId="{3C53A266-D953-EEBB-D755-F4DABC3C2723}"/>
          </ac:spMkLst>
        </pc:spChg>
        <pc:spChg chg="mod">
          <ac:chgData name="Feifei Lou (Nokia)" userId="5a9d7bff-8e78-424d-b8d0-f913ded263e3" providerId="ADAL" clId="{E1312677-BA1E-4FC3-9844-EE1A0FA192BC}" dt="2024-05-13T11:34:21.431" v="546" actId="20577"/>
          <ac:spMkLst>
            <pc:docMk/>
            <pc:sldMk cId="2107409843" sldId="2147478719"/>
            <ac:spMk id="22" creationId="{163EB0D3-88CB-FA34-9D27-76593A63B77D}"/>
          </ac:spMkLst>
        </pc:spChg>
        <pc:spChg chg="del">
          <ac:chgData name="Feifei Lou (Nokia)" userId="5a9d7bff-8e78-424d-b8d0-f913ded263e3" providerId="ADAL" clId="{E1312677-BA1E-4FC3-9844-EE1A0FA192BC}" dt="2024-05-13T11:16:06.123" v="46" actId="478"/>
          <ac:spMkLst>
            <pc:docMk/>
            <pc:sldMk cId="2107409843" sldId="2147478719"/>
            <ac:spMk id="23" creationId="{EAE6F29F-530A-3F2D-51ED-64256D66A982}"/>
          </ac:spMkLst>
        </pc:spChg>
        <pc:spChg chg="add mod">
          <ac:chgData name="Feifei Lou (Nokia)" userId="5a9d7bff-8e78-424d-b8d0-f913ded263e3" providerId="ADAL" clId="{E1312677-BA1E-4FC3-9844-EE1A0FA192BC}" dt="2024-05-13T11:24:04.914" v="324" actId="1038"/>
          <ac:spMkLst>
            <pc:docMk/>
            <pc:sldMk cId="2107409843" sldId="2147478719"/>
            <ac:spMk id="24" creationId="{8FE6CF66-AE97-9DBB-F244-EC0670A6770D}"/>
          </ac:spMkLst>
        </pc:spChg>
        <pc:spChg chg="add mod">
          <ac:chgData name="Feifei Lou (Nokia)" userId="5a9d7bff-8e78-424d-b8d0-f913ded263e3" providerId="ADAL" clId="{E1312677-BA1E-4FC3-9844-EE1A0FA192BC}" dt="2024-05-13T11:23:55.428" v="317" actId="1038"/>
          <ac:spMkLst>
            <pc:docMk/>
            <pc:sldMk cId="2107409843" sldId="2147478719"/>
            <ac:spMk id="25" creationId="{3AB4E6A9-3C3B-E3E0-3A3A-74A54B1998AB}"/>
          </ac:spMkLst>
        </pc:spChg>
        <pc:spChg chg="mod">
          <ac:chgData name="Feifei Lou (Nokia)" userId="5a9d7bff-8e78-424d-b8d0-f913ded263e3" providerId="ADAL" clId="{E1312677-BA1E-4FC3-9844-EE1A0FA192BC}" dt="2024-05-15T14:42:43.922" v="1210" actId="1037"/>
          <ac:spMkLst>
            <pc:docMk/>
            <pc:sldMk cId="2107409843" sldId="2147478719"/>
            <ac:spMk id="26" creationId="{2DAB34E5-C81E-0809-E446-FF3ED202AF17}"/>
          </ac:spMkLst>
        </pc:spChg>
        <pc:spChg chg="mod">
          <ac:chgData name="Feifei Lou (Nokia)" userId="5a9d7bff-8e78-424d-b8d0-f913ded263e3" providerId="ADAL" clId="{E1312677-BA1E-4FC3-9844-EE1A0FA192BC}" dt="2024-05-15T21:04:28.767" v="2626" actId="1037"/>
          <ac:spMkLst>
            <pc:docMk/>
            <pc:sldMk cId="2107409843" sldId="2147478719"/>
            <ac:spMk id="29" creationId="{438834F5-CB7E-5AAF-DC7E-63BF95C152DC}"/>
          </ac:spMkLst>
        </pc:spChg>
        <pc:spChg chg="del">
          <ac:chgData name="Feifei Lou (Nokia)" userId="5a9d7bff-8e78-424d-b8d0-f913ded263e3" providerId="ADAL" clId="{E1312677-BA1E-4FC3-9844-EE1A0FA192BC}" dt="2024-05-15T21:04:21.240" v="2615" actId="478"/>
          <ac:spMkLst>
            <pc:docMk/>
            <pc:sldMk cId="2107409843" sldId="2147478719"/>
            <ac:spMk id="30" creationId="{D2563F7E-D998-2FC3-D5A9-023E3EC928D8}"/>
          </ac:spMkLst>
        </pc:spChg>
        <pc:spChg chg="mod">
          <ac:chgData name="Feifei Lou (Nokia)" userId="5a9d7bff-8e78-424d-b8d0-f913ded263e3" providerId="ADAL" clId="{E1312677-BA1E-4FC3-9844-EE1A0FA192BC}" dt="2024-05-13T11:28:42.043" v="393" actId="1076"/>
          <ac:spMkLst>
            <pc:docMk/>
            <pc:sldMk cId="2107409843" sldId="2147478719"/>
            <ac:spMk id="31" creationId="{6FDF191D-FF74-DCC1-C573-A10B6A28CEC3}"/>
          </ac:spMkLst>
        </pc:spChg>
        <pc:spChg chg="add mod">
          <ac:chgData name="Feifei Lou (Nokia)" userId="5a9d7bff-8e78-424d-b8d0-f913ded263e3" providerId="ADAL" clId="{E1312677-BA1E-4FC3-9844-EE1A0FA192BC}" dt="2024-05-13T13:12:18.599" v="910" actId="20577"/>
          <ac:spMkLst>
            <pc:docMk/>
            <pc:sldMk cId="2107409843" sldId="2147478719"/>
            <ac:spMk id="32" creationId="{91D7FEF2-6CB6-2036-2561-A1EFB31B7175}"/>
          </ac:spMkLst>
        </pc:spChg>
        <pc:spChg chg="add mod">
          <ac:chgData name="Feifei Lou (Nokia)" userId="5a9d7bff-8e78-424d-b8d0-f913ded263e3" providerId="ADAL" clId="{E1312677-BA1E-4FC3-9844-EE1A0FA192BC}" dt="2024-05-15T14:46:01.855" v="1214" actId="122"/>
          <ac:spMkLst>
            <pc:docMk/>
            <pc:sldMk cId="2107409843" sldId="2147478719"/>
            <ac:spMk id="33" creationId="{305BC859-35C4-E037-91AF-C610DE5D87D2}"/>
          </ac:spMkLst>
        </pc:spChg>
        <pc:spChg chg="add mod">
          <ac:chgData name="Feifei Lou (Nokia)" userId="5a9d7bff-8e78-424d-b8d0-f913ded263e3" providerId="ADAL" clId="{E1312677-BA1E-4FC3-9844-EE1A0FA192BC}" dt="2024-05-13T13:57:03.632" v="920"/>
          <ac:spMkLst>
            <pc:docMk/>
            <pc:sldMk cId="2107409843" sldId="2147478719"/>
            <ac:spMk id="35" creationId="{8D927AE5-F553-5186-2AB9-BCCE51D1E927}"/>
          </ac:spMkLst>
        </pc:spChg>
        <pc:spChg chg="add mod">
          <ac:chgData name="Feifei Lou (Nokia)" userId="5a9d7bff-8e78-424d-b8d0-f913ded263e3" providerId="ADAL" clId="{E1312677-BA1E-4FC3-9844-EE1A0FA192BC}" dt="2024-05-13T13:57:03.632" v="920"/>
          <ac:spMkLst>
            <pc:docMk/>
            <pc:sldMk cId="2107409843" sldId="2147478719"/>
            <ac:spMk id="36" creationId="{84D6AA54-1E01-4F84-EABE-3E222E39E765}"/>
          </ac:spMkLst>
        </pc:spChg>
        <pc:spChg chg="add del mod">
          <ac:chgData name="Feifei Lou (Nokia)" userId="5a9d7bff-8e78-424d-b8d0-f913ded263e3" providerId="ADAL" clId="{E1312677-BA1E-4FC3-9844-EE1A0FA192BC}" dt="2024-05-13T13:59:39.315" v="975" actId="1076"/>
          <ac:spMkLst>
            <pc:docMk/>
            <pc:sldMk cId="2107409843" sldId="2147478719"/>
            <ac:spMk id="37" creationId="{079BDA16-4096-7DB6-7238-3FD742E152DD}"/>
          </ac:spMkLst>
        </pc:spChg>
        <pc:spChg chg="add del mod">
          <ac:chgData name="Feifei Lou (Nokia)" userId="5a9d7bff-8e78-424d-b8d0-f913ded263e3" providerId="ADAL" clId="{E1312677-BA1E-4FC3-9844-EE1A0FA192BC}" dt="2024-05-13T13:59:39.315" v="975" actId="1076"/>
          <ac:spMkLst>
            <pc:docMk/>
            <pc:sldMk cId="2107409843" sldId="2147478719"/>
            <ac:spMk id="38" creationId="{3E62F9FB-192F-B990-E945-B9DAB31467D1}"/>
          </ac:spMkLst>
        </pc:spChg>
        <pc:spChg chg="add mod">
          <ac:chgData name="Feifei Lou (Nokia)" userId="5a9d7bff-8e78-424d-b8d0-f913ded263e3" providerId="ADAL" clId="{E1312677-BA1E-4FC3-9844-EE1A0FA192BC}" dt="2024-05-13T14:00:04.139" v="989"/>
          <ac:spMkLst>
            <pc:docMk/>
            <pc:sldMk cId="2107409843" sldId="2147478719"/>
            <ac:spMk id="39" creationId="{079BDA16-4096-7DB6-7238-3FD742E152DD}"/>
          </ac:spMkLst>
        </pc:spChg>
        <pc:spChg chg="add mod">
          <ac:chgData name="Feifei Lou (Nokia)" userId="5a9d7bff-8e78-424d-b8d0-f913ded263e3" providerId="ADAL" clId="{E1312677-BA1E-4FC3-9844-EE1A0FA192BC}" dt="2024-05-13T14:00:04.139" v="989"/>
          <ac:spMkLst>
            <pc:docMk/>
            <pc:sldMk cId="2107409843" sldId="2147478719"/>
            <ac:spMk id="40" creationId="{3E62F9FB-192F-B990-E945-B9DAB31467D1}"/>
          </ac:spMkLst>
        </pc:spChg>
        <pc:spChg chg="add del mod">
          <ac:chgData name="Feifei Lou (Nokia)" userId="5a9d7bff-8e78-424d-b8d0-f913ded263e3" providerId="ADAL" clId="{E1312677-BA1E-4FC3-9844-EE1A0FA192BC}" dt="2024-05-13T13:59:27.197" v="965" actId="14100"/>
          <ac:spMkLst>
            <pc:docMk/>
            <pc:sldMk cId="2107409843" sldId="2147478719"/>
            <ac:spMk id="96" creationId="{E7C4FD37-48C8-4C2A-BE69-C5F950CBFAEC}"/>
          </ac:spMkLst>
        </pc:spChg>
        <pc:spChg chg="ord">
          <ac:chgData name="Feifei Lou (Nokia)" userId="5a9d7bff-8e78-424d-b8d0-f913ded263e3" providerId="ADAL" clId="{E1312677-BA1E-4FC3-9844-EE1A0FA192BC}" dt="2024-05-13T14:00:01.712" v="988" actId="167"/>
          <ac:spMkLst>
            <pc:docMk/>
            <pc:sldMk cId="2107409843" sldId="2147478719"/>
            <ac:spMk id="97" creationId="{AC07F3E4-0FF8-4B80-A34D-90AAB523F7D3}"/>
          </ac:spMkLst>
        </pc:spChg>
        <pc:spChg chg="ord">
          <ac:chgData name="Feifei Lou (Nokia)" userId="5a9d7bff-8e78-424d-b8d0-f913ded263e3" providerId="ADAL" clId="{E1312677-BA1E-4FC3-9844-EE1A0FA192BC}" dt="2024-05-13T13:58:51.165" v="962" actId="171"/>
          <ac:spMkLst>
            <pc:docMk/>
            <pc:sldMk cId="2107409843" sldId="2147478719"/>
            <ac:spMk id="99" creationId="{D80E83C6-0D85-429D-B689-0ED9D07BCA0E}"/>
          </ac:spMkLst>
        </pc:spChg>
        <pc:spChg chg="ord">
          <ac:chgData name="Feifei Lou (Nokia)" userId="5a9d7bff-8e78-424d-b8d0-f913ded263e3" providerId="ADAL" clId="{E1312677-BA1E-4FC3-9844-EE1A0FA192BC}" dt="2024-05-13T13:58:51.165" v="962" actId="171"/>
          <ac:spMkLst>
            <pc:docMk/>
            <pc:sldMk cId="2107409843" sldId="2147478719"/>
            <ac:spMk id="101" creationId="{3E743D5B-C0B2-42F6-928F-B1BA297052DA}"/>
          </ac:spMkLst>
        </pc:spChg>
        <pc:spChg chg="del">
          <ac:chgData name="Feifei Lou (Nokia)" userId="5a9d7bff-8e78-424d-b8d0-f913ded263e3" providerId="ADAL" clId="{E1312677-BA1E-4FC3-9844-EE1A0FA192BC}" dt="2024-05-15T21:04:12.272" v="2613" actId="478"/>
          <ac:spMkLst>
            <pc:docMk/>
            <pc:sldMk cId="2107409843" sldId="2147478719"/>
            <ac:spMk id="102" creationId="{739920B8-6E17-4BD3-BDF0-E14BE2044AAE}"/>
          </ac:spMkLst>
        </pc:spChg>
        <pc:spChg chg="del">
          <ac:chgData name="Feifei Lou (Nokia)" userId="5a9d7bff-8e78-424d-b8d0-f913ded263e3" providerId="ADAL" clId="{E1312677-BA1E-4FC3-9844-EE1A0FA192BC}" dt="2024-05-13T11:12:54.514" v="41" actId="478"/>
          <ac:spMkLst>
            <pc:docMk/>
            <pc:sldMk cId="2107409843" sldId="2147478719"/>
            <ac:spMk id="103" creationId="{1F20FB7D-7826-4806-88EE-07DAEAA010C4}"/>
          </ac:spMkLst>
        </pc:spChg>
        <pc:spChg chg="mod">
          <ac:chgData name="Feifei Lou (Nokia)" userId="5a9d7bff-8e78-424d-b8d0-f913ded263e3" providerId="ADAL" clId="{E1312677-BA1E-4FC3-9844-EE1A0FA192BC}" dt="2024-05-15T21:03:24.978" v="2612" actId="404"/>
          <ac:spMkLst>
            <pc:docMk/>
            <pc:sldMk cId="2107409843" sldId="2147478719"/>
            <ac:spMk id="121" creationId="{00000000-0000-0000-0000-000000000000}"/>
          </ac:spMkLst>
        </pc:spChg>
        <pc:spChg chg="mod">
          <ac:chgData name="Feifei Lou (Nokia)" userId="5a9d7bff-8e78-424d-b8d0-f913ded263e3" providerId="ADAL" clId="{E1312677-BA1E-4FC3-9844-EE1A0FA192BC}" dt="2024-05-13T11:12:41.010" v="40" actId="1037"/>
          <ac:spMkLst>
            <pc:docMk/>
            <pc:sldMk cId="2107409843" sldId="2147478719"/>
            <ac:spMk id="167" creationId="{00000000-0000-0000-0000-000000000000}"/>
          </ac:spMkLst>
        </pc:spChg>
        <pc:spChg chg="mod">
          <ac:chgData name="Feifei Lou (Nokia)" userId="5a9d7bff-8e78-424d-b8d0-f913ded263e3" providerId="ADAL" clId="{E1312677-BA1E-4FC3-9844-EE1A0FA192BC}" dt="2024-05-15T21:05:53.352" v="2628" actId="14100"/>
          <ac:spMkLst>
            <pc:docMk/>
            <pc:sldMk cId="2107409843" sldId="2147478719"/>
            <ac:spMk id="198" creationId="{00000000-0000-0000-0000-000000000000}"/>
          </ac:spMkLst>
        </pc:spChg>
        <pc:cxnChg chg="add mod ord">
          <ac:chgData name="Feifei Lou (Nokia)" userId="5a9d7bff-8e78-424d-b8d0-f913ded263e3" providerId="ADAL" clId="{E1312677-BA1E-4FC3-9844-EE1A0FA192BC}" dt="2024-05-15T14:45:15.554" v="1213" actId="167"/>
          <ac:cxnSpMkLst>
            <pc:docMk/>
            <pc:sldMk cId="2107409843" sldId="2147478719"/>
            <ac:cxnSpMk id="19" creationId="{C52A9385-7AC7-0F4B-0CF9-9B77E7CE4AEF}"/>
          </ac:cxnSpMkLst>
        </pc:cxnChg>
        <pc:cxnChg chg="mod">
          <ac:chgData name="Feifei Lou (Nokia)" userId="5a9d7bff-8e78-424d-b8d0-f913ded263e3" providerId="ADAL" clId="{E1312677-BA1E-4FC3-9844-EE1A0FA192BC}" dt="2024-05-13T11:20:50.903" v="237" actId="1036"/>
          <ac:cxnSpMkLst>
            <pc:docMk/>
            <pc:sldMk cId="2107409843" sldId="2147478719"/>
            <ac:cxnSpMk id="27" creationId="{7705086E-9203-DD3D-C072-D43139912888}"/>
          </ac:cxnSpMkLst>
        </pc:cxnChg>
        <pc:cxnChg chg="del">
          <ac:chgData name="Feifei Lou (Nokia)" userId="5a9d7bff-8e78-424d-b8d0-f913ded263e3" providerId="ADAL" clId="{E1312677-BA1E-4FC3-9844-EE1A0FA192BC}" dt="2024-05-13T11:13:43.835" v="43" actId="478"/>
          <ac:cxnSpMkLst>
            <pc:docMk/>
            <pc:sldMk cId="2107409843" sldId="2147478719"/>
            <ac:cxnSpMk id="126" creationId="{00000000-0000-0000-0000-000000000000}"/>
          </ac:cxnSpMkLst>
        </pc:cxnChg>
        <pc:cxnChg chg="mod">
          <ac:chgData name="Feifei Lou (Nokia)" userId="5a9d7bff-8e78-424d-b8d0-f913ded263e3" providerId="ADAL" clId="{E1312677-BA1E-4FC3-9844-EE1A0FA192BC}" dt="2024-05-13T11:12:41.010" v="40" actId="1037"/>
          <ac:cxnSpMkLst>
            <pc:docMk/>
            <pc:sldMk cId="2107409843" sldId="2147478719"/>
            <ac:cxnSpMk id="168" creationId="{00000000-0000-0000-0000-000000000000}"/>
          </ac:cxnSpMkLst>
        </pc:cxnChg>
        <pc:cxnChg chg="mod">
          <ac:chgData name="Feifei Lou (Nokia)" userId="5a9d7bff-8e78-424d-b8d0-f913ded263e3" providerId="ADAL" clId="{E1312677-BA1E-4FC3-9844-EE1A0FA192BC}" dt="2024-05-13T11:28:47.575" v="395" actId="1076"/>
          <ac:cxnSpMkLst>
            <pc:docMk/>
            <pc:sldMk cId="2107409843" sldId="2147478719"/>
            <ac:cxnSpMk id="171" creationId="{00000000-0000-0000-0000-000000000000}"/>
          </ac:cxnSpMkLst>
        </pc:cxnChg>
        <pc:cxnChg chg="mod">
          <ac:chgData name="Feifei Lou (Nokia)" userId="5a9d7bff-8e78-424d-b8d0-f913ded263e3" providerId="ADAL" clId="{E1312677-BA1E-4FC3-9844-EE1A0FA192BC}" dt="2024-05-13T13:13:50.394" v="911" actId="14100"/>
          <ac:cxnSpMkLst>
            <pc:docMk/>
            <pc:sldMk cId="2107409843" sldId="2147478719"/>
            <ac:cxnSpMk id="195" creationId="{00000000-0000-0000-0000-000000000000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Feifei Lou (Nokia)" userId="5a9d7bff-8e78-424d-b8d0-f913ded263e3" providerId="ADAL" clId="{E1312677-BA1E-4FC3-9844-EE1A0FA192BC}" dt="2024-05-13T11:11:57.669" v="8"/>
              <pc2:cmMkLst xmlns:pc2="http://schemas.microsoft.com/office/powerpoint/2019/9/main/command">
                <pc:docMk/>
                <pc:sldMk cId="2107409843" sldId="2147478719"/>
                <pc2:cmMk id="{55845747-6257-42CC-B1C5-5DC0545AD4B1}"/>
              </pc2:cmMkLst>
            </pc226:cmChg>
            <pc226:cmChg xmlns:pc226="http://schemas.microsoft.com/office/powerpoint/2022/06/main/command" chg="del">
              <pc226:chgData name="Feifei Lou (Nokia)" userId="5a9d7bff-8e78-424d-b8d0-f913ded263e3" providerId="ADAL" clId="{E1312677-BA1E-4FC3-9844-EE1A0FA192BC}" dt="2024-05-13T11:11:53.503" v="6"/>
              <pc2:cmMkLst xmlns:pc2="http://schemas.microsoft.com/office/powerpoint/2019/9/main/command">
                <pc:docMk/>
                <pc:sldMk cId="2107409843" sldId="2147478719"/>
                <pc2:cmMk id="{6E32DB97-AC3A-45FD-BBED-D95C92676F5F}"/>
              </pc2:cmMkLst>
            </pc226:cmChg>
            <pc226:cmChg xmlns:pc226="http://schemas.microsoft.com/office/powerpoint/2022/06/main/command" chg="del">
              <pc226:chgData name="Feifei Lou (Nokia)" userId="5a9d7bff-8e78-424d-b8d0-f913ded263e3" providerId="ADAL" clId="{E1312677-BA1E-4FC3-9844-EE1A0FA192BC}" dt="2024-05-13T11:11:56.188" v="7"/>
              <pc2:cmMkLst xmlns:pc2="http://schemas.microsoft.com/office/powerpoint/2019/9/main/command">
                <pc:docMk/>
                <pc:sldMk cId="2107409843" sldId="2147478719"/>
                <pc2:cmMk id="{14BA91D1-26B3-493A-9853-1627277BC301}"/>
              </pc2:cmMkLst>
            </pc226:cmChg>
            <pc226:cmChg xmlns:pc226="http://schemas.microsoft.com/office/powerpoint/2022/06/main/command" chg="del">
              <pc226:chgData name="Feifei Lou (Nokia)" userId="5a9d7bff-8e78-424d-b8d0-f913ded263e3" providerId="ADAL" clId="{E1312677-BA1E-4FC3-9844-EE1A0FA192BC}" dt="2024-05-13T11:11:58.912" v="9"/>
              <pc2:cmMkLst xmlns:pc2="http://schemas.microsoft.com/office/powerpoint/2019/9/main/command">
                <pc:docMk/>
                <pc:sldMk cId="2107409843" sldId="2147478719"/>
                <pc2:cmMk id="{7CF9E3D5-BC9B-457D-9ECD-B7200729BD33}"/>
              </pc2:cmMkLst>
            </pc226:cmChg>
            <pc226:cmChg xmlns:pc226="http://schemas.microsoft.com/office/powerpoint/2022/06/main/command" chg="del">
              <pc226:chgData name="Feifei Lou (Nokia)" userId="5a9d7bff-8e78-424d-b8d0-f913ded263e3" providerId="ADAL" clId="{E1312677-BA1E-4FC3-9844-EE1A0FA192BC}" dt="2024-05-13T11:11:51.595" v="5"/>
              <pc2:cmMkLst xmlns:pc2="http://schemas.microsoft.com/office/powerpoint/2019/9/main/command">
                <pc:docMk/>
                <pc:sldMk cId="2107409843" sldId="2147478719"/>
                <pc2:cmMk id="{81C6D7F3-978A-497D-8DFF-105B37815350}"/>
              </pc2:cmMkLst>
            </pc226:cmChg>
          </p:ext>
        </pc:extLst>
      </pc:sldChg>
      <pc:sldChg chg="addSp delSp modSp new mod">
        <pc:chgData name="Feifei Lou (Nokia)" userId="5a9d7bff-8e78-424d-b8d0-f913ded263e3" providerId="ADAL" clId="{E1312677-BA1E-4FC3-9844-EE1A0FA192BC}" dt="2024-05-16T09:19:43.266" v="2788" actId="20577"/>
        <pc:sldMkLst>
          <pc:docMk/>
          <pc:sldMk cId="1580050459" sldId="2147478720"/>
        </pc:sldMkLst>
        <pc:spChg chg="mod">
          <ac:chgData name="Feifei Lou (Nokia)" userId="5a9d7bff-8e78-424d-b8d0-f913ded263e3" providerId="ADAL" clId="{E1312677-BA1E-4FC3-9844-EE1A0FA192BC}" dt="2024-05-16T09:19:43.266" v="2788" actId="20577"/>
          <ac:spMkLst>
            <pc:docMk/>
            <pc:sldMk cId="1580050459" sldId="2147478720"/>
            <ac:spMk id="2" creationId="{554D8797-6D46-B575-8865-8015C5D9833E}"/>
          </ac:spMkLst>
        </pc:spChg>
        <pc:spChg chg="del">
          <ac:chgData name="Feifei Lou (Nokia)" userId="5a9d7bff-8e78-424d-b8d0-f913ded263e3" providerId="ADAL" clId="{E1312677-BA1E-4FC3-9844-EE1A0FA192BC}" dt="2024-05-15T15:39:21.810" v="1234" actId="478"/>
          <ac:spMkLst>
            <pc:docMk/>
            <pc:sldMk cId="1580050459" sldId="2147478720"/>
            <ac:spMk id="3" creationId="{37A79207-2AFB-31C3-D3A0-A2187B94F2F6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6" creationId="{D4C62ED7-4ADA-B004-85F6-174A961F172F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7" creationId="{8CD98DB3-F9DD-0D00-4F8E-CC3CB189001B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8" creationId="{1B25FF3C-B6ED-A67D-3EEF-7C9F5F2F8EB6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9" creationId="{2CB82DEE-F5EC-EFD8-A583-09D03D585363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10" creationId="{0FFCAA8B-8EC3-2503-7393-6F635C4FBDD1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11" creationId="{9F9F60C3-AFB9-A748-C790-A8B24360AA21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12" creationId="{819E5D49-34A1-947B-A0F1-5DDE4D66A10A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13" creationId="{86BB1C96-2118-A8B4-4F95-22D0719CBB6E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15" creationId="{CFDA6FE5-42FE-7A83-C03E-CEB1F7D139FC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16" creationId="{CC997462-38C9-2C3B-6F4A-81D8689C39A2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18" creationId="{C8F7225C-514D-8922-7784-BB5BFE95F9D2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19" creationId="{1141D066-DBE5-8D77-BBB8-C9C3A447BEE3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21" creationId="{5C3A3FED-563E-D744-3A35-93E9D6C2B58D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23" creationId="{F142EE50-AC79-0A6A-4607-BA7A127249DE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24" creationId="{834D6159-47BC-5C75-5B55-3CA43E7E7A6D}"/>
          </ac:spMkLst>
        </pc:spChg>
        <pc:spChg chg="mod">
          <ac:chgData name="Feifei Lou (Nokia)" userId="5a9d7bff-8e78-424d-b8d0-f913ded263e3" providerId="ADAL" clId="{E1312677-BA1E-4FC3-9844-EE1A0FA192BC}" dt="2024-05-15T15:40:15.021" v="1237"/>
          <ac:spMkLst>
            <pc:docMk/>
            <pc:sldMk cId="1580050459" sldId="2147478720"/>
            <ac:spMk id="25" creationId="{A80A87A5-ACA5-16A1-0229-75A46663A184}"/>
          </ac:spMkLst>
        </pc:spChg>
        <pc:grpChg chg="add mod">
          <ac:chgData name="Feifei Lou (Nokia)" userId="5a9d7bff-8e78-424d-b8d0-f913ded263e3" providerId="ADAL" clId="{E1312677-BA1E-4FC3-9844-EE1A0FA192BC}" dt="2024-05-15T15:40:15.021" v="1237"/>
          <ac:grpSpMkLst>
            <pc:docMk/>
            <pc:sldMk cId="1580050459" sldId="2147478720"/>
            <ac:grpSpMk id="4" creationId="{753315CB-CAF3-F834-0993-047C72806508}"/>
          </ac:grpSpMkLst>
        </pc:grpChg>
        <pc:grpChg chg="mod">
          <ac:chgData name="Feifei Lou (Nokia)" userId="5a9d7bff-8e78-424d-b8d0-f913ded263e3" providerId="ADAL" clId="{E1312677-BA1E-4FC3-9844-EE1A0FA192BC}" dt="2024-05-15T15:40:15.021" v="1237"/>
          <ac:grpSpMkLst>
            <pc:docMk/>
            <pc:sldMk cId="1580050459" sldId="2147478720"/>
            <ac:grpSpMk id="5" creationId="{06DA680E-BAFC-0126-715F-FBC7F908C1BD}"/>
          </ac:grpSpMkLst>
        </pc:grpChg>
        <pc:grpChg chg="add mod">
          <ac:chgData name="Feifei Lou (Nokia)" userId="5a9d7bff-8e78-424d-b8d0-f913ded263e3" providerId="ADAL" clId="{E1312677-BA1E-4FC3-9844-EE1A0FA192BC}" dt="2024-05-15T15:40:15.021" v="1237"/>
          <ac:grpSpMkLst>
            <pc:docMk/>
            <pc:sldMk cId="1580050459" sldId="2147478720"/>
            <ac:grpSpMk id="14" creationId="{57D6EF88-C55F-B18D-EEB4-0DE06A8E3C6E}"/>
          </ac:grpSpMkLst>
        </pc:grpChg>
        <pc:grpChg chg="mod">
          <ac:chgData name="Feifei Lou (Nokia)" userId="5a9d7bff-8e78-424d-b8d0-f913ded263e3" providerId="ADAL" clId="{E1312677-BA1E-4FC3-9844-EE1A0FA192BC}" dt="2024-05-15T15:40:15.021" v="1237"/>
          <ac:grpSpMkLst>
            <pc:docMk/>
            <pc:sldMk cId="1580050459" sldId="2147478720"/>
            <ac:grpSpMk id="17" creationId="{6556EBD2-D502-97E0-DE3A-CB6317FA2526}"/>
          </ac:grpSpMkLst>
        </pc:grpChg>
        <pc:grpChg chg="add mod">
          <ac:chgData name="Feifei Lou (Nokia)" userId="5a9d7bff-8e78-424d-b8d0-f913ded263e3" providerId="ADAL" clId="{E1312677-BA1E-4FC3-9844-EE1A0FA192BC}" dt="2024-05-15T15:40:15.021" v="1237"/>
          <ac:grpSpMkLst>
            <pc:docMk/>
            <pc:sldMk cId="1580050459" sldId="2147478720"/>
            <ac:grpSpMk id="20" creationId="{6BD5D48D-2786-F4EA-9639-2E4689E9E753}"/>
          </ac:grpSpMkLst>
        </pc:grpChg>
        <pc:grpChg chg="mod">
          <ac:chgData name="Feifei Lou (Nokia)" userId="5a9d7bff-8e78-424d-b8d0-f913ded263e3" providerId="ADAL" clId="{E1312677-BA1E-4FC3-9844-EE1A0FA192BC}" dt="2024-05-15T15:40:15.021" v="1237"/>
          <ac:grpSpMkLst>
            <pc:docMk/>
            <pc:sldMk cId="1580050459" sldId="2147478720"/>
            <ac:grpSpMk id="22" creationId="{927EB30B-96B5-A96B-5BA1-34B3372D4237}"/>
          </ac:grpSpMkLst>
        </pc:grpChg>
        <pc:graphicFrameChg chg="add mod">
          <ac:chgData name="Feifei Lou (Nokia)" userId="5a9d7bff-8e78-424d-b8d0-f913ded263e3" providerId="ADAL" clId="{E1312677-BA1E-4FC3-9844-EE1A0FA192BC}" dt="2024-05-15T15:40:15.021" v="1237"/>
          <ac:graphicFrameMkLst>
            <pc:docMk/>
            <pc:sldMk cId="1580050459" sldId="2147478720"/>
            <ac:graphicFrameMk id="26" creationId="{A9F1F6B9-D6FF-2721-8828-44BCA5BE9A2B}"/>
          </ac:graphicFrameMkLst>
        </pc:graphicFrameChg>
        <pc:graphicFrameChg chg="add mod">
          <ac:chgData name="Feifei Lou (Nokia)" userId="5a9d7bff-8e78-424d-b8d0-f913ded263e3" providerId="ADAL" clId="{E1312677-BA1E-4FC3-9844-EE1A0FA192BC}" dt="2024-05-15T15:40:15.021" v="1237"/>
          <ac:graphicFrameMkLst>
            <pc:docMk/>
            <pc:sldMk cId="1580050459" sldId="2147478720"/>
            <ac:graphicFrameMk id="27" creationId="{CC557DC3-8769-5C0A-E8C5-F02723C887D8}"/>
          </ac:graphicFrameMkLst>
        </pc:graphicFrameChg>
        <pc:graphicFrameChg chg="add mod">
          <ac:chgData name="Feifei Lou (Nokia)" userId="5a9d7bff-8e78-424d-b8d0-f913ded263e3" providerId="ADAL" clId="{E1312677-BA1E-4FC3-9844-EE1A0FA192BC}" dt="2024-05-15T15:40:15.021" v="1237"/>
          <ac:graphicFrameMkLst>
            <pc:docMk/>
            <pc:sldMk cId="1580050459" sldId="2147478720"/>
            <ac:graphicFrameMk id="28" creationId="{A3BB8505-2C57-B55B-FAEC-9814798A142D}"/>
          </ac:graphicFrameMkLst>
        </pc:graphicFrameChg>
        <pc:picChg chg="add mod">
          <ac:chgData name="Feifei Lou (Nokia)" userId="5a9d7bff-8e78-424d-b8d0-f913ded263e3" providerId="ADAL" clId="{E1312677-BA1E-4FC3-9844-EE1A0FA192BC}" dt="2024-05-15T15:40:15.021" v="1237"/>
          <ac:picMkLst>
            <pc:docMk/>
            <pc:sldMk cId="1580050459" sldId="2147478720"/>
            <ac:picMk id="29" creationId="{50C993B9-8852-CB72-8465-39477B857ED5}"/>
          </ac:picMkLst>
        </pc:picChg>
        <pc:picChg chg="add mod">
          <ac:chgData name="Feifei Lou (Nokia)" userId="5a9d7bff-8e78-424d-b8d0-f913ded263e3" providerId="ADAL" clId="{E1312677-BA1E-4FC3-9844-EE1A0FA192BC}" dt="2024-05-15T15:40:15.021" v="1237"/>
          <ac:picMkLst>
            <pc:docMk/>
            <pc:sldMk cId="1580050459" sldId="2147478720"/>
            <ac:picMk id="30" creationId="{89FE4DB0-BFDC-A174-B3F6-0813F806F869}"/>
          </ac:picMkLst>
        </pc:picChg>
        <pc:picChg chg="add mod">
          <ac:chgData name="Feifei Lou (Nokia)" userId="5a9d7bff-8e78-424d-b8d0-f913ded263e3" providerId="ADAL" clId="{E1312677-BA1E-4FC3-9844-EE1A0FA192BC}" dt="2024-05-15T15:40:15.021" v="1237"/>
          <ac:picMkLst>
            <pc:docMk/>
            <pc:sldMk cId="1580050459" sldId="2147478720"/>
            <ac:picMk id="31" creationId="{7A35A4F0-4CA1-A905-8F4D-620B6BE6BB18}"/>
          </ac:picMkLst>
        </pc:picChg>
      </pc:sldChg>
      <pc:sldChg chg="addSp delSp modSp new mod">
        <pc:chgData name="Feifei Lou (Nokia)" userId="5a9d7bff-8e78-424d-b8d0-f913ded263e3" providerId="ADAL" clId="{E1312677-BA1E-4FC3-9844-EE1A0FA192BC}" dt="2024-05-15T15:51:11.214" v="1247"/>
        <pc:sldMkLst>
          <pc:docMk/>
          <pc:sldMk cId="2807309044" sldId="2147478721"/>
        </pc:sldMkLst>
        <pc:spChg chg="mod">
          <ac:chgData name="Feifei Lou (Nokia)" userId="5a9d7bff-8e78-424d-b8d0-f913ded263e3" providerId="ADAL" clId="{E1312677-BA1E-4FC3-9844-EE1A0FA192BC}" dt="2024-05-15T15:50:54.767" v="1245" actId="14100"/>
          <ac:spMkLst>
            <pc:docMk/>
            <pc:sldMk cId="2807309044" sldId="2147478721"/>
            <ac:spMk id="2" creationId="{1D873B0F-D25F-E47B-A537-2D244DA90ABB}"/>
          </ac:spMkLst>
        </pc:spChg>
        <pc:spChg chg="del">
          <ac:chgData name="Feifei Lou (Nokia)" userId="5a9d7bff-8e78-424d-b8d0-f913ded263e3" providerId="ADAL" clId="{E1312677-BA1E-4FC3-9844-EE1A0FA192BC}" dt="2024-05-15T15:51:01.400" v="1246" actId="478"/>
          <ac:spMkLst>
            <pc:docMk/>
            <pc:sldMk cId="2807309044" sldId="2147478721"/>
            <ac:spMk id="3" creationId="{5C2919CC-AF35-C16C-F5E5-4750E87BACF0}"/>
          </ac:spMkLst>
        </pc:spChg>
        <pc:spChg chg="add 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4" creationId="{3636783E-D57F-6CE3-0E33-88508C145A1F}"/>
          </ac:spMkLst>
        </pc:spChg>
        <pc:spChg chg="add 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5" creationId="{D1C804A5-E654-74D7-D2CF-FF4E29A468BD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8" creationId="{8859AAAD-3624-53A2-6F69-2C156AF117F9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9" creationId="{4FFB48F4-3CD3-EABE-DACF-C4309C38D723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10" creationId="{64E75D10-6FF6-DC6E-0D5D-45A654872455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11" creationId="{839B3C24-473A-3FE0-42D3-F1A9429B9CAF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12" creationId="{38B7A5EC-5B71-0977-1C38-6A1824696E33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20" creationId="{733D0DBB-8173-DDAA-74EE-EC89FF30B698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21" creationId="{2A3F2675-9792-6C8A-2C75-79DAD30AB725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23" creationId="{33981503-702B-D159-5CC8-BF9704D225E2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24" creationId="{7B9F4DED-BFA7-6B57-341B-1C0DAD44ABB8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25" creationId="{DD30E691-FF0E-7D5E-BD53-24E02F306374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26" creationId="{805CBECF-B01E-92FE-5A64-05470DFB6BF1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27" creationId="{0F539C37-5594-904C-EDE1-F07BC9225DF6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28" creationId="{B3190416-483D-2730-C479-45E03F293601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29" creationId="{4EE33589-2250-16E8-9545-1C750A38323D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30" creationId="{48EE2FC9-4DA7-675A-9505-B969D0913DBA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31" creationId="{D0E36BA5-494E-564E-16E7-3007007F30B2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32" creationId="{1D2EC20E-EA05-CDCF-C582-1E456BFAFF39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33" creationId="{2580BA22-C738-C498-DB12-72B6D850AA68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34" creationId="{02B62BED-CC63-2283-2079-9D5EEFC4D2DE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35" creationId="{2AB6A011-170E-C668-53F6-736C44725118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36" creationId="{C19F5482-485F-08D3-27D6-C96F2C22D95A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37" creationId="{62719E2A-EA31-56A6-7940-A02385625425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38" creationId="{7CAD05B1-470E-BFE7-90BD-2FD01A8AE658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39" creationId="{85FC091F-C342-5381-E1C2-B28477B94BC8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40" creationId="{C1EF0ABD-904B-1BA8-B955-B65EBC18E3E1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41" creationId="{7895B3C6-665E-98FA-A62E-A657C810FEB4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42" creationId="{F0B7A5AD-AB2C-D742-7BB5-65D07D4644D2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44" creationId="{790D9444-66E0-21DE-DA11-934C81A6E738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45" creationId="{D589F37B-F4CC-3DCF-34EA-B18E519A6402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47" creationId="{A6B3847B-BB05-AA6C-4DF2-9FAAFE05CBDE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48" creationId="{8FDCFC45-A46E-9BC9-5328-314A3445B6AA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50" creationId="{CF17E786-F3AC-0CC8-F585-68DD3EFD95FD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51" creationId="{E4B5C072-F3D6-7258-35D0-C626129C7049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52" creationId="{62612DF8-C757-9AB6-6FE0-F22BB0C244D1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54" creationId="{10290E8A-3502-B702-56DD-AFA6480503BC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55" creationId="{83F7E03E-9FC9-0FE7-1AAF-E7E1D32D0A0F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56" creationId="{43648930-C000-819B-D3C0-93164567E3CF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57" creationId="{E85BF985-7226-8C03-2D78-BFB5B648906F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58" creationId="{C4764695-D8B5-C2B1-D5C3-99DCEC42C038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59" creationId="{CA5F9694-4D76-89E7-EFC4-B9FE9F0E7897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60" creationId="{17DA5E8C-6BB2-6983-6A3E-22CE45BA5347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61" creationId="{4B5A1966-0537-E6C4-34DE-65AE8412CAA9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62" creationId="{01E2DDA7-50E8-4770-DDA7-95B6FA76BEF4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63" creationId="{4F781180-8659-8072-E68A-0AAD0FBE06B5}"/>
          </ac:spMkLst>
        </pc:spChg>
        <pc:spChg chg="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64" creationId="{414E8324-715A-513B-A96B-7C4897804A1F}"/>
          </ac:spMkLst>
        </pc:spChg>
        <pc:spChg chg="add 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65" creationId="{95D5FB12-2A41-2F6E-A7F6-441DCE545FB7}"/>
          </ac:spMkLst>
        </pc:spChg>
        <pc:spChg chg="add 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66" creationId="{CF0AAD30-ED72-76EA-1C63-61639FAAA3FA}"/>
          </ac:spMkLst>
        </pc:spChg>
        <pc:spChg chg="add mod">
          <ac:chgData name="Feifei Lou (Nokia)" userId="5a9d7bff-8e78-424d-b8d0-f913ded263e3" providerId="ADAL" clId="{E1312677-BA1E-4FC3-9844-EE1A0FA192BC}" dt="2024-05-15T15:51:11.214" v="1247"/>
          <ac:spMkLst>
            <pc:docMk/>
            <pc:sldMk cId="2807309044" sldId="2147478721"/>
            <ac:spMk id="67" creationId="{004C75DE-0B1B-6671-11F2-5677D72F5154}"/>
          </ac:spMkLst>
        </pc:spChg>
        <pc:grpChg chg="add mod">
          <ac:chgData name="Feifei Lou (Nokia)" userId="5a9d7bff-8e78-424d-b8d0-f913ded263e3" providerId="ADAL" clId="{E1312677-BA1E-4FC3-9844-EE1A0FA192BC}" dt="2024-05-15T15:51:11.214" v="1247"/>
          <ac:grpSpMkLst>
            <pc:docMk/>
            <pc:sldMk cId="2807309044" sldId="2147478721"/>
            <ac:grpSpMk id="6" creationId="{FA7262E5-7506-2D91-FD7D-7E2BF9128C1B}"/>
          </ac:grpSpMkLst>
        </pc:grpChg>
        <pc:grpChg chg="mod">
          <ac:chgData name="Feifei Lou (Nokia)" userId="5a9d7bff-8e78-424d-b8d0-f913ded263e3" providerId="ADAL" clId="{E1312677-BA1E-4FC3-9844-EE1A0FA192BC}" dt="2024-05-15T15:51:11.214" v="1247"/>
          <ac:grpSpMkLst>
            <pc:docMk/>
            <pc:sldMk cId="2807309044" sldId="2147478721"/>
            <ac:grpSpMk id="7" creationId="{4A6CDD35-B887-4654-289D-39D5F5F9182F}"/>
          </ac:grpSpMkLst>
        </pc:grpChg>
        <pc:grpChg chg="mod">
          <ac:chgData name="Feifei Lou (Nokia)" userId="5a9d7bff-8e78-424d-b8d0-f913ded263e3" providerId="ADAL" clId="{E1312677-BA1E-4FC3-9844-EE1A0FA192BC}" dt="2024-05-15T15:51:11.214" v="1247"/>
          <ac:grpSpMkLst>
            <pc:docMk/>
            <pc:sldMk cId="2807309044" sldId="2147478721"/>
            <ac:grpSpMk id="16" creationId="{7CD1914F-D3CF-471B-80C5-1EB86E0FC8E3}"/>
          </ac:grpSpMkLst>
        </pc:grpChg>
        <pc:grpChg chg="mod">
          <ac:chgData name="Feifei Lou (Nokia)" userId="5a9d7bff-8e78-424d-b8d0-f913ded263e3" providerId="ADAL" clId="{E1312677-BA1E-4FC3-9844-EE1A0FA192BC}" dt="2024-05-15T15:51:11.214" v="1247"/>
          <ac:grpSpMkLst>
            <pc:docMk/>
            <pc:sldMk cId="2807309044" sldId="2147478721"/>
            <ac:grpSpMk id="17" creationId="{0684D03A-7D9F-CF61-9C29-1CBC7B9C971B}"/>
          </ac:grpSpMkLst>
        </pc:grpChg>
        <pc:grpChg chg="mod">
          <ac:chgData name="Feifei Lou (Nokia)" userId="5a9d7bff-8e78-424d-b8d0-f913ded263e3" providerId="ADAL" clId="{E1312677-BA1E-4FC3-9844-EE1A0FA192BC}" dt="2024-05-15T15:51:11.214" v="1247"/>
          <ac:grpSpMkLst>
            <pc:docMk/>
            <pc:sldMk cId="2807309044" sldId="2147478721"/>
            <ac:grpSpMk id="18" creationId="{81EB0954-2C60-8C9A-82C9-92278E71C60F}"/>
          </ac:grpSpMkLst>
        </pc:grpChg>
        <pc:grpChg chg="mod">
          <ac:chgData name="Feifei Lou (Nokia)" userId="5a9d7bff-8e78-424d-b8d0-f913ded263e3" providerId="ADAL" clId="{E1312677-BA1E-4FC3-9844-EE1A0FA192BC}" dt="2024-05-15T15:51:11.214" v="1247"/>
          <ac:grpSpMkLst>
            <pc:docMk/>
            <pc:sldMk cId="2807309044" sldId="2147478721"/>
            <ac:grpSpMk id="19" creationId="{92A852E1-AB23-90D2-018E-117C4D856CA4}"/>
          </ac:grpSpMkLst>
        </pc:grpChg>
        <pc:grpChg chg="mod">
          <ac:chgData name="Feifei Lou (Nokia)" userId="5a9d7bff-8e78-424d-b8d0-f913ded263e3" providerId="ADAL" clId="{E1312677-BA1E-4FC3-9844-EE1A0FA192BC}" dt="2024-05-15T15:51:11.214" v="1247"/>
          <ac:grpSpMkLst>
            <pc:docMk/>
            <pc:sldMk cId="2807309044" sldId="2147478721"/>
            <ac:grpSpMk id="22" creationId="{2016FED7-A900-FA40-94F7-AFBEA29D41DC}"/>
          </ac:grpSpMkLst>
        </pc:grpChg>
        <pc:grpChg chg="add mod">
          <ac:chgData name="Feifei Lou (Nokia)" userId="5a9d7bff-8e78-424d-b8d0-f913ded263e3" providerId="ADAL" clId="{E1312677-BA1E-4FC3-9844-EE1A0FA192BC}" dt="2024-05-15T15:51:11.214" v="1247"/>
          <ac:grpSpMkLst>
            <pc:docMk/>
            <pc:sldMk cId="2807309044" sldId="2147478721"/>
            <ac:grpSpMk id="49" creationId="{CF076C8A-3C25-0F49-7EB7-D01436EFDB49}"/>
          </ac:grpSpMkLst>
        </pc:grpChg>
        <pc:grpChg chg="mod">
          <ac:chgData name="Feifei Lou (Nokia)" userId="5a9d7bff-8e78-424d-b8d0-f913ded263e3" providerId="ADAL" clId="{E1312677-BA1E-4FC3-9844-EE1A0FA192BC}" dt="2024-05-15T15:51:11.214" v="1247"/>
          <ac:grpSpMkLst>
            <pc:docMk/>
            <pc:sldMk cId="2807309044" sldId="2147478721"/>
            <ac:grpSpMk id="53" creationId="{C6A0C346-0A67-3DF6-FA4E-4099E1F040C2}"/>
          </ac:grpSpMkLst>
        </pc:grpChg>
        <pc:picChg chg="mod">
          <ac:chgData name="Feifei Lou (Nokia)" userId="5a9d7bff-8e78-424d-b8d0-f913ded263e3" providerId="ADAL" clId="{E1312677-BA1E-4FC3-9844-EE1A0FA192BC}" dt="2024-05-15T15:51:11.214" v="1247"/>
          <ac:picMkLst>
            <pc:docMk/>
            <pc:sldMk cId="2807309044" sldId="2147478721"/>
            <ac:picMk id="43" creationId="{0D584FF0-F634-8C57-5B2A-9B8AEAC9E65B}"/>
          </ac:picMkLst>
        </pc:picChg>
        <pc:picChg chg="mod">
          <ac:chgData name="Feifei Lou (Nokia)" userId="5a9d7bff-8e78-424d-b8d0-f913ded263e3" providerId="ADAL" clId="{E1312677-BA1E-4FC3-9844-EE1A0FA192BC}" dt="2024-05-15T15:51:11.214" v="1247"/>
          <ac:picMkLst>
            <pc:docMk/>
            <pc:sldMk cId="2807309044" sldId="2147478721"/>
            <ac:picMk id="46" creationId="{170F1D42-C98F-639B-054B-98D71D27CD78}"/>
          </ac:picMkLst>
        </pc:picChg>
        <pc:cxnChg chg="mod">
          <ac:chgData name="Feifei Lou (Nokia)" userId="5a9d7bff-8e78-424d-b8d0-f913ded263e3" providerId="ADAL" clId="{E1312677-BA1E-4FC3-9844-EE1A0FA192BC}" dt="2024-05-15T15:51:11.214" v="1247"/>
          <ac:cxnSpMkLst>
            <pc:docMk/>
            <pc:sldMk cId="2807309044" sldId="2147478721"/>
            <ac:cxnSpMk id="13" creationId="{6D592ADF-1C5E-2E04-6512-FE1E6CA3250F}"/>
          </ac:cxnSpMkLst>
        </pc:cxnChg>
        <pc:cxnChg chg="mod">
          <ac:chgData name="Feifei Lou (Nokia)" userId="5a9d7bff-8e78-424d-b8d0-f913ded263e3" providerId="ADAL" clId="{E1312677-BA1E-4FC3-9844-EE1A0FA192BC}" dt="2024-05-15T15:51:11.214" v="1247"/>
          <ac:cxnSpMkLst>
            <pc:docMk/>
            <pc:sldMk cId="2807309044" sldId="2147478721"/>
            <ac:cxnSpMk id="14" creationId="{17138AF1-BC69-B6E9-4DBB-85898ECF7F77}"/>
          </ac:cxnSpMkLst>
        </pc:cxnChg>
        <pc:cxnChg chg="mod">
          <ac:chgData name="Feifei Lou (Nokia)" userId="5a9d7bff-8e78-424d-b8d0-f913ded263e3" providerId="ADAL" clId="{E1312677-BA1E-4FC3-9844-EE1A0FA192BC}" dt="2024-05-15T15:51:11.214" v="1247"/>
          <ac:cxnSpMkLst>
            <pc:docMk/>
            <pc:sldMk cId="2807309044" sldId="2147478721"/>
            <ac:cxnSpMk id="15" creationId="{B7566722-D8C1-2BF8-F502-5DB9E590377D}"/>
          </ac:cxnSpMkLst>
        </pc:cxnChg>
      </pc:sldChg>
      <pc:sldChg chg="new del">
        <pc:chgData name="Feifei Lou (Nokia)" userId="5a9d7bff-8e78-424d-b8d0-f913ded263e3" providerId="ADAL" clId="{E1312677-BA1E-4FC3-9844-EE1A0FA192BC}" dt="2024-05-15T15:50:27.886" v="1239" actId="680"/>
        <pc:sldMkLst>
          <pc:docMk/>
          <pc:sldMk cId="3145367245" sldId="2147478721"/>
        </pc:sldMkLst>
      </pc:sldChg>
      <pc:sldChg chg="modSp new mod">
        <pc:chgData name="Feifei Lou (Nokia)" userId="5a9d7bff-8e78-424d-b8d0-f913ded263e3" providerId="ADAL" clId="{E1312677-BA1E-4FC3-9844-EE1A0FA192BC}" dt="2024-05-16T10:48:30.941" v="2952" actId="20577"/>
        <pc:sldMkLst>
          <pc:docMk/>
          <pc:sldMk cId="2462653404" sldId="2147478722"/>
        </pc:sldMkLst>
        <pc:spChg chg="mod">
          <ac:chgData name="Feifei Lou (Nokia)" userId="5a9d7bff-8e78-424d-b8d0-f913ded263e3" providerId="ADAL" clId="{E1312677-BA1E-4FC3-9844-EE1A0FA192BC}" dt="2024-05-15T19:36:05.678" v="1348" actId="20577"/>
          <ac:spMkLst>
            <pc:docMk/>
            <pc:sldMk cId="2462653404" sldId="2147478722"/>
            <ac:spMk id="2" creationId="{FE78BC09-522F-CA31-A23B-A0495A772E7E}"/>
          </ac:spMkLst>
        </pc:spChg>
        <pc:spChg chg="mod">
          <ac:chgData name="Feifei Lou (Nokia)" userId="5a9d7bff-8e78-424d-b8d0-f913ded263e3" providerId="ADAL" clId="{E1312677-BA1E-4FC3-9844-EE1A0FA192BC}" dt="2024-05-16T10:48:30.941" v="2952" actId="20577"/>
          <ac:spMkLst>
            <pc:docMk/>
            <pc:sldMk cId="2462653404" sldId="2147478722"/>
            <ac:spMk id="3" creationId="{3D47EC5E-3436-2CED-712F-F6399356994D}"/>
          </ac:spMkLst>
        </pc:spChg>
      </pc:sldChg>
      <pc:sldChg chg="new del">
        <pc:chgData name="Feifei Lou (Nokia)" userId="5a9d7bff-8e78-424d-b8d0-f913ded263e3" providerId="ADAL" clId="{E1312677-BA1E-4FC3-9844-EE1A0FA192BC}" dt="2024-05-15T15:58:05.134" v="1249" actId="680"/>
        <pc:sldMkLst>
          <pc:docMk/>
          <pc:sldMk cId="3088782510" sldId="2147478722"/>
        </pc:sldMkLst>
      </pc:sldChg>
      <pc:sldChg chg="modSp new mod delCm modCm">
        <pc:chgData name="Feifei Lou (Nokia)" userId="5a9d7bff-8e78-424d-b8d0-f913ded263e3" providerId="ADAL" clId="{E1312677-BA1E-4FC3-9844-EE1A0FA192BC}" dt="2024-05-17T16:36:42.624" v="3335"/>
        <pc:sldMkLst>
          <pc:docMk/>
          <pc:sldMk cId="4234363205" sldId="2147478723"/>
        </pc:sldMkLst>
        <pc:spChg chg="mod">
          <ac:chgData name="Feifei Lou (Nokia)" userId="5a9d7bff-8e78-424d-b8d0-f913ded263e3" providerId="ADAL" clId="{E1312677-BA1E-4FC3-9844-EE1A0FA192BC}" dt="2024-05-15T20:06:44.720" v="2121" actId="20577"/>
          <ac:spMkLst>
            <pc:docMk/>
            <pc:sldMk cId="4234363205" sldId="2147478723"/>
            <ac:spMk id="2" creationId="{88B57E05-2D49-9F5C-9494-668CC520116E}"/>
          </ac:spMkLst>
        </pc:spChg>
        <pc:spChg chg="mod">
          <ac:chgData name="Feifei Lou (Nokia)" userId="5a9d7bff-8e78-424d-b8d0-f913ded263e3" providerId="ADAL" clId="{E1312677-BA1E-4FC3-9844-EE1A0FA192BC}" dt="2024-05-17T14:53:35.999" v="3332" actId="20577"/>
          <ac:spMkLst>
            <pc:docMk/>
            <pc:sldMk cId="4234363205" sldId="2147478723"/>
            <ac:spMk id="3" creationId="{185EFFA3-B475-58F5-2052-64ED14A7721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Feifei Lou (Nokia)" userId="5a9d7bff-8e78-424d-b8d0-f913ded263e3" providerId="ADAL" clId="{E1312677-BA1E-4FC3-9844-EE1A0FA192BC}" dt="2024-05-17T16:36:40.889" v="3334"/>
              <pc2:cmMkLst xmlns:pc2="http://schemas.microsoft.com/office/powerpoint/2019/9/main/command">
                <pc:docMk/>
                <pc:sldMk cId="4234363205" sldId="2147478723"/>
                <pc2:cmMk id="{CC032D5C-4C81-44C0-9EFE-B48DFCABEE98}"/>
              </pc2:cmMkLst>
              <pc226:cmRplyChg chg="add">
                <pc226:chgData name="Feifei Lou (Nokia)" userId="5a9d7bff-8e78-424d-b8d0-f913ded263e3" providerId="ADAL" clId="{E1312677-BA1E-4FC3-9844-EE1A0FA192BC}" dt="2024-05-17T08:57:32.956" v="3068"/>
                <pc2:cmRplyMkLst xmlns:pc2="http://schemas.microsoft.com/office/powerpoint/2019/9/main/command">
                  <pc:docMk/>
                  <pc:sldMk cId="4234363205" sldId="2147478723"/>
                  <pc2:cmMk id="{CC032D5C-4C81-44C0-9EFE-B48DFCABEE98}"/>
                  <pc2:cmRplyMk id="{DA948147-3D51-4EBB-A546-00006DAFFA47}"/>
                </pc2:cmRplyMkLst>
              </pc226:cmRplyChg>
            </pc226:cmChg>
            <pc226:cmChg xmlns:pc226="http://schemas.microsoft.com/office/powerpoint/2022/06/main/command" chg="del mod">
              <pc226:chgData name="Feifei Lou (Nokia)" userId="5a9d7bff-8e78-424d-b8d0-f913ded263e3" providerId="ADAL" clId="{E1312677-BA1E-4FC3-9844-EE1A0FA192BC}" dt="2024-05-17T16:36:39.690" v="3333"/>
              <pc2:cmMkLst xmlns:pc2="http://schemas.microsoft.com/office/powerpoint/2019/9/main/command">
                <pc:docMk/>
                <pc:sldMk cId="4234363205" sldId="2147478723"/>
                <pc2:cmMk id="{E6E9F17A-C352-4804-8113-724E2AF1682B}"/>
              </pc2:cmMkLst>
              <pc226:cmRplyChg chg="add mod">
                <pc226:chgData name="Feifei Lou (Nokia)" userId="5a9d7bff-8e78-424d-b8d0-f913ded263e3" providerId="ADAL" clId="{E1312677-BA1E-4FC3-9844-EE1A0FA192BC}" dt="2024-05-17T08:40:31.900" v="3052"/>
                <pc2:cmRplyMkLst xmlns:pc2="http://schemas.microsoft.com/office/powerpoint/2019/9/main/command">
                  <pc:docMk/>
                  <pc:sldMk cId="4234363205" sldId="2147478723"/>
                  <pc2:cmMk id="{E6E9F17A-C352-4804-8113-724E2AF1682B}"/>
                  <pc2:cmRplyMk id="{30C279E0-41A4-4D85-B88C-EA10211D2423}"/>
                </pc2:cmRplyMkLst>
              </pc226:cmRplyChg>
            </pc226:cmChg>
            <pc226:cmChg xmlns:pc226="http://schemas.microsoft.com/office/powerpoint/2022/06/main/command" chg="del mod">
              <pc226:chgData name="Feifei Lou (Nokia)" userId="5a9d7bff-8e78-424d-b8d0-f913ded263e3" providerId="ADAL" clId="{E1312677-BA1E-4FC3-9844-EE1A0FA192BC}" dt="2024-05-17T16:36:42.624" v="3335"/>
              <pc2:cmMkLst xmlns:pc2="http://schemas.microsoft.com/office/powerpoint/2019/9/main/command">
                <pc:docMk/>
                <pc:sldMk cId="4234363205" sldId="2147478723"/>
                <pc2:cmMk id="{AB22C07F-0B7D-4068-8EA6-5268250E6A97}"/>
              </pc2:cmMkLst>
              <pc226:cmRplyChg chg="add">
                <pc226:chgData name="Feifei Lou (Nokia)" userId="5a9d7bff-8e78-424d-b8d0-f913ded263e3" providerId="ADAL" clId="{E1312677-BA1E-4FC3-9844-EE1A0FA192BC}" dt="2024-05-17T08:52:26.207" v="3054"/>
                <pc2:cmRplyMkLst xmlns:pc2="http://schemas.microsoft.com/office/powerpoint/2019/9/main/command">
                  <pc:docMk/>
                  <pc:sldMk cId="4234363205" sldId="2147478723"/>
                  <pc2:cmMk id="{AB22C07F-0B7D-4068-8EA6-5268250E6A97}"/>
                  <pc2:cmRplyMk id="{F1D37BC0-B847-403A-9638-230E28641EA0}"/>
                </pc2:cmRplyMkLst>
              </pc226:cmRplyChg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861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169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35578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1_Serv/TSGS1_106_Jeju/Docs/S1-241168.zip" TargetMode="External"/><Relationship Id="rId2" Type="http://schemas.openxmlformats.org/officeDocument/2006/relationships/hyperlink" Target="https://www.3gpp.org/ftp/tsg_sa/WG1_Serv/TSGS1_106_Jeju/Docs/S1-241121.zip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kern="0">
                <a:solidFill>
                  <a:srgbClr val="FF0000"/>
                </a:solidFill>
                <a:latin typeface="+mj-lt"/>
                <a:ea typeface="ＭＳ Ｐゴシック" charset="0"/>
              </a:rPr>
              <a:t>Nokia’s view on SA1 Rel-20 6G study</a:t>
            </a:r>
            <a:endParaRPr lang="en-GB" sz="1400" kern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648890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>
                <a:latin typeface="Arial" panose="020B0604020202020204" pitchFamily="34" charset="0"/>
              </a:rPr>
              <a:t>Source: 		Nokia	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>
                <a:latin typeface="Arial" panose="020B0604020202020204" pitchFamily="34" charset="0"/>
              </a:rPr>
              <a:t>Agenda item: 	8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>
                <a:latin typeface="Arial" panose="020B0604020202020204" pitchFamily="34" charset="0"/>
              </a:rPr>
              <a:t>Document  for:	Discussion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S1-241018 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-  </a:t>
            </a: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3GPP SA1#106</a:t>
            </a:r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</a:rPr>
              <a:t>, 27 - 31 May 2024, Jeju, Korea</a:t>
            </a:r>
            <a:endParaRPr lang="en-GB" altLang="en-US" sz="10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8797-6D46-B575-8865-8015C5D98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drivers for 6G</a:t>
            </a:r>
          </a:p>
        </p:txBody>
      </p:sp>
      <p:grpSp>
        <p:nvGrpSpPr>
          <p:cNvPr id="4" name="Graphic 33">
            <a:extLst>
              <a:ext uri="{FF2B5EF4-FFF2-40B4-BE49-F238E27FC236}">
                <a16:creationId xmlns:a16="http://schemas.microsoft.com/office/drawing/2014/main" id="{753315CB-CAF3-F834-0993-047C72806508}"/>
              </a:ext>
            </a:extLst>
          </p:cNvPr>
          <p:cNvGrpSpPr/>
          <p:nvPr/>
        </p:nvGrpSpPr>
        <p:grpSpPr>
          <a:xfrm>
            <a:off x="2581721" y="3351559"/>
            <a:ext cx="433532" cy="440158"/>
            <a:chOff x="8040006" y="1428570"/>
            <a:chExt cx="287219" cy="291609"/>
          </a:xfrm>
          <a:noFill/>
        </p:grpSpPr>
        <p:grpSp>
          <p:nvGrpSpPr>
            <p:cNvPr id="5" name="Graphic 33">
              <a:extLst>
                <a:ext uri="{FF2B5EF4-FFF2-40B4-BE49-F238E27FC236}">
                  <a16:creationId xmlns:a16="http://schemas.microsoft.com/office/drawing/2014/main" id="{06DA680E-BAFC-0126-715F-FBC7F908C1BD}"/>
                </a:ext>
              </a:extLst>
            </p:cNvPr>
            <p:cNvGrpSpPr/>
            <p:nvPr/>
          </p:nvGrpSpPr>
          <p:grpSpPr>
            <a:xfrm>
              <a:off x="8061211" y="1454165"/>
              <a:ext cx="266014" cy="266014"/>
              <a:chOff x="8061211" y="1454165"/>
              <a:chExt cx="266014" cy="266014"/>
            </a:xfrm>
            <a:no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B25FF3C-B6ED-A67D-3EEF-7C9F5F2F8EB6}"/>
                  </a:ext>
                </a:extLst>
              </p:cNvPr>
              <p:cNvSpPr/>
              <p:nvPr/>
            </p:nvSpPr>
            <p:spPr>
              <a:xfrm>
                <a:off x="8061211" y="1454165"/>
                <a:ext cx="266014" cy="266014"/>
              </a:xfrm>
              <a:custGeom>
                <a:avLst/>
                <a:gdLst>
                  <a:gd name="connsiteX0" fmla="*/ 112807 w 266014"/>
                  <a:gd name="connsiteY0" fmla="*/ 1541 h 266014"/>
                  <a:gd name="connsiteX1" fmla="*/ 133007 w 266014"/>
                  <a:gd name="connsiteY1" fmla="*/ 0 h 266014"/>
                  <a:gd name="connsiteX2" fmla="*/ 266015 w 266014"/>
                  <a:gd name="connsiteY2" fmla="*/ 133007 h 266014"/>
                  <a:gd name="connsiteX3" fmla="*/ 133007 w 266014"/>
                  <a:gd name="connsiteY3" fmla="*/ 266015 h 266014"/>
                  <a:gd name="connsiteX4" fmla="*/ 0 w 266014"/>
                  <a:gd name="connsiteY4" fmla="*/ 133007 h 266014"/>
                  <a:gd name="connsiteX5" fmla="*/ 68309 w 266014"/>
                  <a:gd name="connsiteY5" fmla="*/ 16793 h 26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014" h="266014">
                    <a:moveTo>
                      <a:pt x="112807" y="1541"/>
                    </a:moveTo>
                    <a:cubicBezTo>
                      <a:pt x="119378" y="527"/>
                      <a:pt x="126152" y="0"/>
                      <a:pt x="133007" y="0"/>
                    </a:cubicBezTo>
                    <a:cubicBezTo>
                      <a:pt x="206468" y="0"/>
                      <a:pt x="266015" y="59547"/>
                      <a:pt x="266015" y="133007"/>
                    </a:cubicBezTo>
                    <a:cubicBezTo>
                      <a:pt x="266015" y="206468"/>
                      <a:pt x="206468" y="266015"/>
                      <a:pt x="133007" y="266015"/>
                    </a:cubicBezTo>
                    <a:cubicBezTo>
                      <a:pt x="59547" y="266015"/>
                      <a:pt x="0" y="206468"/>
                      <a:pt x="0" y="133007"/>
                    </a:cubicBezTo>
                    <a:cubicBezTo>
                      <a:pt x="0" y="83033"/>
                      <a:pt x="27543" y="39509"/>
                      <a:pt x="68309" y="16793"/>
                    </a:cubicBez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/>
                  </a:solidFill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2CB82DEE-F5EC-EFD8-A583-09D03D585363}"/>
                  </a:ext>
                </a:extLst>
              </p:cNvPr>
              <p:cNvSpPr/>
              <p:nvPr/>
            </p:nvSpPr>
            <p:spPr>
              <a:xfrm>
                <a:off x="8061211" y="1587173"/>
                <a:ext cx="266014" cy="4056"/>
              </a:xfrm>
              <a:custGeom>
                <a:avLst/>
                <a:gdLst>
                  <a:gd name="connsiteX0" fmla="*/ 0 w 266014"/>
                  <a:gd name="connsiteY0" fmla="*/ 0 h 4056"/>
                  <a:gd name="connsiteX1" fmla="*/ 266015 w 266014"/>
                  <a:gd name="connsiteY1" fmla="*/ 0 h 4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014" h="4056">
                    <a:moveTo>
                      <a:pt x="0" y="0"/>
                    </a:moveTo>
                    <a:lnTo>
                      <a:pt x="266015" y="0"/>
                    </a:lnTo>
                  </a:path>
                </a:pathLst>
              </a:custGeom>
              <a:ln w="9525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/>
                  </a:solidFill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FFCAA8B-8EC3-2503-7393-6F635C4FBDD1}"/>
                  </a:ext>
                </a:extLst>
              </p:cNvPr>
              <p:cNvSpPr/>
              <p:nvPr/>
            </p:nvSpPr>
            <p:spPr>
              <a:xfrm>
                <a:off x="8091187" y="1653737"/>
                <a:ext cx="206061" cy="17523"/>
              </a:xfrm>
              <a:custGeom>
                <a:avLst/>
                <a:gdLst>
                  <a:gd name="connsiteX0" fmla="*/ 206062 w 206061"/>
                  <a:gd name="connsiteY0" fmla="*/ 17523 h 17523"/>
                  <a:gd name="connsiteX1" fmla="*/ 103031 w 206061"/>
                  <a:gd name="connsiteY1" fmla="*/ 0 h 17523"/>
                  <a:gd name="connsiteX2" fmla="*/ 0 w 206061"/>
                  <a:gd name="connsiteY2" fmla="*/ 17523 h 1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061" h="17523">
                    <a:moveTo>
                      <a:pt x="206062" y="17523"/>
                    </a:moveTo>
                    <a:cubicBezTo>
                      <a:pt x="178601" y="6612"/>
                      <a:pt x="142540" y="0"/>
                      <a:pt x="103031" y="0"/>
                    </a:cubicBezTo>
                    <a:cubicBezTo>
                      <a:pt x="63522" y="0"/>
                      <a:pt x="27461" y="6612"/>
                      <a:pt x="0" y="17523"/>
                    </a:cubicBezTo>
                  </a:path>
                </a:pathLst>
              </a:custGeom>
              <a:noFill/>
              <a:ln w="9525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/>
                  </a:solidFill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F9F60C3-AFB9-A748-C790-A8B24360AA21}"/>
                  </a:ext>
                </a:extLst>
              </p:cNvPr>
              <p:cNvSpPr/>
              <p:nvPr/>
            </p:nvSpPr>
            <p:spPr>
              <a:xfrm>
                <a:off x="8061900" y="1475502"/>
                <a:ext cx="235348" cy="46323"/>
              </a:xfrm>
              <a:custGeom>
                <a:avLst/>
                <a:gdLst>
                  <a:gd name="connsiteX0" fmla="*/ 235349 w 235348"/>
                  <a:gd name="connsiteY0" fmla="*/ 28800 h 46323"/>
                  <a:gd name="connsiteX1" fmla="*/ 132318 w 235348"/>
                  <a:gd name="connsiteY1" fmla="*/ 46323 h 46323"/>
                  <a:gd name="connsiteX2" fmla="*/ 29287 w 235348"/>
                  <a:gd name="connsiteY2" fmla="*/ 28800 h 46323"/>
                  <a:gd name="connsiteX3" fmla="*/ 0 w 235348"/>
                  <a:gd name="connsiteY3" fmla="*/ 0 h 46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348" h="46323">
                    <a:moveTo>
                      <a:pt x="235349" y="28800"/>
                    </a:moveTo>
                    <a:cubicBezTo>
                      <a:pt x="207887" y="39712"/>
                      <a:pt x="171826" y="46323"/>
                      <a:pt x="132318" y="46323"/>
                    </a:cubicBezTo>
                    <a:cubicBezTo>
                      <a:pt x="92809" y="46323"/>
                      <a:pt x="56748" y="39712"/>
                      <a:pt x="29287" y="28800"/>
                    </a:cubicBezTo>
                    <a:cubicBezTo>
                      <a:pt x="29287" y="28800"/>
                      <a:pt x="11439" y="19835"/>
                      <a:pt x="0" y="0"/>
                    </a:cubicBezTo>
                  </a:path>
                </a:pathLst>
              </a:custGeom>
              <a:noFill/>
              <a:ln w="9525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/>
                  </a:solidFill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19E5D49-34A1-947B-A0F1-5DDE4D66A10A}"/>
                  </a:ext>
                </a:extLst>
              </p:cNvPr>
              <p:cNvSpPr/>
              <p:nvPr/>
            </p:nvSpPr>
            <p:spPr>
              <a:xfrm>
                <a:off x="8147286" y="1454206"/>
                <a:ext cx="48067" cy="265933"/>
              </a:xfrm>
              <a:custGeom>
                <a:avLst/>
                <a:gdLst>
                  <a:gd name="connsiteX0" fmla="*/ 47905 w 48067"/>
                  <a:gd name="connsiteY0" fmla="*/ 0 h 265933"/>
                  <a:gd name="connsiteX1" fmla="*/ 0 w 48067"/>
                  <a:gd name="connsiteY1" fmla="*/ 132886 h 265933"/>
                  <a:gd name="connsiteX2" fmla="*/ 48068 w 48067"/>
                  <a:gd name="connsiteY2" fmla="*/ 265934 h 265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067" h="265933">
                    <a:moveTo>
                      <a:pt x="47905" y="0"/>
                    </a:moveTo>
                    <a:cubicBezTo>
                      <a:pt x="19186" y="27259"/>
                      <a:pt x="0" y="76584"/>
                      <a:pt x="0" y="132886"/>
                    </a:cubicBezTo>
                    <a:cubicBezTo>
                      <a:pt x="0" y="189309"/>
                      <a:pt x="19268" y="238675"/>
                      <a:pt x="48068" y="265934"/>
                    </a:cubicBezTo>
                  </a:path>
                </a:pathLst>
              </a:custGeom>
              <a:noFill/>
              <a:ln w="9525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/>
                  </a:solidFill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86BB1C96-2118-A8B4-4F95-22D0719CBB6E}"/>
                  </a:ext>
                </a:extLst>
              </p:cNvPr>
              <p:cNvSpPr/>
              <p:nvPr/>
            </p:nvSpPr>
            <p:spPr>
              <a:xfrm>
                <a:off x="8195395" y="1454206"/>
                <a:ext cx="48067" cy="265933"/>
              </a:xfrm>
              <a:custGeom>
                <a:avLst/>
                <a:gdLst>
                  <a:gd name="connsiteX0" fmla="*/ 122 w 48067"/>
                  <a:gd name="connsiteY0" fmla="*/ 0 h 265933"/>
                  <a:gd name="connsiteX1" fmla="*/ 48068 w 48067"/>
                  <a:gd name="connsiteY1" fmla="*/ 132886 h 265933"/>
                  <a:gd name="connsiteX2" fmla="*/ 0 w 48067"/>
                  <a:gd name="connsiteY2" fmla="*/ 265934 h 265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067" h="265933">
                    <a:moveTo>
                      <a:pt x="122" y="0"/>
                    </a:moveTo>
                    <a:cubicBezTo>
                      <a:pt x="28881" y="27259"/>
                      <a:pt x="48068" y="76584"/>
                      <a:pt x="48068" y="132886"/>
                    </a:cubicBezTo>
                    <a:cubicBezTo>
                      <a:pt x="48068" y="189309"/>
                      <a:pt x="28800" y="238675"/>
                      <a:pt x="0" y="265934"/>
                    </a:cubicBezTo>
                  </a:path>
                </a:pathLst>
              </a:custGeom>
              <a:noFill/>
              <a:ln w="9525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4C62ED7-4ADA-B004-85F6-174A961F172F}"/>
                </a:ext>
              </a:extLst>
            </p:cNvPr>
            <p:cNvSpPr/>
            <p:nvPr/>
          </p:nvSpPr>
          <p:spPr>
            <a:xfrm>
              <a:off x="8099016" y="1428570"/>
              <a:ext cx="79828" cy="72897"/>
            </a:xfrm>
            <a:custGeom>
              <a:avLst/>
              <a:gdLst>
                <a:gd name="connsiteX0" fmla="*/ 7828 w 79828"/>
                <a:gd name="connsiteY0" fmla="*/ 64617 h 72897"/>
                <a:gd name="connsiteX1" fmla="*/ 21579 w 79828"/>
                <a:gd name="connsiteY1" fmla="*/ 13061 h 72897"/>
                <a:gd name="connsiteX2" fmla="*/ 79828 w 79828"/>
                <a:gd name="connsiteY2" fmla="*/ 0 h 72897"/>
                <a:gd name="connsiteX3" fmla="*/ 53989 w 79828"/>
                <a:gd name="connsiteY3" fmla="*/ 62589 h 72897"/>
                <a:gd name="connsiteX4" fmla="*/ 7828 w 79828"/>
                <a:gd name="connsiteY4" fmla="*/ 64617 h 7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28" h="72897">
                  <a:moveTo>
                    <a:pt x="7828" y="64617"/>
                  </a:moveTo>
                  <a:cubicBezTo>
                    <a:pt x="7828" y="64617"/>
                    <a:pt x="-16915" y="34925"/>
                    <a:pt x="21579" y="13061"/>
                  </a:cubicBezTo>
                  <a:cubicBezTo>
                    <a:pt x="39265" y="3042"/>
                    <a:pt x="79828" y="0"/>
                    <a:pt x="79828" y="0"/>
                  </a:cubicBezTo>
                  <a:cubicBezTo>
                    <a:pt x="79828" y="0"/>
                    <a:pt x="78165" y="41821"/>
                    <a:pt x="53989" y="62589"/>
                  </a:cubicBezTo>
                  <a:cubicBezTo>
                    <a:pt x="28475" y="84534"/>
                    <a:pt x="7828" y="64617"/>
                    <a:pt x="7828" y="64617"/>
                  </a:cubicBezTo>
                  <a:close/>
                </a:path>
              </a:pathLst>
            </a:custGeom>
            <a:noFill/>
            <a:ln w="9525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CD98DB3-F9DD-0D00-4F8E-CC3CB189001B}"/>
                </a:ext>
              </a:extLst>
            </p:cNvPr>
            <p:cNvSpPr/>
            <p:nvPr/>
          </p:nvSpPr>
          <p:spPr>
            <a:xfrm>
              <a:off x="8040006" y="1441023"/>
              <a:ext cx="45059" cy="57115"/>
            </a:xfrm>
            <a:custGeom>
              <a:avLst/>
              <a:gdLst>
                <a:gd name="connsiteX0" fmla="*/ 37633 w 45059"/>
                <a:gd name="connsiteY0" fmla="*/ 53463 h 57115"/>
                <a:gd name="connsiteX1" fmla="*/ 4209 w 45059"/>
                <a:gd name="connsiteY1" fmla="*/ 40077 h 57115"/>
                <a:gd name="connsiteX2" fmla="*/ 112 w 45059"/>
                <a:gd name="connsiteY2" fmla="*/ 0 h 57115"/>
                <a:gd name="connsiteX3" fmla="*/ 39986 w 45059"/>
                <a:gd name="connsiteY3" fmla="*/ 22350 h 57115"/>
                <a:gd name="connsiteX4" fmla="*/ 37633 w 45059"/>
                <a:gd name="connsiteY4" fmla="*/ 53463 h 5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9" h="57115">
                  <a:moveTo>
                    <a:pt x="37633" y="53463"/>
                  </a:moveTo>
                  <a:cubicBezTo>
                    <a:pt x="37633" y="53463"/>
                    <a:pt x="15729" y="67660"/>
                    <a:pt x="4209" y="40077"/>
                  </a:cubicBezTo>
                  <a:cubicBezTo>
                    <a:pt x="-1064" y="27421"/>
                    <a:pt x="112" y="0"/>
                    <a:pt x="112" y="0"/>
                  </a:cubicBezTo>
                  <a:cubicBezTo>
                    <a:pt x="112" y="0"/>
                    <a:pt x="27979" y="4462"/>
                    <a:pt x="39986" y="22350"/>
                  </a:cubicBezTo>
                  <a:cubicBezTo>
                    <a:pt x="52642" y="41212"/>
                    <a:pt x="37633" y="53463"/>
                    <a:pt x="37633" y="53463"/>
                  </a:cubicBezTo>
                  <a:close/>
                </a:path>
              </a:pathLst>
            </a:custGeom>
            <a:noFill/>
            <a:ln w="9525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7D6EF88-C55F-B18D-EEB4-0DE06A8E3C6E}"/>
              </a:ext>
            </a:extLst>
          </p:cNvPr>
          <p:cNvGrpSpPr/>
          <p:nvPr/>
        </p:nvGrpSpPr>
        <p:grpSpPr>
          <a:xfrm>
            <a:off x="8477367" y="3337405"/>
            <a:ext cx="382928" cy="454251"/>
            <a:chOff x="8058256" y="2529068"/>
            <a:chExt cx="251807" cy="298708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FDA6FE5-42FE-7A83-C03E-CEB1F7D139FC}"/>
                </a:ext>
              </a:extLst>
            </p:cNvPr>
            <p:cNvSpPr/>
            <p:nvPr/>
          </p:nvSpPr>
          <p:spPr>
            <a:xfrm>
              <a:off x="8058256" y="2529068"/>
              <a:ext cx="249034" cy="298708"/>
            </a:xfrm>
            <a:custGeom>
              <a:avLst/>
              <a:gdLst>
                <a:gd name="connsiteX0" fmla="*/ 149831 w 249034"/>
                <a:gd name="connsiteY0" fmla="*/ 280780 h 298708"/>
                <a:gd name="connsiteX1" fmla="*/ 124520 w 249034"/>
                <a:gd name="connsiteY1" fmla="*/ 298709 h 298708"/>
                <a:gd name="connsiteX2" fmla="*/ 1207 w 249034"/>
                <a:gd name="connsiteY2" fmla="*/ 55775 h 298708"/>
                <a:gd name="connsiteX3" fmla="*/ 124520 w 249034"/>
                <a:gd name="connsiteY3" fmla="*/ 0 h 298708"/>
                <a:gd name="connsiteX4" fmla="*/ 247832 w 249034"/>
                <a:gd name="connsiteY4" fmla="*/ 55775 h 298708"/>
                <a:gd name="connsiteX5" fmla="*/ 227834 w 249034"/>
                <a:gd name="connsiteY5" fmla="*/ 180264 h 298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034" h="298708">
                  <a:moveTo>
                    <a:pt x="149831" y="280780"/>
                  </a:moveTo>
                  <a:cubicBezTo>
                    <a:pt x="142002" y="286945"/>
                    <a:pt x="133606" y="292949"/>
                    <a:pt x="124520" y="298709"/>
                  </a:cubicBezTo>
                  <a:cubicBezTo>
                    <a:pt x="-20941" y="206103"/>
                    <a:pt x="1207" y="55775"/>
                    <a:pt x="1207" y="55775"/>
                  </a:cubicBezTo>
                  <a:cubicBezTo>
                    <a:pt x="82415" y="35290"/>
                    <a:pt x="124520" y="0"/>
                    <a:pt x="124520" y="0"/>
                  </a:cubicBezTo>
                  <a:cubicBezTo>
                    <a:pt x="124520" y="0"/>
                    <a:pt x="166624" y="35250"/>
                    <a:pt x="247832" y="55775"/>
                  </a:cubicBezTo>
                  <a:cubicBezTo>
                    <a:pt x="247832" y="55775"/>
                    <a:pt x="256391" y="113983"/>
                    <a:pt x="227834" y="180264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C997462-38C9-2C3B-6F4A-81D8689C39A2}"/>
                </a:ext>
              </a:extLst>
            </p:cNvPr>
            <p:cNvSpPr/>
            <p:nvPr/>
          </p:nvSpPr>
          <p:spPr>
            <a:xfrm>
              <a:off x="8109113" y="2576446"/>
              <a:ext cx="140917" cy="147853"/>
            </a:xfrm>
            <a:custGeom>
              <a:avLst/>
              <a:gdLst>
                <a:gd name="connsiteX0" fmla="*/ 140917 w 140917"/>
                <a:gd name="connsiteY0" fmla="*/ 117796 h 147853"/>
                <a:gd name="connsiteX1" fmla="*/ 104126 w 140917"/>
                <a:gd name="connsiteY1" fmla="*/ 80843 h 147853"/>
                <a:gd name="connsiteX2" fmla="*/ 119865 w 140917"/>
                <a:gd name="connsiteY2" fmla="*/ 46202 h 147853"/>
                <a:gd name="connsiteX3" fmla="*/ 73663 w 140917"/>
                <a:gd name="connsiteY3" fmla="*/ 0 h 147853"/>
                <a:gd name="connsiteX4" fmla="*/ 27461 w 140917"/>
                <a:gd name="connsiteY4" fmla="*/ 46202 h 147853"/>
                <a:gd name="connsiteX5" fmla="*/ 43200 w 140917"/>
                <a:gd name="connsiteY5" fmla="*/ 80843 h 147853"/>
                <a:gd name="connsiteX6" fmla="*/ 0 w 140917"/>
                <a:gd name="connsiteY6" fmla="*/ 147854 h 147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917" h="147853">
                  <a:moveTo>
                    <a:pt x="140917" y="117796"/>
                  </a:moveTo>
                  <a:cubicBezTo>
                    <a:pt x="133575" y="101449"/>
                    <a:pt x="120433" y="88306"/>
                    <a:pt x="104126" y="80843"/>
                  </a:cubicBezTo>
                  <a:cubicBezTo>
                    <a:pt x="113740" y="72365"/>
                    <a:pt x="119865" y="59993"/>
                    <a:pt x="119865" y="46202"/>
                  </a:cubicBezTo>
                  <a:cubicBezTo>
                    <a:pt x="119865" y="20687"/>
                    <a:pt x="99177" y="0"/>
                    <a:pt x="73663" y="0"/>
                  </a:cubicBezTo>
                  <a:cubicBezTo>
                    <a:pt x="48149" y="0"/>
                    <a:pt x="27461" y="20687"/>
                    <a:pt x="27461" y="46202"/>
                  </a:cubicBezTo>
                  <a:cubicBezTo>
                    <a:pt x="27461" y="60034"/>
                    <a:pt x="33546" y="72406"/>
                    <a:pt x="43200" y="80843"/>
                  </a:cubicBezTo>
                  <a:cubicBezTo>
                    <a:pt x="17726" y="92444"/>
                    <a:pt x="0" y="118039"/>
                    <a:pt x="0" y="147854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7" name="Graphic 34">
              <a:extLst>
                <a:ext uri="{FF2B5EF4-FFF2-40B4-BE49-F238E27FC236}">
                  <a16:creationId xmlns:a16="http://schemas.microsoft.com/office/drawing/2014/main" id="{6556EBD2-D502-97E0-DE3A-CB6317FA2526}"/>
                </a:ext>
              </a:extLst>
            </p:cNvPr>
            <p:cNvGrpSpPr/>
            <p:nvPr/>
          </p:nvGrpSpPr>
          <p:grpSpPr>
            <a:xfrm>
              <a:off x="8184074" y="2696271"/>
              <a:ext cx="125989" cy="125989"/>
              <a:chOff x="8198131" y="2696271"/>
              <a:chExt cx="125989" cy="125989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8F7225C-514D-8922-7784-BB5BFE95F9D2}"/>
                  </a:ext>
                </a:extLst>
              </p:cNvPr>
              <p:cNvSpPr/>
              <p:nvPr/>
            </p:nvSpPr>
            <p:spPr>
              <a:xfrm>
                <a:off x="8198131" y="2696271"/>
                <a:ext cx="125989" cy="125989"/>
              </a:xfrm>
              <a:custGeom>
                <a:avLst/>
                <a:gdLst>
                  <a:gd name="connsiteX0" fmla="*/ 125990 w 125989"/>
                  <a:gd name="connsiteY0" fmla="*/ 62995 h 125989"/>
                  <a:gd name="connsiteX1" fmla="*/ 62995 w 125989"/>
                  <a:gd name="connsiteY1" fmla="*/ 125990 h 125989"/>
                  <a:gd name="connsiteX2" fmla="*/ 0 w 125989"/>
                  <a:gd name="connsiteY2" fmla="*/ 62995 h 125989"/>
                  <a:gd name="connsiteX3" fmla="*/ 62995 w 125989"/>
                  <a:gd name="connsiteY3" fmla="*/ 0 h 125989"/>
                  <a:gd name="connsiteX4" fmla="*/ 125990 w 125989"/>
                  <a:gd name="connsiteY4" fmla="*/ 62995 h 125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989" h="125989">
                    <a:moveTo>
                      <a:pt x="125990" y="62995"/>
                    </a:moveTo>
                    <a:cubicBezTo>
                      <a:pt x="125990" y="97786"/>
                      <a:pt x="97786" y="125990"/>
                      <a:pt x="62995" y="125990"/>
                    </a:cubicBezTo>
                    <a:cubicBezTo>
                      <a:pt x="28204" y="125990"/>
                      <a:pt x="0" y="97786"/>
                      <a:pt x="0" y="62995"/>
                    </a:cubicBezTo>
                    <a:cubicBezTo>
                      <a:pt x="0" y="28204"/>
                      <a:pt x="28204" y="0"/>
                      <a:pt x="62995" y="0"/>
                    </a:cubicBezTo>
                    <a:cubicBezTo>
                      <a:pt x="97786" y="0"/>
                      <a:pt x="125990" y="28204"/>
                      <a:pt x="125990" y="62995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/>
                  </a:solidFill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141D066-DBE5-8D77-BBB8-C9C3A447BEE3}"/>
                  </a:ext>
                </a:extLst>
              </p:cNvPr>
              <p:cNvSpPr/>
              <p:nvPr/>
            </p:nvSpPr>
            <p:spPr>
              <a:xfrm>
                <a:off x="8224456" y="2727869"/>
                <a:ext cx="78327" cy="61291"/>
              </a:xfrm>
              <a:custGeom>
                <a:avLst/>
                <a:gdLst>
                  <a:gd name="connsiteX0" fmla="*/ 9532 w 78327"/>
                  <a:gd name="connsiteY0" fmla="*/ 28516 h 61291"/>
                  <a:gd name="connsiteX1" fmla="*/ 26691 w 78327"/>
                  <a:gd name="connsiteY1" fmla="*/ 44255 h 61291"/>
                  <a:gd name="connsiteX2" fmla="*/ 69161 w 78327"/>
                  <a:gd name="connsiteY2" fmla="*/ 0 h 61291"/>
                  <a:gd name="connsiteX3" fmla="*/ 78328 w 78327"/>
                  <a:gd name="connsiteY3" fmla="*/ 8681 h 61291"/>
                  <a:gd name="connsiteX4" fmla="*/ 26569 w 78327"/>
                  <a:gd name="connsiteY4" fmla="*/ 61291 h 61291"/>
                  <a:gd name="connsiteX5" fmla="*/ 0 w 78327"/>
                  <a:gd name="connsiteY5" fmla="*/ 38008 h 61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327" h="61291">
                    <a:moveTo>
                      <a:pt x="9532" y="28516"/>
                    </a:moveTo>
                    <a:lnTo>
                      <a:pt x="26691" y="44255"/>
                    </a:lnTo>
                    <a:lnTo>
                      <a:pt x="69161" y="0"/>
                    </a:lnTo>
                    <a:lnTo>
                      <a:pt x="78328" y="8681"/>
                    </a:lnTo>
                    <a:lnTo>
                      <a:pt x="26569" y="61291"/>
                    </a:lnTo>
                    <a:lnTo>
                      <a:pt x="0" y="3800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20" name="Graphic 35">
            <a:extLst>
              <a:ext uri="{FF2B5EF4-FFF2-40B4-BE49-F238E27FC236}">
                <a16:creationId xmlns:a16="http://schemas.microsoft.com/office/drawing/2014/main" id="{6BD5D48D-2786-F4EA-9639-2E4689E9E753}"/>
              </a:ext>
            </a:extLst>
          </p:cNvPr>
          <p:cNvGrpSpPr/>
          <p:nvPr/>
        </p:nvGrpSpPr>
        <p:grpSpPr>
          <a:xfrm>
            <a:off x="5514154" y="3337405"/>
            <a:ext cx="371772" cy="445863"/>
            <a:chOff x="8056946" y="3637742"/>
            <a:chExt cx="253385" cy="303883"/>
          </a:xfrm>
          <a:noFill/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C3A3FED-563E-D744-3A35-93E9D6C2B58D}"/>
                </a:ext>
              </a:extLst>
            </p:cNvPr>
            <p:cNvSpPr/>
            <p:nvPr/>
          </p:nvSpPr>
          <p:spPr>
            <a:xfrm>
              <a:off x="8056946" y="3637742"/>
              <a:ext cx="253385" cy="303883"/>
            </a:xfrm>
            <a:custGeom>
              <a:avLst/>
              <a:gdLst>
                <a:gd name="connsiteX0" fmla="*/ 126718 w 253385"/>
                <a:gd name="connsiteY0" fmla="*/ 303883 h 303883"/>
                <a:gd name="connsiteX1" fmla="*/ 1225 w 253385"/>
                <a:gd name="connsiteY1" fmla="*/ 56738 h 303883"/>
                <a:gd name="connsiteX2" fmla="*/ 126680 w 253385"/>
                <a:gd name="connsiteY2" fmla="*/ 0 h 303883"/>
                <a:gd name="connsiteX3" fmla="*/ 252135 w 253385"/>
                <a:gd name="connsiteY3" fmla="*/ 56738 h 303883"/>
                <a:gd name="connsiteX4" fmla="*/ 126718 w 253385"/>
                <a:gd name="connsiteY4" fmla="*/ 303883 h 30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385" h="303883">
                  <a:moveTo>
                    <a:pt x="126718" y="303883"/>
                  </a:moveTo>
                  <a:cubicBezTo>
                    <a:pt x="-21288" y="209649"/>
                    <a:pt x="1225" y="56738"/>
                    <a:pt x="1225" y="56738"/>
                  </a:cubicBezTo>
                  <a:cubicBezTo>
                    <a:pt x="83860" y="35899"/>
                    <a:pt x="126680" y="0"/>
                    <a:pt x="126680" y="0"/>
                  </a:cubicBezTo>
                  <a:cubicBezTo>
                    <a:pt x="126680" y="0"/>
                    <a:pt x="169500" y="35861"/>
                    <a:pt x="252135" y="56738"/>
                  </a:cubicBezTo>
                  <a:cubicBezTo>
                    <a:pt x="252173" y="56738"/>
                    <a:pt x="274723" y="209649"/>
                    <a:pt x="126718" y="303883"/>
                  </a:cubicBezTo>
                  <a:close/>
                </a:path>
              </a:pathLst>
            </a:custGeom>
            <a:noFill/>
            <a:ln w="9525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2" name="Graphic 35">
              <a:extLst>
                <a:ext uri="{FF2B5EF4-FFF2-40B4-BE49-F238E27FC236}">
                  <a16:creationId xmlns:a16="http://schemas.microsoft.com/office/drawing/2014/main" id="{927EB30B-96B5-A96B-5BA1-34B3372D4237}"/>
                </a:ext>
              </a:extLst>
            </p:cNvPr>
            <p:cNvGrpSpPr/>
            <p:nvPr/>
          </p:nvGrpSpPr>
          <p:grpSpPr>
            <a:xfrm>
              <a:off x="8122439" y="3699915"/>
              <a:ext cx="122416" cy="179538"/>
              <a:chOff x="8122439" y="3699915"/>
              <a:chExt cx="122416" cy="179538"/>
            </a:xfrm>
            <a:noFill/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142EE50-AC79-0A6A-4607-BA7A127249DE}"/>
                  </a:ext>
                </a:extLst>
              </p:cNvPr>
              <p:cNvSpPr/>
              <p:nvPr/>
            </p:nvSpPr>
            <p:spPr>
              <a:xfrm>
                <a:off x="8132475" y="3699915"/>
                <a:ext cx="102717" cy="63167"/>
              </a:xfrm>
              <a:custGeom>
                <a:avLst/>
                <a:gdLst>
                  <a:gd name="connsiteX0" fmla="*/ 117 w 102717"/>
                  <a:gd name="connsiteY0" fmla="*/ 63168 h 63167"/>
                  <a:gd name="connsiteX1" fmla="*/ 3 w 102717"/>
                  <a:gd name="connsiteY1" fmla="*/ 51873 h 63167"/>
                  <a:gd name="connsiteX2" fmla="*/ 50733 w 102717"/>
                  <a:gd name="connsiteY2" fmla="*/ 3 h 63167"/>
                  <a:gd name="connsiteX3" fmla="*/ 50733 w 102717"/>
                  <a:gd name="connsiteY3" fmla="*/ 3 h 63167"/>
                  <a:gd name="connsiteX4" fmla="*/ 102603 w 102717"/>
                  <a:gd name="connsiteY4" fmla="*/ 50733 h 63167"/>
                  <a:gd name="connsiteX5" fmla="*/ 102717 w 102717"/>
                  <a:gd name="connsiteY5" fmla="*/ 62027 h 63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717" h="63167">
                    <a:moveTo>
                      <a:pt x="117" y="63168"/>
                    </a:moveTo>
                    <a:lnTo>
                      <a:pt x="3" y="51873"/>
                    </a:lnTo>
                    <a:cubicBezTo>
                      <a:pt x="-301" y="23657"/>
                      <a:pt x="22516" y="345"/>
                      <a:pt x="50733" y="3"/>
                    </a:cubicBezTo>
                    <a:lnTo>
                      <a:pt x="50733" y="3"/>
                    </a:lnTo>
                    <a:cubicBezTo>
                      <a:pt x="78949" y="-301"/>
                      <a:pt x="102261" y="22516"/>
                      <a:pt x="102603" y="50733"/>
                    </a:cubicBezTo>
                    <a:lnTo>
                      <a:pt x="102717" y="62027"/>
                    </a:lnTo>
                  </a:path>
                </a:pathLst>
              </a:custGeom>
              <a:noFill/>
              <a:ln w="9525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/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34D6159-47BC-5C75-5B55-3CA43E7E7A6D}"/>
                  </a:ext>
                </a:extLst>
              </p:cNvPr>
              <p:cNvSpPr/>
              <p:nvPr/>
            </p:nvSpPr>
            <p:spPr>
              <a:xfrm>
                <a:off x="8122439" y="3761904"/>
                <a:ext cx="122416" cy="117549"/>
              </a:xfrm>
              <a:custGeom>
                <a:avLst/>
                <a:gdLst>
                  <a:gd name="connsiteX0" fmla="*/ 121804 w 122416"/>
                  <a:gd name="connsiteY0" fmla="*/ 0 h 117549"/>
                  <a:gd name="connsiteX1" fmla="*/ 122413 w 122416"/>
                  <a:gd name="connsiteY1" fmla="*/ 55977 h 117549"/>
                  <a:gd name="connsiteX2" fmla="*/ 62176 w 122416"/>
                  <a:gd name="connsiteY2" fmla="*/ 117545 h 117549"/>
                  <a:gd name="connsiteX3" fmla="*/ 62176 w 122416"/>
                  <a:gd name="connsiteY3" fmla="*/ 117545 h 117549"/>
                  <a:gd name="connsiteX4" fmla="*/ 608 w 122416"/>
                  <a:gd name="connsiteY4" fmla="*/ 57308 h 117549"/>
                  <a:gd name="connsiteX5" fmla="*/ 0 w 122416"/>
                  <a:gd name="connsiteY5" fmla="*/ 1293 h 117549"/>
                  <a:gd name="connsiteX6" fmla="*/ 121804 w 122416"/>
                  <a:gd name="connsiteY6" fmla="*/ 0 h 117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416" h="117549">
                    <a:moveTo>
                      <a:pt x="121804" y="0"/>
                    </a:moveTo>
                    <a:lnTo>
                      <a:pt x="122413" y="55977"/>
                    </a:lnTo>
                    <a:cubicBezTo>
                      <a:pt x="122793" y="89480"/>
                      <a:pt x="95679" y="117165"/>
                      <a:pt x="62176" y="117545"/>
                    </a:cubicBezTo>
                    <a:lnTo>
                      <a:pt x="62176" y="117545"/>
                    </a:lnTo>
                    <a:cubicBezTo>
                      <a:pt x="28673" y="117925"/>
                      <a:pt x="989" y="90811"/>
                      <a:pt x="608" y="57308"/>
                    </a:cubicBezTo>
                    <a:lnTo>
                      <a:pt x="0" y="1293"/>
                    </a:lnTo>
                    <a:lnTo>
                      <a:pt x="121804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/>
                  </a:solidFill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80A87A5-ACA5-16A1-0229-75A46663A184}"/>
                  </a:ext>
                </a:extLst>
              </p:cNvPr>
              <p:cNvSpPr/>
              <p:nvPr/>
            </p:nvSpPr>
            <p:spPr>
              <a:xfrm>
                <a:off x="8162748" y="3784225"/>
                <a:ext cx="41414" cy="62367"/>
              </a:xfrm>
              <a:custGeom>
                <a:avLst/>
                <a:gdLst>
                  <a:gd name="connsiteX0" fmla="*/ 41414 w 41414"/>
                  <a:gd name="connsiteY0" fmla="*/ 20498 h 62367"/>
                  <a:gd name="connsiteX1" fmla="*/ 20498 w 41414"/>
                  <a:gd name="connsiteY1" fmla="*/ 1 h 62367"/>
                  <a:gd name="connsiteX2" fmla="*/ 1 w 41414"/>
                  <a:gd name="connsiteY2" fmla="*/ 20917 h 62367"/>
                  <a:gd name="connsiteX3" fmla="*/ 12322 w 41414"/>
                  <a:gd name="connsiteY3" fmla="*/ 39588 h 62367"/>
                  <a:gd name="connsiteX4" fmla="*/ 12588 w 41414"/>
                  <a:gd name="connsiteY4" fmla="*/ 62367 h 62367"/>
                  <a:gd name="connsiteX5" fmla="*/ 29739 w 41414"/>
                  <a:gd name="connsiteY5" fmla="*/ 62177 h 62367"/>
                  <a:gd name="connsiteX6" fmla="*/ 29473 w 41414"/>
                  <a:gd name="connsiteY6" fmla="*/ 39398 h 62367"/>
                  <a:gd name="connsiteX7" fmla="*/ 41414 w 41414"/>
                  <a:gd name="connsiteY7" fmla="*/ 20498 h 62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414" h="62367">
                    <a:moveTo>
                      <a:pt x="41414" y="20498"/>
                    </a:moveTo>
                    <a:cubicBezTo>
                      <a:pt x="41300" y="9052"/>
                      <a:pt x="31907" y="-113"/>
                      <a:pt x="20498" y="1"/>
                    </a:cubicBezTo>
                    <a:cubicBezTo>
                      <a:pt x="9052" y="115"/>
                      <a:pt x="-113" y="9508"/>
                      <a:pt x="1" y="20917"/>
                    </a:cubicBezTo>
                    <a:cubicBezTo>
                      <a:pt x="77" y="29283"/>
                      <a:pt x="5173" y="36394"/>
                      <a:pt x="12322" y="39588"/>
                    </a:cubicBezTo>
                    <a:lnTo>
                      <a:pt x="12588" y="62367"/>
                    </a:lnTo>
                    <a:lnTo>
                      <a:pt x="29739" y="62177"/>
                    </a:lnTo>
                    <a:lnTo>
                      <a:pt x="29473" y="39398"/>
                    </a:lnTo>
                    <a:cubicBezTo>
                      <a:pt x="36584" y="36090"/>
                      <a:pt x="41490" y="28864"/>
                      <a:pt x="41414" y="20498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/>
                  </a:solidFill>
                </a:endParaRPr>
              </a:p>
            </p:txBody>
          </p:sp>
        </p:grpSp>
      </p:grp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A9F1F6B9-D6FF-2721-8828-44BCA5BE9A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874995"/>
              </p:ext>
            </p:extLst>
          </p:nvPr>
        </p:nvGraphicFramePr>
        <p:xfrm>
          <a:off x="364683" y="3278570"/>
          <a:ext cx="2708140" cy="8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8140">
                  <a:extLst>
                    <a:ext uri="{9D8B030D-6E8A-4147-A177-3AD203B41FA5}">
                      <a16:colId xmlns:a16="http://schemas.microsoft.com/office/drawing/2014/main" val="4271527356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>
                          <a:solidFill>
                            <a:schemeClr val="accent1"/>
                          </a:solidFill>
                          <a:ea typeface="Nokia Pure Text" panose="020B0503020202020204" pitchFamily="34" charset="0"/>
                        </a:rPr>
                        <a:t>Green by design</a:t>
                      </a:r>
                    </a:p>
                  </a:txBody>
                  <a:tcPr marL="144000" marT="3600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696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44000" marR="0" lvl="0" indent="-144000" algn="l" defTabSz="177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70000"/>
                        <a:buFont typeface="Nokia Pure Text Light" panose="020B0403020202020204" pitchFamily="34" charset="0"/>
                        <a:buChar char="▲"/>
                        <a:tabLst>
                          <a:tab pos="177458" algn="l"/>
                        </a:tabLst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  <a:t>10X capacity increase </a:t>
                      </a:r>
                      <a:b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</a:b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  <a:t>with 50% power reduction, compared to 5G</a:t>
                      </a:r>
                    </a:p>
                  </a:txBody>
                  <a:tcPr marL="144000" marT="36000" marB="3600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3423665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CC557DC3-8769-5C0A-E8C5-F02723C887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1408"/>
              </p:ext>
            </p:extLst>
          </p:nvPr>
        </p:nvGraphicFramePr>
        <p:xfrm>
          <a:off x="6164732" y="3278570"/>
          <a:ext cx="2695562" cy="8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5562">
                  <a:extLst>
                    <a:ext uri="{9D8B030D-6E8A-4147-A177-3AD203B41FA5}">
                      <a16:colId xmlns:a16="http://schemas.microsoft.com/office/drawing/2014/main" val="2545049435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accent1"/>
                          </a:solidFill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  <a:t>Digital inclusion </a:t>
                      </a:r>
                    </a:p>
                  </a:txBody>
                  <a:tcPr marL="144000" marT="3600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4347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44000" marR="0" lvl="0" indent="-144000" algn="l" defTabSz="177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70000"/>
                        <a:buFont typeface="Nokia Pure Text Light" panose="020B0403020202020204" pitchFamily="34" charset="0"/>
                        <a:buChar char="▲"/>
                        <a:tabLst>
                          <a:tab pos="177458" algn="l"/>
                        </a:tabLst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  <a:t>Aims to address three key </a:t>
                      </a:r>
                      <a:b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</a:b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  <a:t>factors: accessibility, </a:t>
                      </a:r>
                      <a:b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</a:b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  <a:t>affordability and consumability </a:t>
                      </a:r>
                    </a:p>
                  </a:txBody>
                  <a:tcPr marL="144000" marT="36000" marB="3600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676062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A3BB8505-2C57-B55B-FAEC-9814798A14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277852"/>
              </p:ext>
            </p:extLst>
          </p:nvPr>
        </p:nvGraphicFramePr>
        <p:xfrm>
          <a:off x="3264707" y="3278570"/>
          <a:ext cx="2708140" cy="8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8140">
                  <a:extLst>
                    <a:ext uri="{9D8B030D-6E8A-4147-A177-3AD203B41FA5}">
                      <a16:colId xmlns:a16="http://schemas.microsoft.com/office/drawing/2014/main" val="2306434764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accent1"/>
                          </a:solidFill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  <a:t>Security and privacy</a:t>
                      </a:r>
                    </a:p>
                  </a:txBody>
                  <a:tcPr marL="144000" marT="3600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6169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44000" marR="0" lvl="0" indent="-144000" algn="l" defTabSz="177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70000"/>
                        <a:buFont typeface="Nokia Pure Text Light" panose="020B0403020202020204" pitchFamily="34" charset="0"/>
                        <a:buChar char="▲"/>
                        <a:tabLst>
                          <a:tab pos="177458" algn="l"/>
                        </a:tabLst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  <a:t>Increasing security and </a:t>
                      </a:r>
                      <a:b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</a:b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  <a:t>privacy risks require higher </a:t>
                      </a:r>
                      <a:b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</a:b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Nokia Pure Text" panose="020B0503020202020204" pitchFamily="34" charset="0"/>
                          <a:cs typeface="+mn-cs"/>
                        </a:rPr>
                        <a:t>levels of control</a:t>
                      </a:r>
                    </a:p>
                  </a:txBody>
                  <a:tcPr marL="144000" marT="36000" marB="3600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0026968"/>
                  </a:ext>
                </a:extLst>
              </a:tr>
            </a:tbl>
          </a:graphicData>
        </a:graphic>
      </p:graphicFrame>
      <p:pic>
        <p:nvPicPr>
          <p:cNvPr id="29" name="Picture 28">
            <a:extLst>
              <a:ext uri="{FF2B5EF4-FFF2-40B4-BE49-F238E27FC236}">
                <a16:creationId xmlns:a16="http://schemas.microsoft.com/office/drawing/2014/main" id="{50C993B9-8852-CB72-8465-39477B857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76" y="1284252"/>
            <a:ext cx="2379827" cy="158655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9FE4DB0-BFDC-A174-B3F6-0813F806F8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292"/>
          <a:stretch/>
        </p:blipFill>
        <p:spPr>
          <a:xfrm>
            <a:off x="3418932" y="1284251"/>
            <a:ext cx="2370926" cy="158655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A35A4F0-4CA1-A905-8F4D-620B6BE6BB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587" y="1284251"/>
            <a:ext cx="2370926" cy="158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50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73B0F-D25F-E47B-A537-2D244DA90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7740650" cy="857400"/>
          </a:xfrm>
        </p:spPr>
        <p:txBody>
          <a:bodyPr/>
          <a:lstStyle/>
          <a:p>
            <a:pPr algn="l"/>
            <a:r>
              <a:rPr lang="en-US"/>
              <a:t>The 6G era will be defined by digital-physical fusion and human augmentation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36783E-D57F-6CE3-0E33-88508C145A1F}"/>
              </a:ext>
            </a:extLst>
          </p:cNvPr>
          <p:cNvSpPr/>
          <p:nvPr/>
        </p:nvSpPr>
        <p:spPr>
          <a:xfrm>
            <a:off x="4331750" y="1326906"/>
            <a:ext cx="4244156" cy="340654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Digital-Physical Fusion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1C804A5-E654-74D7-D2CF-FF4E29A468BD}"/>
              </a:ext>
            </a:extLst>
          </p:cNvPr>
          <p:cNvSpPr/>
          <p:nvPr/>
        </p:nvSpPr>
        <p:spPr>
          <a:xfrm>
            <a:off x="4331750" y="1667560"/>
            <a:ext cx="4244156" cy="1247580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108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914400" marR="0" lvl="2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Dynamic, network-connected representations of real-world things in the digital world</a:t>
            </a: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 panose="020B0403020202020204" pitchFamily="34" charset="0"/>
              <a:ea typeface="Nokia Pure Text Light" panose="020B0403020202020204" pitchFamily="34" charset="0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Allows the physical world to be replicated, simulated and automated within the digital world - opening doors to a wealth of new possibilities for human benefit.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A7262E5-7506-2D91-FD7D-7E2BF9128C1B}"/>
              </a:ext>
            </a:extLst>
          </p:cNvPr>
          <p:cNvGrpSpPr/>
          <p:nvPr/>
        </p:nvGrpSpPr>
        <p:grpSpPr>
          <a:xfrm>
            <a:off x="413798" y="1304098"/>
            <a:ext cx="3388141" cy="3242738"/>
            <a:chOff x="345132" y="1045271"/>
            <a:chExt cx="3525851" cy="339564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A6CDD35-B887-4654-289D-39D5F5F9182F}"/>
                </a:ext>
              </a:extLst>
            </p:cNvPr>
            <p:cNvGrpSpPr/>
            <p:nvPr/>
          </p:nvGrpSpPr>
          <p:grpSpPr>
            <a:xfrm>
              <a:off x="546119" y="1045271"/>
              <a:ext cx="3297758" cy="3395646"/>
              <a:chOff x="534416" y="964090"/>
              <a:chExt cx="3297758" cy="3476825"/>
            </a:xfrm>
          </p:grpSpPr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6D592ADF-1C5E-2E04-6512-FE1E6CA325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7102" y="2151179"/>
                <a:ext cx="0" cy="305282"/>
              </a:xfrm>
              <a:prstGeom prst="straightConnector1">
                <a:avLst/>
              </a:prstGeom>
              <a:ln w="6350">
                <a:solidFill>
                  <a:schemeClr val="accent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17138AF1-BC69-B6E9-4DBB-85898ECF7F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79893" y="3172640"/>
                <a:ext cx="197504" cy="241528"/>
              </a:xfrm>
              <a:prstGeom prst="straightConnector1">
                <a:avLst/>
              </a:prstGeom>
              <a:ln w="6350">
                <a:solidFill>
                  <a:schemeClr val="accent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B7566722-D8C1-2BF8-F502-5DB9E59037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22200" y="3172640"/>
                <a:ext cx="197504" cy="241528"/>
              </a:xfrm>
              <a:prstGeom prst="straightConnector1">
                <a:avLst/>
              </a:prstGeom>
              <a:ln w="6350">
                <a:solidFill>
                  <a:schemeClr val="accent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7CD1914F-D3CF-471B-80C5-1EB86E0FC8E3}"/>
                  </a:ext>
                </a:extLst>
              </p:cNvPr>
              <p:cNvGrpSpPr/>
              <p:nvPr/>
            </p:nvGrpSpPr>
            <p:grpSpPr>
              <a:xfrm>
                <a:off x="1598783" y="2477378"/>
                <a:ext cx="1088148" cy="692521"/>
                <a:chOff x="1321390" y="2719067"/>
                <a:chExt cx="1088148" cy="692521"/>
              </a:xfrm>
            </p:grpSpPr>
            <p:sp>
              <p:nvSpPr>
                <p:cNvPr id="47" name="Freeform: Shape 17">
                  <a:extLst>
                    <a:ext uri="{FF2B5EF4-FFF2-40B4-BE49-F238E27FC236}">
                      <a16:creationId xmlns:a16="http://schemas.microsoft.com/office/drawing/2014/main" id="{A6B3847B-BB05-AA6C-4DF2-9FAAFE05CBDE}"/>
                    </a:ext>
                  </a:extLst>
                </p:cNvPr>
                <p:cNvSpPr/>
                <p:nvPr/>
              </p:nvSpPr>
              <p:spPr>
                <a:xfrm>
                  <a:off x="1321390" y="2719067"/>
                  <a:ext cx="1088148" cy="692521"/>
                </a:xfrm>
                <a:custGeom>
                  <a:avLst/>
                  <a:gdLst>
                    <a:gd name="connsiteX0" fmla="*/ 155 w 360126"/>
                    <a:gd name="connsiteY0" fmla="*/ 163493 h 229192"/>
                    <a:gd name="connsiteX1" fmla="*/ 73055 w 360126"/>
                    <a:gd name="connsiteY1" fmla="*/ 229193 h 229192"/>
                    <a:gd name="connsiteX2" fmla="*/ 266105 w 360126"/>
                    <a:gd name="connsiteY2" fmla="*/ 229193 h 229192"/>
                    <a:gd name="connsiteX3" fmla="*/ 346205 w 360126"/>
                    <a:gd name="connsiteY3" fmla="*/ 186443 h 229192"/>
                    <a:gd name="connsiteX4" fmla="*/ 283655 w 360126"/>
                    <a:gd name="connsiteY4" fmla="*/ 47843 h 229192"/>
                    <a:gd name="connsiteX5" fmla="*/ 259355 w 360126"/>
                    <a:gd name="connsiteY5" fmla="*/ 47843 h 229192"/>
                    <a:gd name="connsiteX6" fmla="*/ 250355 w 360126"/>
                    <a:gd name="connsiteY6" fmla="*/ 48743 h 229192"/>
                    <a:gd name="connsiteX7" fmla="*/ 233705 w 360126"/>
                    <a:gd name="connsiteY7" fmla="*/ 39743 h 229192"/>
                    <a:gd name="connsiteX8" fmla="*/ 155855 w 360126"/>
                    <a:gd name="connsiteY8" fmla="*/ 593 h 229192"/>
                    <a:gd name="connsiteX9" fmla="*/ 87905 w 360126"/>
                    <a:gd name="connsiteY9" fmla="*/ 67643 h 229192"/>
                    <a:gd name="connsiteX10" fmla="*/ 87905 w 360126"/>
                    <a:gd name="connsiteY10" fmla="*/ 73493 h 229192"/>
                    <a:gd name="connsiteX11" fmla="*/ 71255 w 360126"/>
                    <a:gd name="connsiteY11" fmla="*/ 89693 h 229192"/>
                    <a:gd name="connsiteX12" fmla="*/ 70355 w 360126"/>
                    <a:gd name="connsiteY12" fmla="*/ 89693 h 229192"/>
                    <a:gd name="connsiteX13" fmla="*/ 155 w 360126"/>
                    <a:gd name="connsiteY13" fmla="*/ 163493 h 229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60126" h="229192">
                      <a:moveTo>
                        <a:pt x="155" y="163493"/>
                      </a:moveTo>
                      <a:cubicBezTo>
                        <a:pt x="2855" y="199493"/>
                        <a:pt x="35255" y="229193"/>
                        <a:pt x="73055" y="229193"/>
                      </a:cubicBezTo>
                      <a:lnTo>
                        <a:pt x="266105" y="229193"/>
                      </a:lnTo>
                      <a:cubicBezTo>
                        <a:pt x="298055" y="229193"/>
                        <a:pt x="328655" y="212993"/>
                        <a:pt x="346205" y="186443"/>
                      </a:cubicBezTo>
                      <a:cubicBezTo>
                        <a:pt x="381305" y="134243"/>
                        <a:pt x="346205" y="57743"/>
                        <a:pt x="283655" y="47843"/>
                      </a:cubicBezTo>
                      <a:cubicBezTo>
                        <a:pt x="275105" y="46943"/>
                        <a:pt x="267905" y="46943"/>
                        <a:pt x="259355" y="47843"/>
                      </a:cubicBezTo>
                      <a:lnTo>
                        <a:pt x="250355" y="48743"/>
                      </a:lnTo>
                      <a:cubicBezTo>
                        <a:pt x="243605" y="49643"/>
                        <a:pt x="236855" y="46493"/>
                        <a:pt x="233705" y="39743"/>
                      </a:cubicBezTo>
                      <a:cubicBezTo>
                        <a:pt x="219305" y="13643"/>
                        <a:pt x="189605" y="-3457"/>
                        <a:pt x="155855" y="593"/>
                      </a:cubicBezTo>
                      <a:cubicBezTo>
                        <a:pt x="120755" y="4643"/>
                        <a:pt x="87905" y="32993"/>
                        <a:pt x="87905" y="67643"/>
                      </a:cubicBezTo>
                      <a:lnTo>
                        <a:pt x="87905" y="73493"/>
                      </a:lnTo>
                      <a:cubicBezTo>
                        <a:pt x="87905" y="82493"/>
                        <a:pt x="80255" y="89693"/>
                        <a:pt x="71255" y="89693"/>
                      </a:cubicBezTo>
                      <a:lnTo>
                        <a:pt x="70355" y="89693"/>
                      </a:lnTo>
                      <a:cubicBezTo>
                        <a:pt x="30305" y="89693"/>
                        <a:pt x="-2545" y="123443"/>
                        <a:pt x="155" y="16349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7780" cap="rnd">
                  <a:noFill/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CCCCC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8FDCFC45-A46E-9BC9-5328-314A3445B6AA}"/>
                    </a:ext>
                  </a:extLst>
                </p:cNvPr>
                <p:cNvSpPr txBox="1"/>
                <p:nvPr/>
              </p:nvSpPr>
              <p:spPr>
                <a:xfrm flipH="1">
                  <a:off x="1507484" y="2998144"/>
                  <a:ext cx="723330" cy="264849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lIns="47324" tIns="47324" rIns="47324" bIns="47324" rtlCol="0">
                  <a:spAutoFit/>
                </a:bodyPr>
                <a:lstStyle/>
                <a:p>
                  <a:pPr marL="0" marR="0" lvl="0" indent="0" algn="ctr" defTabSz="23660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395"/>
                    </a:spcAft>
                    <a:buClrTx/>
                    <a:buSzTx/>
                    <a:buFontTx/>
                    <a:buNone/>
                    <a:tabLst>
                      <a:tab pos="236605" algn="l"/>
                    </a:tabLst>
                    <a:defRPr/>
                  </a:pPr>
                  <a:r>
                    <a:rPr kumimoji="0" lang="en-US" sz="11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Nokia Pure Text" panose="020B0503020202020204" pitchFamily="34" charset="0"/>
                      <a:ea typeface="Nokia Pure Text" panose="020B0503020202020204" pitchFamily="34" charset="0"/>
                      <a:cs typeface="Nokia Pure Text" charset="0"/>
                    </a:rPr>
                    <a:t>Network</a:t>
                  </a:r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0684D03A-7D9F-CF61-9C29-1CBC7B9C971B}"/>
                  </a:ext>
                </a:extLst>
              </p:cNvPr>
              <p:cNvGrpSpPr/>
              <p:nvPr/>
            </p:nvGrpSpPr>
            <p:grpSpPr>
              <a:xfrm>
                <a:off x="2678971" y="3304848"/>
                <a:ext cx="1153203" cy="1136067"/>
                <a:chOff x="2401578" y="3546537"/>
                <a:chExt cx="1153203" cy="1136067"/>
              </a:xfrm>
            </p:grpSpPr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790D9444-66E0-21DE-DA11-934C81A6E738}"/>
                    </a:ext>
                  </a:extLst>
                </p:cNvPr>
                <p:cNvSpPr/>
                <p:nvPr/>
              </p:nvSpPr>
              <p:spPr>
                <a:xfrm>
                  <a:off x="2401578" y="3546537"/>
                  <a:ext cx="1153203" cy="1136067"/>
                </a:xfrm>
                <a:prstGeom prst="ellipse">
                  <a:avLst/>
                </a:prstGeom>
                <a:solidFill>
                  <a:schemeClr val="bg1">
                    <a:alpha val="7367"/>
                  </a:schemeClr>
                </a:solidFill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72000" tIns="72000" rIns="72000" bIns="72000" rtlCol="0" anchor="ctr">
                  <a:no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D589F37B-F4CC-3DCF-34EA-B18E519A6402}"/>
                    </a:ext>
                  </a:extLst>
                </p:cNvPr>
                <p:cNvSpPr txBox="1"/>
                <p:nvPr/>
              </p:nvSpPr>
              <p:spPr>
                <a:xfrm flipH="1">
                  <a:off x="2680122" y="3678342"/>
                  <a:ext cx="596114" cy="329208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lIns="47324" tIns="47324" rIns="47324" bIns="47324" rtlCol="0">
                  <a:spAutoFit/>
                </a:bodyPr>
                <a:lstStyle/>
                <a:p>
                  <a:pPr marL="0" marR="0" lvl="0" indent="0" algn="ctr" defTabSz="23660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395"/>
                    </a:spcAft>
                    <a:buClrTx/>
                    <a:buSzTx/>
                    <a:buFontTx/>
                    <a:buNone/>
                    <a:tabLst>
                      <a:tab pos="236605" algn="l"/>
                    </a:tabLst>
                    <a:defRPr/>
                  </a:pPr>
                  <a:r>
                    <a:rPr kumimoji="0" lang="en-US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1135"/>
                      </a:solidFill>
                      <a:effectLst/>
                      <a:uLnTx/>
                      <a:uFillTx/>
                      <a:latin typeface="Nokia Pure Text" panose="020B0503020202020204" pitchFamily="34" charset="0"/>
                      <a:ea typeface="Nokia Pure Text" panose="020B0503020202020204" pitchFamily="34" charset="0"/>
                      <a:cs typeface="Nokia Pure Text" charset="0"/>
                    </a:rPr>
                    <a:t>Human World </a:t>
                  </a:r>
                </a:p>
              </p:txBody>
            </p:sp>
            <p:pic>
              <p:nvPicPr>
                <p:cNvPr id="46" name="Graphic 45">
                  <a:extLst>
                    <a:ext uri="{FF2B5EF4-FFF2-40B4-BE49-F238E27FC236}">
                      <a16:creationId xmlns:a16="http://schemas.microsoft.com/office/drawing/2014/main" id="{170F1D42-C98F-639B-054B-98D71D27CD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65392" y="4083838"/>
                  <a:ext cx="425574" cy="425574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1EB0954-2C60-8C9A-82C9-92278E71C60F}"/>
                  </a:ext>
                </a:extLst>
              </p:cNvPr>
              <p:cNvGrpSpPr/>
              <p:nvPr/>
            </p:nvGrpSpPr>
            <p:grpSpPr>
              <a:xfrm>
                <a:off x="534416" y="3304848"/>
                <a:ext cx="1153203" cy="1136067"/>
                <a:chOff x="257023" y="3546537"/>
                <a:chExt cx="1153203" cy="1136067"/>
              </a:xfrm>
            </p:grpSpPr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7895B3C6-665E-98FA-A62E-A657C810FEB4}"/>
                    </a:ext>
                  </a:extLst>
                </p:cNvPr>
                <p:cNvSpPr/>
                <p:nvPr/>
              </p:nvSpPr>
              <p:spPr>
                <a:xfrm>
                  <a:off x="257023" y="3546537"/>
                  <a:ext cx="1153203" cy="1136067"/>
                </a:xfrm>
                <a:prstGeom prst="ellipse">
                  <a:avLst/>
                </a:prstGeom>
                <a:solidFill>
                  <a:schemeClr val="bg1">
                    <a:alpha val="7367"/>
                  </a:schemeClr>
                </a:solidFill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72000" tIns="72000" rIns="72000" bIns="72000" rtlCol="0" anchor="ctr">
                  <a:no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F0B7A5AD-AB2C-D742-7BB5-65D07D4644D2}"/>
                    </a:ext>
                  </a:extLst>
                </p:cNvPr>
                <p:cNvSpPr txBox="1"/>
                <p:nvPr/>
              </p:nvSpPr>
              <p:spPr>
                <a:xfrm flipH="1">
                  <a:off x="471959" y="3678624"/>
                  <a:ext cx="723330" cy="329208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lIns="47324" tIns="47324" rIns="47324" bIns="47324" rtlCol="0">
                  <a:spAutoFit/>
                </a:bodyPr>
                <a:lstStyle/>
                <a:p>
                  <a:pPr marL="0" marR="0" lvl="0" indent="0" algn="ctr" defTabSz="23660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395"/>
                    </a:spcAft>
                    <a:buClrTx/>
                    <a:buSzTx/>
                    <a:buFontTx/>
                    <a:buNone/>
                    <a:tabLst>
                      <a:tab pos="236605" algn="l"/>
                    </a:tabLst>
                    <a:defRPr/>
                  </a:pPr>
                  <a:r>
                    <a:rPr kumimoji="0" lang="en-US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1135"/>
                      </a:solidFill>
                      <a:effectLst/>
                      <a:uLnTx/>
                      <a:uFillTx/>
                      <a:latin typeface="Nokia Pure Text" panose="020B0503020202020204" pitchFamily="34" charset="0"/>
                      <a:ea typeface="Nokia Pure Text" panose="020B0503020202020204" pitchFamily="34" charset="0"/>
                      <a:cs typeface="Nokia Pure Text" charset="0"/>
                    </a:rPr>
                    <a:t>Physical World </a:t>
                  </a:r>
                </a:p>
              </p:txBody>
            </p:sp>
            <p:pic>
              <p:nvPicPr>
                <p:cNvPr id="43" name="Graphic 42">
                  <a:extLst>
                    <a:ext uri="{FF2B5EF4-FFF2-40B4-BE49-F238E27FC236}">
                      <a16:creationId xmlns:a16="http://schemas.microsoft.com/office/drawing/2014/main" id="{0D584FF0-F634-8C57-5B2A-9B8AEAC9E6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3026" y="4068216"/>
                  <a:ext cx="441196" cy="441196"/>
                </a:xfrm>
                <a:prstGeom prst="rect">
                  <a:avLst/>
                </a:prstGeom>
              </p:spPr>
            </p:pic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92A852E1-AB23-90D2-018E-117C4D856CA4}"/>
                  </a:ext>
                </a:extLst>
              </p:cNvPr>
              <p:cNvGrpSpPr/>
              <p:nvPr/>
            </p:nvGrpSpPr>
            <p:grpSpPr>
              <a:xfrm>
                <a:off x="1549125" y="964090"/>
                <a:ext cx="1153203" cy="1136067"/>
                <a:chOff x="1271732" y="1205779"/>
                <a:chExt cx="1153203" cy="1136067"/>
              </a:xfrm>
            </p:grpSpPr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733D0DBB-8173-DDAA-74EE-EC89FF30B698}"/>
                    </a:ext>
                  </a:extLst>
                </p:cNvPr>
                <p:cNvSpPr/>
                <p:nvPr/>
              </p:nvSpPr>
              <p:spPr>
                <a:xfrm>
                  <a:off x="1271732" y="1205779"/>
                  <a:ext cx="1153203" cy="1136067"/>
                </a:xfrm>
                <a:prstGeom prst="ellipse">
                  <a:avLst/>
                </a:prstGeom>
                <a:solidFill>
                  <a:schemeClr val="bg1">
                    <a:alpha val="7367"/>
                  </a:schemeClr>
                </a:solidFill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72000" tIns="72000" rIns="72000" bIns="72000" rtlCol="0" anchor="ctr">
                  <a:no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2A3F2675-9792-6C8A-2C75-79DAD30AB725}"/>
                    </a:ext>
                  </a:extLst>
                </p:cNvPr>
                <p:cNvSpPr txBox="1"/>
                <p:nvPr/>
              </p:nvSpPr>
              <p:spPr>
                <a:xfrm flipH="1">
                  <a:off x="1481616" y="1279470"/>
                  <a:ext cx="733435" cy="403349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lIns="47324" tIns="47324" rIns="47324" bIns="47324" rtlCol="0">
                  <a:spAutoFit/>
                </a:bodyPr>
                <a:lstStyle/>
                <a:p>
                  <a:pPr marL="0" marR="0" lvl="0" indent="0" algn="ctr" defTabSz="23660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395"/>
                    </a:spcAft>
                    <a:buClrTx/>
                    <a:buSzTx/>
                    <a:buFontTx/>
                    <a:buNone/>
                    <a:tabLst>
                      <a:tab pos="236605" algn="l"/>
                    </a:tabLst>
                    <a:defRPr/>
                  </a:pPr>
                  <a:r>
                    <a:rPr kumimoji="0" lang="en-US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1135"/>
                      </a:solidFill>
                      <a:effectLst/>
                      <a:uLnTx/>
                      <a:uFillTx/>
                      <a:latin typeface="Nokia Pure Text" panose="020B0503020202020204" pitchFamily="34" charset="0"/>
                      <a:ea typeface="Nokia Pure Text" panose="020B0503020202020204" pitchFamily="34" charset="0"/>
                      <a:cs typeface="Nokia Pure Text" charset="0"/>
                    </a:rPr>
                    <a:t>Digital World</a:t>
                  </a:r>
                </a:p>
              </p:txBody>
            </p:sp>
            <p:grpSp>
              <p:nvGrpSpPr>
                <p:cNvPr id="22" name="Graphic 36">
                  <a:extLst>
                    <a:ext uri="{FF2B5EF4-FFF2-40B4-BE49-F238E27FC236}">
                      <a16:creationId xmlns:a16="http://schemas.microsoft.com/office/drawing/2014/main" id="{2016FED7-A900-FA40-94F7-AFBEA29D41DC}"/>
                    </a:ext>
                  </a:extLst>
                </p:cNvPr>
                <p:cNvGrpSpPr/>
                <p:nvPr/>
              </p:nvGrpSpPr>
              <p:grpSpPr>
                <a:xfrm>
                  <a:off x="1642565" y="1756519"/>
                  <a:ext cx="411577" cy="314097"/>
                  <a:chOff x="2316635" y="2582175"/>
                  <a:chExt cx="359100" cy="274050"/>
                </a:xfrm>
                <a:solidFill>
                  <a:schemeClr val="accent1"/>
                </a:solidFill>
              </p:grpSpPr>
              <p:sp>
                <p:nvSpPr>
                  <p:cNvPr id="23" name="Freeform: Shape 66">
                    <a:extLst>
                      <a:ext uri="{FF2B5EF4-FFF2-40B4-BE49-F238E27FC236}">
                        <a16:creationId xmlns:a16="http://schemas.microsoft.com/office/drawing/2014/main" id="{33981503-702B-D159-5CC8-BF9704D225E2}"/>
                      </a:ext>
                    </a:extLst>
                  </p:cNvPr>
                  <p:cNvSpPr/>
                  <p:nvPr/>
                </p:nvSpPr>
                <p:spPr>
                  <a:xfrm>
                    <a:off x="2317085" y="2582175"/>
                    <a:ext cx="55799" cy="76050"/>
                  </a:xfrm>
                  <a:custGeom>
                    <a:avLst/>
                    <a:gdLst>
                      <a:gd name="connsiteX0" fmla="*/ 55800 w 55799"/>
                      <a:gd name="connsiteY0" fmla="*/ 38250 h 76050"/>
                      <a:gd name="connsiteX1" fmla="*/ 49050 w 55799"/>
                      <a:gd name="connsiteY1" fmla="*/ 66150 h 76050"/>
                      <a:gd name="connsiteX2" fmla="*/ 27900 w 55799"/>
                      <a:gd name="connsiteY2" fmla="*/ 76050 h 76050"/>
                      <a:gd name="connsiteX3" fmla="*/ 6750 w 55799"/>
                      <a:gd name="connsiteY3" fmla="*/ 66150 h 76050"/>
                      <a:gd name="connsiteX4" fmla="*/ 0 w 55799"/>
                      <a:gd name="connsiteY4" fmla="*/ 37800 h 76050"/>
                      <a:gd name="connsiteX5" fmla="*/ 6750 w 55799"/>
                      <a:gd name="connsiteY5" fmla="*/ 9900 h 76050"/>
                      <a:gd name="connsiteX6" fmla="*/ 27900 w 55799"/>
                      <a:gd name="connsiteY6" fmla="*/ 0 h 76050"/>
                      <a:gd name="connsiteX7" fmla="*/ 49050 w 55799"/>
                      <a:gd name="connsiteY7" fmla="*/ 9900 h 76050"/>
                      <a:gd name="connsiteX8" fmla="*/ 55800 w 55799"/>
                      <a:gd name="connsiteY8" fmla="*/ 38250 h 76050"/>
                      <a:gd name="connsiteX9" fmla="*/ 40950 w 55799"/>
                      <a:gd name="connsiteY9" fmla="*/ 38250 h 76050"/>
                      <a:gd name="connsiteX10" fmla="*/ 37800 w 55799"/>
                      <a:gd name="connsiteY10" fmla="*/ 18900 h 76050"/>
                      <a:gd name="connsiteX11" fmla="*/ 27900 w 55799"/>
                      <a:gd name="connsiteY11" fmla="*/ 12600 h 76050"/>
                      <a:gd name="connsiteX12" fmla="*/ 18000 w 55799"/>
                      <a:gd name="connsiteY12" fmla="*/ 18900 h 76050"/>
                      <a:gd name="connsiteX13" fmla="*/ 14850 w 55799"/>
                      <a:gd name="connsiteY13" fmla="*/ 38250 h 76050"/>
                      <a:gd name="connsiteX14" fmla="*/ 18000 w 55799"/>
                      <a:gd name="connsiteY14" fmla="*/ 57600 h 76050"/>
                      <a:gd name="connsiteX15" fmla="*/ 27900 w 55799"/>
                      <a:gd name="connsiteY15" fmla="*/ 63900 h 76050"/>
                      <a:gd name="connsiteX16" fmla="*/ 37800 w 55799"/>
                      <a:gd name="connsiteY16" fmla="*/ 57600 h 76050"/>
                      <a:gd name="connsiteX17" fmla="*/ 40950 w 55799"/>
                      <a:gd name="connsiteY17" fmla="*/ 38250 h 7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5799" h="76050">
                        <a:moveTo>
                          <a:pt x="55800" y="38250"/>
                        </a:moveTo>
                        <a:cubicBezTo>
                          <a:pt x="55800" y="50400"/>
                          <a:pt x="53550" y="59850"/>
                          <a:pt x="49050" y="66150"/>
                        </a:cubicBezTo>
                        <a:cubicBezTo>
                          <a:pt x="44550" y="72450"/>
                          <a:pt x="37350" y="76050"/>
                          <a:pt x="27900" y="76050"/>
                        </a:cubicBezTo>
                        <a:cubicBezTo>
                          <a:pt x="18450" y="76050"/>
                          <a:pt x="11250" y="72900"/>
                          <a:pt x="6750" y="66150"/>
                        </a:cubicBezTo>
                        <a:cubicBezTo>
                          <a:pt x="2250" y="59850"/>
                          <a:pt x="0" y="50400"/>
                          <a:pt x="0" y="37800"/>
                        </a:cubicBezTo>
                        <a:cubicBezTo>
                          <a:pt x="0" y="25650"/>
                          <a:pt x="2250" y="16650"/>
                          <a:pt x="6750" y="9900"/>
                        </a:cubicBezTo>
                        <a:cubicBezTo>
                          <a:pt x="11250" y="3150"/>
                          <a:pt x="18450" y="0"/>
                          <a:pt x="27900" y="0"/>
                        </a:cubicBezTo>
                        <a:cubicBezTo>
                          <a:pt x="37350" y="0"/>
                          <a:pt x="44100" y="3150"/>
                          <a:pt x="49050" y="9900"/>
                        </a:cubicBezTo>
                        <a:cubicBezTo>
                          <a:pt x="53550" y="17100"/>
                          <a:pt x="55800" y="26100"/>
                          <a:pt x="55800" y="38250"/>
                        </a:cubicBezTo>
                        <a:close/>
                        <a:moveTo>
                          <a:pt x="40950" y="38250"/>
                        </a:moveTo>
                        <a:cubicBezTo>
                          <a:pt x="40950" y="29700"/>
                          <a:pt x="40050" y="22950"/>
                          <a:pt x="37800" y="18900"/>
                        </a:cubicBezTo>
                        <a:cubicBezTo>
                          <a:pt x="35550" y="14850"/>
                          <a:pt x="32400" y="12600"/>
                          <a:pt x="27900" y="12600"/>
                        </a:cubicBezTo>
                        <a:cubicBezTo>
                          <a:pt x="23400" y="12600"/>
                          <a:pt x="20250" y="14850"/>
                          <a:pt x="18000" y="18900"/>
                        </a:cubicBezTo>
                        <a:cubicBezTo>
                          <a:pt x="15750" y="22950"/>
                          <a:pt x="14850" y="29700"/>
                          <a:pt x="14850" y="38250"/>
                        </a:cubicBezTo>
                        <a:cubicBezTo>
                          <a:pt x="14850" y="46800"/>
                          <a:pt x="15750" y="53550"/>
                          <a:pt x="18000" y="57600"/>
                        </a:cubicBezTo>
                        <a:cubicBezTo>
                          <a:pt x="20250" y="61650"/>
                          <a:pt x="23400" y="63900"/>
                          <a:pt x="27900" y="63900"/>
                        </a:cubicBezTo>
                        <a:cubicBezTo>
                          <a:pt x="32400" y="63900"/>
                          <a:pt x="35550" y="61650"/>
                          <a:pt x="37800" y="57600"/>
                        </a:cubicBezTo>
                        <a:cubicBezTo>
                          <a:pt x="40050" y="53550"/>
                          <a:pt x="40950" y="46800"/>
                          <a:pt x="40950" y="38250"/>
                        </a:cubicBez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" name="Freeform: Shape 67">
                    <a:extLst>
                      <a:ext uri="{FF2B5EF4-FFF2-40B4-BE49-F238E27FC236}">
                        <a16:creationId xmlns:a16="http://schemas.microsoft.com/office/drawing/2014/main" id="{7B9F4DED-BFA7-6B57-341B-1C0DAD44ABB8}"/>
                      </a:ext>
                    </a:extLst>
                  </p:cNvPr>
                  <p:cNvSpPr/>
                  <p:nvPr/>
                </p:nvSpPr>
                <p:spPr>
                  <a:xfrm>
                    <a:off x="2384135" y="2584425"/>
                    <a:ext cx="38250" cy="72900"/>
                  </a:xfrm>
                  <a:custGeom>
                    <a:avLst/>
                    <a:gdLst>
                      <a:gd name="connsiteX0" fmla="*/ 23400 w 38250"/>
                      <a:gd name="connsiteY0" fmla="*/ 15750 h 72900"/>
                      <a:gd name="connsiteX1" fmla="*/ 5400 w 38250"/>
                      <a:gd name="connsiteY1" fmla="*/ 25650 h 72900"/>
                      <a:gd name="connsiteX2" fmla="*/ 0 w 38250"/>
                      <a:gd name="connsiteY2" fmla="*/ 15300 h 72900"/>
                      <a:gd name="connsiteX3" fmla="*/ 26100 w 38250"/>
                      <a:gd name="connsiteY3" fmla="*/ 0 h 72900"/>
                      <a:gd name="connsiteX4" fmla="*/ 38250 w 38250"/>
                      <a:gd name="connsiteY4" fmla="*/ 0 h 72900"/>
                      <a:gd name="connsiteX5" fmla="*/ 38250 w 38250"/>
                      <a:gd name="connsiteY5" fmla="*/ 72900 h 72900"/>
                      <a:gd name="connsiteX6" fmla="*/ 23850 w 38250"/>
                      <a:gd name="connsiteY6" fmla="*/ 72900 h 72900"/>
                      <a:gd name="connsiteX7" fmla="*/ 23850 w 38250"/>
                      <a:gd name="connsiteY7" fmla="*/ 15750 h 72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250" h="72900">
                        <a:moveTo>
                          <a:pt x="23400" y="15750"/>
                        </a:moveTo>
                        <a:lnTo>
                          <a:pt x="5400" y="25650"/>
                        </a:lnTo>
                        <a:lnTo>
                          <a:pt x="0" y="15300"/>
                        </a:lnTo>
                        <a:lnTo>
                          <a:pt x="26100" y="0"/>
                        </a:lnTo>
                        <a:lnTo>
                          <a:pt x="38250" y="0"/>
                        </a:lnTo>
                        <a:lnTo>
                          <a:pt x="38250" y="72900"/>
                        </a:lnTo>
                        <a:lnTo>
                          <a:pt x="23850" y="72900"/>
                        </a:lnTo>
                        <a:lnTo>
                          <a:pt x="23850" y="15750"/>
                        </a:ln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" name="Freeform: Shape 68">
                    <a:extLst>
                      <a:ext uri="{FF2B5EF4-FFF2-40B4-BE49-F238E27FC236}">
                        <a16:creationId xmlns:a16="http://schemas.microsoft.com/office/drawing/2014/main" id="{DD30E691-FF0E-7D5E-BD53-24E02F306374}"/>
                      </a:ext>
                    </a:extLst>
                  </p:cNvPr>
                  <p:cNvSpPr/>
                  <p:nvPr/>
                </p:nvSpPr>
                <p:spPr>
                  <a:xfrm>
                    <a:off x="2441285" y="2582175"/>
                    <a:ext cx="55799" cy="76050"/>
                  </a:xfrm>
                  <a:custGeom>
                    <a:avLst/>
                    <a:gdLst>
                      <a:gd name="connsiteX0" fmla="*/ 55800 w 55799"/>
                      <a:gd name="connsiteY0" fmla="*/ 38250 h 76050"/>
                      <a:gd name="connsiteX1" fmla="*/ 49050 w 55799"/>
                      <a:gd name="connsiteY1" fmla="*/ 66150 h 76050"/>
                      <a:gd name="connsiteX2" fmla="*/ 27900 w 55799"/>
                      <a:gd name="connsiteY2" fmla="*/ 76050 h 76050"/>
                      <a:gd name="connsiteX3" fmla="*/ 6750 w 55799"/>
                      <a:gd name="connsiteY3" fmla="*/ 66150 h 76050"/>
                      <a:gd name="connsiteX4" fmla="*/ 0 w 55799"/>
                      <a:gd name="connsiteY4" fmla="*/ 37800 h 76050"/>
                      <a:gd name="connsiteX5" fmla="*/ 6750 w 55799"/>
                      <a:gd name="connsiteY5" fmla="*/ 9900 h 76050"/>
                      <a:gd name="connsiteX6" fmla="*/ 27900 w 55799"/>
                      <a:gd name="connsiteY6" fmla="*/ 0 h 76050"/>
                      <a:gd name="connsiteX7" fmla="*/ 49050 w 55799"/>
                      <a:gd name="connsiteY7" fmla="*/ 9900 h 76050"/>
                      <a:gd name="connsiteX8" fmla="*/ 55800 w 55799"/>
                      <a:gd name="connsiteY8" fmla="*/ 38250 h 76050"/>
                      <a:gd name="connsiteX9" fmla="*/ 40950 w 55799"/>
                      <a:gd name="connsiteY9" fmla="*/ 38250 h 76050"/>
                      <a:gd name="connsiteX10" fmla="*/ 37800 w 55799"/>
                      <a:gd name="connsiteY10" fmla="*/ 18900 h 76050"/>
                      <a:gd name="connsiteX11" fmla="*/ 27900 w 55799"/>
                      <a:gd name="connsiteY11" fmla="*/ 12600 h 76050"/>
                      <a:gd name="connsiteX12" fmla="*/ 18000 w 55799"/>
                      <a:gd name="connsiteY12" fmla="*/ 18900 h 76050"/>
                      <a:gd name="connsiteX13" fmla="*/ 14850 w 55799"/>
                      <a:gd name="connsiteY13" fmla="*/ 38250 h 76050"/>
                      <a:gd name="connsiteX14" fmla="*/ 18000 w 55799"/>
                      <a:gd name="connsiteY14" fmla="*/ 57600 h 76050"/>
                      <a:gd name="connsiteX15" fmla="*/ 27900 w 55799"/>
                      <a:gd name="connsiteY15" fmla="*/ 63900 h 76050"/>
                      <a:gd name="connsiteX16" fmla="*/ 37800 w 55799"/>
                      <a:gd name="connsiteY16" fmla="*/ 57600 h 76050"/>
                      <a:gd name="connsiteX17" fmla="*/ 40950 w 55799"/>
                      <a:gd name="connsiteY17" fmla="*/ 38250 h 7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5799" h="76050">
                        <a:moveTo>
                          <a:pt x="55800" y="38250"/>
                        </a:moveTo>
                        <a:cubicBezTo>
                          <a:pt x="55800" y="50400"/>
                          <a:pt x="53550" y="59850"/>
                          <a:pt x="49050" y="66150"/>
                        </a:cubicBezTo>
                        <a:cubicBezTo>
                          <a:pt x="44550" y="72450"/>
                          <a:pt x="37350" y="76050"/>
                          <a:pt x="27900" y="76050"/>
                        </a:cubicBezTo>
                        <a:cubicBezTo>
                          <a:pt x="18450" y="76050"/>
                          <a:pt x="11250" y="72900"/>
                          <a:pt x="6750" y="66150"/>
                        </a:cubicBezTo>
                        <a:cubicBezTo>
                          <a:pt x="2250" y="59850"/>
                          <a:pt x="0" y="50400"/>
                          <a:pt x="0" y="37800"/>
                        </a:cubicBezTo>
                        <a:cubicBezTo>
                          <a:pt x="0" y="25650"/>
                          <a:pt x="2250" y="16650"/>
                          <a:pt x="6750" y="9900"/>
                        </a:cubicBezTo>
                        <a:cubicBezTo>
                          <a:pt x="11250" y="3150"/>
                          <a:pt x="18450" y="0"/>
                          <a:pt x="27900" y="0"/>
                        </a:cubicBezTo>
                        <a:cubicBezTo>
                          <a:pt x="37350" y="0"/>
                          <a:pt x="44100" y="3150"/>
                          <a:pt x="49050" y="9900"/>
                        </a:cubicBezTo>
                        <a:cubicBezTo>
                          <a:pt x="53550" y="17100"/>
                          <a:pt x="55800" y="26100"/>
                          <a:pt x="55800" y="38250"/>
                        </a:cubicBezTo>
                        <a:close/>
                        <a:moveTo>
                          <a:pt x="40950" y="38250"/>
                        </a:moveTo>
                        <a:cubicBezTo>
                          <a:pt x="40950" y="29700"/>
                          <a:pt x="40050" y="22950"/>
                          <a:pt x="37800" y="18900"/>
                        </a:cubicBezTo>
                        <a:cubicBezTo>
                          <a:pt x="35550" y="14850"/>
                          <a:pt x="32400" y="12600"/>
                          <a:pt x="27900" y="12600"/>
                        </a:cubicBezTo>
                        <a:cubicBezTo>
                          <a:pt x="23400" y="12600"/>
                          <a:pt x="20250" y="14850"/>
                          <a:pt x="18000" y="18900"/>
                        </a:cubicBezTo>
                        <a:cubicBezTo>
                          <a:pt x="15750" y="22950"/>
                          <a:pt x="14850" y="29700"/>
                          <a:pt x="14850" y="38250"/>
                        </a:cubicBezTo>
                        <a:cubicBezTo>
                          <a:pt x="14850" y="46800"/>
                          <a:pt x="15750" y="53550"/>
                          <a:pt x="18000" y="57600"/>
                        </a:cubicBezTo>
                        <a:cubicBezTo>
                          <a:pt x="20250" y="61650"/>
                          <a:pt x="23400" y="63900"/>
                          <a:pt x="27900" y="63900"/>
                        </a:cubicBezTo>
                        <a:cubicBezTo>
                          <a:pt x="32400" y="63900"/>
                          <a:pt x="35550" y="61650"/>
                          <a:pt x="37800" y="57600"/>
                        </a:cubicBezTo>
                        <a:cubicBezTo>
                          <a:pt x="40050" y="53550"/>
                          <a:pt x="40950" y="46800"/>
                          <a:pt x="40950" y="38250"/>
                        </a:cubicBez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" name="Freeform: Shape 69">
                    <a:extLst>
                      <a:ext uri="{FF2B5EF4-FFF2-40B4-BE49-F238E27FC236}">
                        <a16:creationId xmlns:a16="http://schemas.microsoft.com/office/drawing/2014/main" id="{805CBECF-B01E-92FE-5A64-05470DFB6BF1}"/>
                      </a:ext>
                    </a:extLst>
                  </p:cNvPr>
                  <p:cNvSpPr/>
                  <p:nvPr/>
                </p:nvSpPr>
                <p:spPr>
                  <a:xfrm>
                    <a:off x="2508334" y="2584425"/>
                    <a:ext cx="38250" cy="72900"/>
                  </a:xfrm>
                  <a:custGeom>
                    <a:avLst/>
                    <a:gdLst>
                      <a:gd name="connsiteX0" fmla="*/ 23400 w 38250"/>
                      <a:gd name="connsiteY0" fmla="*/ 15750 h 72900"/>
                      <a:gd name="connsiteX1" fmla="*/ 5400 w 38250"/>
                      <a:gd name="connsiteY1" fmla="*/ 25650 h 72900"/>
                      <a:gd name="connsiteX2" fmla="*/ 0 w 38250"/>
                      <a:gd name="connsiteY2" fmla="*/ 15300 h 72900"/>
                      <a:gd name="connsiteX3" fmla="*/ 26100 w 38250"/>
                      <a:gd name="connsiteY3" fmla="*/ 0 h 72900"/>
                      <a:gd name="connsiteX4" fmla="*/ 38250 w 38250"/>
                      <a:gd name="connsiteY4" fmla="*/ 0 h 72900"/>
                      <a:gd name="connsiteX5" fmla="*/ 38250 w 38250"/>
                      <a:gd name="connsiteY5" fmla="*/ 72900 h 72900"/>
                      <a:gd name="connsiteX6" fmla="*/ 23850 w 38250"/>
                      <a:gd name="connsiteY6" fmla="*/ 72900 h 72900"/>
                      <a:gd name="connsiteX7" fmla="*/ 23850 w 38250"/>
                      <a:gd name="connsiteY7" fmla="*/ 15750 h 72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250" h="72900">
                        <a:moveTo>
                          <a:pt x="23400" y="15750"/>
                        </a:moveTo>
                        <a:lnTo>
                          <a:pt x="5400" y="25650"/>
                        </a:lnTo>
                        <a:lnTo>
                          <a:pt x="0" y="15300"/>
                        </a:lnTo>
                        <a:lnTo>
                          <a:pt x="26100" y="0"/>
                        </a:lnTo>
                        <a:lnTo>
                          <a:pt x="38250" y="0"/>
                        </a:lnTo>
                        <a:lnTo>
                          <a:pt x="38250" y="72900"/>
                        </a:lnTo>
                        <a:lnTo>
                          <a:pt x="23850" y="72900"/>
                        </a:lnTo>
                        <a:lnTo>
                          <a:pt x="23850" y="15750"/>
                        </a:ln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" name="Freeform: Shape 70">
                    <a:extLst>
                      <a:ext uri="{FF2B5EF4-FFF2-40B4-BE49-F238E27FC236}">
                        <a16:creationId xmlns:a16="http://schemas.microsoft.com/office/drawing/2014/main" id="{0F539C37-5594-904C-EDE1-F07BC9225DF6}"/>
                      </a:ext>
                    </a:extLst>
                  </p:cNvPr>
                  <p:cNvSpPr/>
                  <p:nvPr/>
                </p:nvSpPr>
                <p:spPr>
                  <a:xfrm>
                    <a:off x="2562784" y="2584425"/>
                    <a:ext cx="38250" cy="72900"/>
                  </a:xfrm>
                  <a:custGeom>
                    <a:avLst/>
                    <a:gdLst>
                      <a:gd name="connsiteX0" fmla="*/ 23400 w 38250"/>
                      <a:gd name="connsiteY0" fmla="*/ 15750 h 72900"/>
                      <a:gd name="connsiteX1" fmla="*/ 5400 w 38250"/>
                      <a:gd name="connsiteY1" fmla="*/ 25650 h 72900"/>
                      <a:gd name="connsiteX2" fmla="*/ 0 w 38250"/>
                      <a:gd name="connsiteY2" fmla="*/ 15300 h 72900"/>
                      <a:gd name="connsiteX3" fmla="*/ 26100 w 38250"/>
                      <a:gd name="connsiteY3" fmla="*/ 0 h 72900"/>
                      <a:gd name="connsiteX4" fmla="*/ 38250 w 38250"/>
                      <a:gd name="connsiteY4" fmla="*/ 0 h 72900"/>
                      <a:gd name="connsiteX5" fmla="*/ 38250 w 38250"/>
                      <a:gd name="connsiteY5" fmla="*/ 72900 h 72900"/>
                      <a:gd name="connsiteX6" fmla="*/ 23850 w 38250"/>
                      <a:gd name="connsiteY6" fmla="*/ 72900 h 72900"/>
                      <a:gd name="connsiteX7" fmla="*/ 23850 w 38250"/>
                      <a:gd name="connsiteY7" fmla="*/ 15750 h 72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250" h="72900">
                        <a:moveTo>
                          <a:pt x="23400" y="15750"/>
                        </a:moveTo>
                        <a:lnTo>
                          <a:pt x="5400" y="25650"/>
                        </a:lnTo>
                        <a:lnTo>
                          <a:pt x="0" y="15300"/>
                        </a:lnTo>
                        <a:lnTo>
                          <a:pt x="26100" y="0"/>
                        </a:lnTo>
                        <a:lnTo>
                          <a:pt x="38250" y="0"/>
                        </a:lnTo>
                        <a:lnTo>
                          <a:pt x="38250" y="72900"/>
                        </a:lnTo>
                        <a:lnTo>
                          <a:pt x="23850" y="72900"/>
                        </a:lnTo>
                        <a:lnTo>
                          <a:pt x="23850" y="15750"/>
                        </a:ln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" name="Freeform: Shape 71">
                    <a:extLst>
                      <a:ext uri="{FF2B5EF4-FFF2-40B4-BE49-F238E27FC236}">
                        <a16:creationId xmlns:a16="http://schemas.microsoft.com/office/drawing/2014/main" id="{B3190416-483D-2730-C479-45E03F293601}"/>
                      </a:ext>
                    </a:extLst>
                  </p:cNvPr>
                  <p:cNvSpPr/>
                  <p:nvPr/>
                </p:nvSpPr>
                <p:spPr>
                  <a:xfrm>
                    <a:off x="2619935" y="2582175"/>
                    <a:ext cx="55800" cy="76050"/>
                  </a:xfrm>
                  <a:custGeom>
                    <a:avLst/>
                    <a:gdLst>
                      <a:gd name="connsiteX0" fmla="*/ 55800 w 55800"/>
                      <a:gd name="connsiteY0" fmla="*/ 38250 h 76050"/>
                      <a:gd name="connsiteX1" fmla="*/ 49050 w 55800"/>
                      <a:gd name="connsiteY1" fmla="*/ 66150 h 76050"/>
                      <a:gd name="connsiteX2" fmla="*/ 27900 w 55800"/>
                      <a:gd name="connsiteY2" fmla="*/ 76050 h 76050"/>
                      <a:gd name="connsiteX3" fmla="*/ 6750 w 55800"/>
                      <a:gd name="connsiteY3" fmla="*/ 66150 h 76050"/>
                      <a:gd name="connsiteX4" fmla="*/ 0 w 55800"/>
                      <a:gd name="connsiteY4" fmla="*/ 37800 h 76050"/>
                      <a:gd name="connsiteX5" fmla="*/ 6750 w 55800"/>
                      <a:gd name="connsiteY5" fmla="*/ 9900 h 76050"/>
                      <a:gd name="connsiteX6" fmla="*/ 27900 w 55800"/>
                      <a:gd name="connsiteY6" fmla="*/ 0 h 76050"/>
                      <a:gd name="connsiteX7" fmla="*/ 49050 w 55800"/>
                      <a:gd name="connsiteY7" fmla="*/ 9900 h 76050"/>
                      <a:gd name="connsiteX8" fmla="*/ 55800 w 55800"/>
                      <a:gd name="connsiteY8" fmla="*/ 38250 h 76050"/>
                      <a:gd name="connsiteX9" fmla="*/ 40500 w 55800"/>
                      <a:gd name="connsiteY9" fmla="*/ 38250 h 76050"/>
                      <a:gd name="connsiteX10" fmla="*/ 37350 w 55800"/>
                      <a:gd name="connsiteY10" fmla="*/ 18900 h 76050"/>
                      <a:gd name="connsiteX11" fmla="*/ 27450 w 55800"/>
                      <a:gd name="connsiteY11" fmla="*/ 12600 h 76050"/>
                      <a:gd name="connsiteX12" fmla="*/ 17550 w 55800"/>
                      <a:gd name="connsiteY12" fmla="*/ 18900 h 76050"/>
                      <a:gd name="connsiteX13" fmla="*/ 14400 w 55800"/>
                      <a:gd name="connsiteY13" fmla="*/ 38250 h 76050"/>
                      <a:gd name="connsiteX14" fmla="*/ 17550 w 55800"/>
                      <a:gd name="connsiteY14" fmla="*/ 57600 h 76050"/>
                      <a:gd name="connsiteX15" fmla="*/ 27450 w 55800"/>
                      <a:gd name="connsiteY15" fmla="*/ 63900 h 76050"/>
                      <a:gd name="connsiteX16" fmla="*/ 37350 w 55800"/>
                      <a:gd name="connsiteY16" fmla="*/ 57600 h 76050"/>
                      <a:gd name="connsiteX17" fmla="*/ 40500 w 55800"/>
                      <a:gd name="connsiteY17" fmla="*/ 38250 h 7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5800" h="76050">
                        <a:moveTo>
                          <a:pt x="55800" y="38250"/>
                        </a:moveTo>
                        <a:cubicBezTo>
                          <a:pt x="55800" y="50400"/>
                          <a:pt x="53550" y="59850"/>
                          <a:pt x="49050" y="66150"/>
                        </a:cubicBezTo>
                        <a:cubicBezTo>
                          <a:pt x="44550" y="72450"/>
                          <a:pt x="37350" y="76050"/>
                          <a:pt x="27900" y="76050"/>
                        </a:cubicBezTo>
                        <a:cubicBezTo>
                          <a:pt x="18450" y="76050"/>
                          <a:pt x="11250" y="72900"/>
                          <a:pt x="6750" y="66150"/>
                        </a:cubicBezTo>
                        <a:cubicBezTo>
                          <a:pt x="2250" y="59850"/>
                          <a:pt x="0" y="50400"/>
                          <a:pt x="0" y="37800"/>
                        </a:cubicBezTo>
                        <a:cubicBezTo>
                          <a:pt x="0" y="25650"/>
                          <a:pt x="2250" y="16650"/>
                          <a:pt x="6750" y="9900"/>
                        </a:cubicBezTo>
                        <a:cubicBezTo>
                          <a:pt x="11250" y="3150"/>
                          <a:pt x="18450" y="0"/>
                          <a:pt x="27900" y="0"/>
                        </a:cubicBezTo>
                        <a:cubicBezTo>
                          <a:pt x="37350" y="0"/>
                          <a:pt x="44100" y="3150"/>
                          <a:pt x="49050" y="9900"/>
                        </a:cubicBezTo>
                        <a:cubicBezTo>
                          <a:pt x="53100" y="17100"/>
                          <a:pt x="55800" y="26100"/>
                          <a:pt x="55800" y="38250"/>
                        </a:cubicBezTo>
                        <a:close/>
                        <a:moveTo>
                          <a:pt x="40500" y="38250"/>
                        </a:moveTo>
                        <a:cubicBezTo>
                          <a:pt x="40500" y="29700"/>
                          <a:pt x="39600" y="22950"/>
                          <a:pt x="37350" y="18900"/>
                        </a:cubicBezTo>
                        <a:cubicBezTo>
                          <a:pt x="35100" y="14850"/>
                          <a:pt x="31950" y="12600"/>
                          <a:pt x="27450" y="12600"/>
                        </a:cubicBezTo>
                        <a:cubicBezTo>
                          <a:pt x="22950" y="12600"/>
                          <a:pt x="19800" y="14850"/>
                          <a:pt x="17550" y="18900"/>
                        </a:cubicBezTo>
                        <a:cubicBezTo>
                          <a:pt x="15300" y="22950"/>
                          <a:pt x="14400" y="29700"/>
                          <a:pt x="14400" y="38250"/>
                        </a:cubicBezTo>
                        <a:cubicBezTo>
                          <a:pt x="14400" y="46800"/>
                          <a:pt x="15300" y="53550"/>
                          <a:pt x="17550" y="57600"/>
                        </a:cubicBezTo>
                        <a:cubicBezTo>
                          <a:pt x="19800" y="61650"/>
                          <a:pt x="22950" y="63900"/>
                          <a:pt x="27450" y="63900"/>
                        </a:cubicBezTo>
                        <a:cubicBezTo>
                          <a:pt x="31950" y="63900"/>
                          <a:pt x="35100" y="61650"/>
                          <a:pt x="37350" y="57600"/>
                        </a:cubicBezTo>
                        <a:cubicBezTo>
                          <a:pt x="39600" y="53550"/>
                          <a:pt x="40500" y="46800"/>
                          <a:pt x="40500" y="38250"/>
                        </a:cubicBez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" name="Freeform: Shape 72">
                    <a:extLst>
                      <a:ext uri="{FF2B5EF4-FFF2-40B4-BE49-F238E27FC236}">
                        <a16:creationId xmlns:a16="http://schemas.microsoft.com/office/drawing/2014/main" id="{4EE33589-2250-16E8-9545-1C750A38323D}"/>
                      </a:ext>
                    </a:extLst>
                  </p:cNvPr>
                  <p:cNvSpPr/>
                  <p:nvPr/>
                </p:nvSpPr>
                <p:spPr>
                  <a:xfrm>
                    <a:off x="2316635" y="2683425"/>
                    <a:ext cx="38250" cy="72899"/>
                  </a:xfrm>
                  <a:custGeom>
                    <a:avLst/>
                    <a:gdLst>
                      <a:gd name="connsiteX0" fmla="*/ 23400 w 38250"/>
                      <a:gd name="connsiteY0" fmla="*/ 15750 h 72899"/>
                      <a:gd name="connsiteX1" fmla="*/ 5400 w 38250"/>
                      <a:gd name="connsiteY1" fmla="*/ 25650 h 72899"/>
                      <a:gd name="connsiteX2" fmla="*/ 0 w 38250"/>
                      <a:gd name="connsiteY2" fmla="*/ 15300 h 72899"/>
                      <a:gd name="connsiteX3" fmla="*/ 26100 w 38250"/>
                      <a:gd name="connsiteY3" fmla="*/ 0 h 72899"/>
                      <a:gd name="connsiteX4" fmla="*/ 38250 w 38250"/>
                      <a:gd name="connsiteY4" fmla="*/ 0 h 72899"/>
                      <a:gd name="connsiteX5" fmla="*/ 38250 w 38250"/>
                      <a:gd name="connsiteY5" fmla="*/ 72900 h 72899"/>
                      <a:gd name="connsiteX6" fmla="*/ 23850 w 38250"/>
                      <a:gd name="connsiteY6" fmla="*/ 72900 h 72899"/>
                      <a:gd name="connsiteX7" fmla="*/ 23850 w 38250"/>
                      <a:gd name="connsiteY7" fmla="*/ 15750 h 7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250" h="72899">
                        <a:moveTo>
                          <a:pt x="23400" y="15750"/>
                        </a:moveTo>
                        <a:lnTo>
                          <a:pt x="5400" y="25650"/>
                        </a:lnTo>
                        <a:lnTo>
                          <a:pt x="0" y="15300"/>
                        </a:lnTo>
                        <a:lnTo>
                          <a:pt x="26100" y="0"/>
                        </a:lnTo>
                        <a:lnTo>
                          <a:pt x="38250" y="0"/>
                        </a:lnTo>
                        <a:lnTo>
                          <a:pt x="38250" y="72900"/>
                        </a:lnTo>
                        <a:lnTo>
                          <a:pt x="23850" y="72900"/>
                        </a:lnTo>
                        <a:lnTo>
                          <a:pt x="23850" y="15750"/>
                        </a:ln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" name="Freeform: Shape 74">
                    <a:extLst>
                      <a:ext uri="{FF2B5EF4-FFF2-40B4-BE49-F238E27FC236}">
                        <a16:creationId xmlns:a16="http://schemas.microsoft.com/office/drawing/2014/main" id="{48EE2FC9-4DA7-675A-9505-B969D0913DBA}"/>
                      </a:ext>
                    </a:extLst>
                  </p:cNvPr>
                  <p:cNvSpPr/>
                  <p:nvPr/>
                </p:nvSpPr>
                <p:spPr>
                  <a:xfrm>
                    <a:off x="2373785" y="2681175"/>
                    <a:ext cx="55799" cy="76050"/>
                  </a:xfrm>
                  <a:custGeom>
                    <a:avLst/>
                    <a:gdLst>
                      <a:gd name="connsiteX0" fmla="*/ 55800 w 55799"/>
                      <a:gd name="connsiteY0" fmla="*/ 38250 h 76050"/>
                      <a:gd name="connsiteX1" fmla="*/ 49050 w 55799"/>
                      <a:gd name="connsiteY1" fmla="*/ 66150 h 76050"/>
                      <a:gd name="connsiteX2" fmla="*/ 27900 w 55799"/>
                      <a:gd name="connsiteY2" fmla="*/ 76050 h 76050"/>
                      <a:gd name="connsiteX3" fmla="*/ 6750 w 55799"/>
                      <a:gd name="connsiteY3" fmla="*/ 66150 h 76050"/>
                      <a:gd name="connsiteX4" fmla="*/ 0 w 55799"/>
                      <a:gd name="connsiteY4" fmla="*/ 37800 h 76050"/>
                      <a:gd name="connsiteX5" fmla="*/ 6750 w 55799"/>
                      <a:gd name="connsiteY5" fmla="*/ 9900 h 76050"/>
                      <a:gd name="connsiteX6" fmla="*/ 27900 w 55799"/>
                      <a:gd name="connsiteY6" fmla="*/ 0 h 76050"/>
                      <a:gd name="connsiteX7" fmla="*/ 49050 w 55799"/>
                      <a:gd name="connsiteY7" fmla="*/ 9900 h 76050"/>
                      <a:gd name="connsiteX8" fmla="*/ 55800 w 55799"/>
                      <a:gd name="connsiteY8" fmla="*/ 38250 h 76050"/>
                      <a:gd name="connsiteX9" fmla="*/ 40500 w 55799"/>
                      <a:gd name="connsiteY9" fmla="*/ 38250 h 76050"/>
                      <a:gd name="connsiteX10" fmla="*/ 37350 w 55799"/>
                      <a:gd name="connsiteY10" fmla="*/ 18900 h 76050"/>
                      <a:gd name="connsiteX11" fmla="*/ 27450 w 55799"/>
                      <a:gd name="connsiteY11" fmla="*/ 12600 h 76050"/>
                      <a:gd name="connsiteX12" fmla="*/ 17550 w 55799"/>
                      <a:gd name="connsiteY12" fmla="*/ 18900 h 76050"/>
                      <a:gd name="connsiteX13" fmla="*/ 14400 w 55799"/>
                      <a:gd name="connsiteY13" fmla="*/ 38250 h 76050"/>
                      <a:gd name="connsiteX14" fmla="*/ 17550 w 55799"/>
                      <a:gd name="connsiteY14" fmla="*/ 57600 h 76050"/>
                      <a:gd name="connsiteX15" fmla="*/ 27450 w 55799"/>
                      <a:gd name="connsiteY15" fmla="*/ 63900 h 76050"/>
                      <a:gd name="connsiteX16" fmla="*/ 37350 w 55799"/>
                      <a:gd name="connsiteY16" fmla="*/ 57600 h 76050"/>
                      <a:gd name="connsiteX17" fmla="*/ 40500 w 55799"/>
                      <a:gd name="connsiteY17" fmla="*/ 38250 h 7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5799" h="76050">
                        <a:moveTo>
                          <a:pt x="55800" y="38250"/>
                        </a:moveTo>
                        <a:cubicBezTo>
                          <a:pt x="55800" y="50400"/>
                          <a:pt x="53550" y="59850"/>
                          <a:pt x="49050" y="66150"/>
                        </a:cubicBezTo>
                        <a:cubicBezTo>
                          <a:pt x="44550" y="72450"/>
                          <a:pt x="37350" y="76050"/>
                          <a:pt x="27900" y="76050"/>
                        </a:cubicBezTo>
                        <a:cubicBezTo>
                          <a:pt x="18450" y="76050"/>
                          <a:pt x="11250" y="72900"/>
                          <a:pt x="6750" y="66150"/>
                        </a:cubicBezTo>
                        <a:cubicBezTo>
                          <a:pt x="2250" y="59850"/>
                          <a:pt x="0" y="50400"/>
                          <a:pt x="0" y="37800"/>
                        </a:cubicBezTo>
                        <a:cubicBezTo>
                          <a:pt x="0" y="25650"/>
                          <a:pt x="2250" y="16650"/>
                          <a:pt x="6750" y="9900"/>
                        </a:cubicBezTo>
                        <a:cubicBezTo>
                          <a:pt x="11250" y="3150"/>
                          <a:pt x="18450" y="0"/>
                          <a:pt x="27900" y="0"/>
                        </a:cubicBezTo>
                        <a:cubicBezTo>
                          <a:pt x="37350" y="0"/>
                          <a:pt x="44100" y="3150"/>
                          <a:pt x="49050" y="9900"/>
                        </a:cubicBezTo>
                        <a:cubicBezTo>
                          <a:pt x="54000" y="16650"/>
                          <a:pt x="55800" y="26100"/>
                          <a:pt x="55800" y="38250"/>
                        </a:cubicBezTo>
                        <a:close/>
                        <a:moveTo>
                          <a:pt x="40500" y="38250"/>
                        </a:moveTo>
                        <a:cubicBezTo>
                          <a:pt x="40500" y="29700"/>
                          <a:pt x="39600" y="22950"/>
                          <a:pt x="37350" y="18900"/>
                        </a:cubicBezTo>
                        <a:cubicBezTo>
                          <a:pt x="35100" y="14850"/>
                          <a:pt x="31950" y="12600"/>
                          <a:pt x="27450" y="12600"/>
                        </a:cubicBezTo>
                        <a:cubicBezTo>
                          <a:pt x="22950" y="12600"/>
                          <a:pt x="19800" y="14850"/>
                          <a:pt x="17550" y="18900"/>
                        </a:cubicBezTo>
                        <a:cubicBezTo>
                          <a:pt x="15300" y="22950"/>
                          <a:pt x="14400" y="29700"/>
                          <a:pt x="14400" y="38250"/>
                        </a:cubicBezTo>
                        <a:cubicBezTo>
                          <a:pt x="14400" y="46800"/>
                          <a:pt x="15300" y="53550"/>
                          <a:pt x="17550" y="57600"/>
                        </a:cubicBezTo>
                        <a:cubicBezTo>
                          <a:pt x="19800" y="61650"/>
                          <a:pt x="22950" y="63900"/>
                          <a:pt x="27450" y="63900"/>
                        </a:cubicBezTo>
                        <a:cubicBezTo>
                          <a:pt x="31950" y="63900"/>
                          <a:pt x="35100" y="61650"/>
                          <a:pt x="37350" y="57600"/>
                        </a:cubicBezTo>
                        <a:cubicBezTo>
                          <a:pt x="39600" y="53550"/>
                          <a:pt x="40500" y="46800"/>
                          <a:pt x="40500" y="38250"/>
                        </a:cubicBez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" name="Freeform: Shape 75">
                    <a:extLst>
                      <a:ext uri="{FF2B5EF4-FFF2-40B4-BE49-F238E27FC236}">
                        <a16:creationId xmlns:a16="http://schemas.microsoft.com/office/drawing/2014/main" id="{D0E36BA5-494E-564E-16E7-3007007F30B2}"/>
                      </a:ext>
                    </a:extLst>
                  </p:cNvPr>
                  <p:cNvSpPr/>
                  <p:nvPr/>
                </p:nvSpPr>
                <p:spPr>
                  <a:xfrm>
                    <a:off x="2440385" y="2682975"/>
                    <a:ext cx="38250" cy="72899"/>
                  </a:xfrm>
                  <a:custGeom>
                    <a:avLst/>
                    <a:gdLst>
                      <a:gd name="connsiteX0" fmla="*/ 23850 w 38250"/>
                      <a:gd name="connsiteY0" fmla="*/ 16200 h 72899"/>
                      <a:gd name="connsiteX1" fmla="*/ 5850 w 38250"/>
                      <a:gd name="connsiteY1" fmla="*/ 26100 h 72899"/>
                      <a:gd name="connsiteX2" fmla="*/ 0 w 38250"/>
                      <a:gd name="connsiteY2" fmla="*/ 15300 h 72899"/>
                      <a:gd name="connsiteX3" fmla="*/ 26100 w 38250"/>
                      <a:gd name="connsiteY3" fmla="*/ 0 h 72899"/>
                      <a:gd name="connsiteX4" fmla="*/ 38250 w 38250"/>
                      <a:gd name="connsiteY4" fmla="*/ 0 h 72899"/>
                      <a:gd name="connsiteX5" fmla="*/ 38250 w 38250"/>
                      <a:gd name="connsiteY5" fmla="*/ 72900 h 72899"/>
                      <a:gd name="connsiteX6" fmla="*/ 23850 w 38250"/>
                      <a:gd name="connsiteY6" fmla="*/ 72900 h 72899"/>
                      <a:gd name="connsiteX7" fmla="*/ 23850 w 38250"/>
                      <a:gd name="connsiteY7" fmla="*/ 16200 h 7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250" h="72899">
                        <a:moveTo>
                          <a:pt x="23850" y="16200"/>
                        </a:moveTo>
                        <a:lnTo>
                          <a:pt x="5850" y="26100"/>
                        </a:lnTo>
                        <a:lnTo>
                          <a:pt x="0" y="15300"/>
                        </a:lnTo>
                        <a:lnTo>
                          <a:pt x="26100" y="0"/>
                        </a:lnTo>
                        <a:lnTo>
                          <a:pt x="38250" y="0"/>
                        </a:lnTo>
                        <a:lnTo>
                          <a:pt x="38250" y="72900"/>
                        </a:lnTo>
                        <a:lnTo>
                          <a:pt x="23850" y="72900"/>
                        </a:lnTo>
                        <a:lnTo>
                          <a:pt x="23850" y="16200"/>
                        </a:ln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" name="Freeform: Shape 76">
                    <a:extLst>
                      <a:ext uri="{FF2B5EF4-FFF2-40B4-BE49-F238E27FC236}">
                        <a16:creationId xmlns:a16="http://schemas.microsoft.com/office/drawing/2014/main" id="{1D2EC20E-EA05-CDCF-C582-1E456BFAFF39}"/>
                      </a:ext>
                    </a:extLst>
                  </p:cNvPr>
                  <p:cNvSpPr/>
                  <p:nvPr/>
                </p:nvSpPr>
                <p:spPr>
                  <a:xfrm>
                    <a:off x="2495285" y="2683425"/>
                    <a:ext cx="38249" cy="72899"/>
                  </a:xfrm>
                  <a:custGeom>
                    <a:avLst/>
                    <a:gdLst>
                      <a:gd name="connsiteX0" fmla="*/ 23400 w 38249"/>
                      <a:gd name="connsiteY0" fmla="*/ 15750 h 72899"/>
                      <a:gd name="connsiteX1" fmla="*/ 5400 w 38249"/>
                      <a:gd name="connsiteY1" fmla="*/ 25650 h 72899"/>
                      <a:gd name="connsiteX2" fmla="*/ 0 w 38249"/>
                      <a:gd name="connsiteY2" fmla="*/ 15300 h 72899"/>
                      <a:gd name="connsiteX3" fmla="*/ 26100 w 38249"/>
                      <a:gd name="connsiteY3" fmla="*/ 0 h 72899"/>
                      <a:gd name="connsiteX4" fmla="*/ 38250 w 38249"/>
                      <a:gd name="connsiteY4" fmla="*/ 0 h 72899"/>
                      <a:gd name="connsiteX5" fmla="*/ 38250 w 38249"/>
                      <a:gd name="connsiteY5" fmla="*/ 72900 h 72899"/>
                      <a:gd name="connsiteX6" fmla="*/ 23850 w 38249"/>
                      <a:gd name="connsiteY6" fmla="*/ 72900 h 72899"/>
                      <a:gd name="connsiteX7" fmla="*/ 23850 w 38249"/>
                      <a:gd name="connsiteY7" fmla="*/ 15750 h 7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249" h="72899">
                        <a:moveTo>
                          <a:pt x="23400" y="15750"/>
                        </a:moveTo>
                        <a:lnTo>
                          <a:pt x="5400" y="25650"/>
                        </a:lnTo>
                        <a:lnTo>
                          <a:pt x="0" y="15300"/>
                        </a:lnTo>
                        <a:lnTo>
                          <a:pt x="26100" y="0"/>
                        </a:lnTo>
                        <a:lnTo>
                          <a:pt x="38250" y="0"/>
                        </a:lnTo>
                        <a:lnTo>
                          <a:pt x="38250" y="72900"/>
                        </a:lnTo>
                        <a:lnTo>
                          <a:pt x="23850" y="72900"/>
                        </a:lnTo>
                        <a:lnTo>
                          <a:pt x="23850" y="15750"/>
                        </a:ln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" name="Freeform: Shape 77">
                    <a:extLst>
                      <a:ext uri="{FF2B5EF4-FFF2-40B4-BE49-F238E27FC236}">
                        <a16:creationId xmlns:a16="http://schemas.microsoft.com/office/drawing/2014/main" id="{2580BA22-C738-C498-DB12-72B6D850AA68}"/>
                      </a:ext>
                    </a:extLst>
                  </p:cNvPr>
                  <p:cNvSpPr/>
                  <p:nvPr/>
                </p:nvSpPr>
                <p:spPr>
                  <a:xfrm>
                    <a:off x="2551985" y="2681175"/>
                    <a:ext cx="55799" cy="76050"/>
                  </a:xfrm>
                  <a:custGeom>
                    <a:avLst/>
                    <a:gdLst>
                      <a:gd name="connsiteX0" fmla="*/ 55800 w 55799"/>
                      <a:gd name="connsiteY0" fmla="*/ 38250 h 76050"/>
                      <a:gd name="connsiteX1" fmla="*/ 49050 w 55799"/>
                      <a:gd name="connsiteY1" fmla="*/ 66150 h 76050"/>
                      <a:gd name="connsiteX2" fmla="*/ 27900 w 55799"/>
                      <a:gd name="connsiteY2" fmla="*/ 76050 h 76050"/>
                      <a:gd name="connsiteX3" fmla="*/ 6750 w 55799"/>
                      <a:gd name="connsiteY3" fmla="*/ 66150 h 76050"/>
                      <a:gd name="connsiteX4" fmla="*/ 0 w 55799"/>
                      <a:gd name="connsiteY4" fmla="*/ 37800 h 76050"/>
                      <a:gd name="connsiteX5" fmla="*/ 6750 w 55799"/>
                      <a:gd name="connsiteY5" fmla="*/ 9900 h 76050"/>
                      <a:gd name="connsiteX6" fmla="*/ 27900 w 55799"/>
                      <a:gd name="connsiteY6" fmla="*/ 0 h 76050"/>
                      <a:gd name="connsiteX7" fmla="*/ 49050 w 55799"/>
                      <a:gd name="connsiteY7" fmla="*/ 9900 h 76050"/>
                      <a:gd name="connsiteX8" fmla="*/ 55800 w 55799"/>
                      <a:gd name="connsiteY8" fmla="*/ 38250 h 76050"/>
                      <a:gd name="connsiteX9" fmla="*/ 40950 w 55799"/>
                      <a:gd name="connsiteY9" fmla="*/ 38250 h 76050"/>
                      <a:gd name="connsiteX10" fmla="*/ 37800 w 55799"/>
                      <a:gd name="connsiteY10" fmla="*/ 18900 h 76050"/>
                      <a:gd name="connsiteX11" fmla="*/ 27900 w 55799"/>
                      <a:gd name="connsiteY11" fmla="*/ 12600 h 76050"/>
                      <a:gd name="connsiteX12" fmla="*/ 18000 w 55799"/>
                      <a:gd name="connsiteY12" fmla="*/ 18900 h 76050"/>
                      <a:gd name="connsiteX13" fmla="*/ 14850 w 55799"/>
                      <a:gd name="connsiteY13" fmla="*/ 38250 h 76050"/>
                      <a:gd name="connsiteX14" fmla="*/ 18000 w 55799"/>
                      <a:gd name="connsiteY14" fmla="*/ 57600 h 76050"/>
                      <a:gd name="connsiteX15" fmla="*/ 27900 w 55799"/>
                      <a:gd name="connsiteY15" fmla="*/ 63900 h 76050"/>
                      <a:gd name="connsiteX16" fmla="*/ 37800 w 55799"/>
                      <a:gd name="connsiteY16" fmla="*/ 57600 h 76050"/>
                      <a:gd name="connsiteX17" fmla="*/ 40950 w 55799"/>
                      <a:gd name="connsiteY17" fmla="*/ 38250 h 7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5799" h="76050">
                        <a:moveTo>
                          <a:pt x="55800" y="38250"/>
                        </a:moveTo>
                        <a:cubicBezTo>
                          <a:pt x="55800" y="50400"/>
                          <a:pt x="53550" y="59850"/>
                          <a:pt x="49050" y="66150"/>
                        </a:cubicBezTo>
                        <a:cubicBezTo>
                          <a:pt x="44550" y="72450"/>
                          <a:pt x="37350" y="76050"/>
                          <a:pt x="27900" y="76050"/>
                        </a:cubicBezTo>
                        <a:cubicBezTo>
                          <a:pt x="18450" y="76050"/>
                          <a:pt x="11250" y="72900"/>
                          <a:pt x="6750" y="66150"/>
                        </a:cubicBezTo>
                        <a:cubicBezTo>
                          <a:pt x="2250" y="59850"/>
                          <a:pt x="0" y="50400"/>
                          <a:pt x="0" y="37800"/>
                        </a:cubicBezTo>
                        <a:cubicBezTo>
                          <a:pt x="0" y="25650"/>
                          <a:pt x="2250" y="16650"/>
                          <a:pt x="6750" y="9900"/>
                        </a:cubicBezTo>
                        <a:cubicBezTo>
                          <a:pt x="11250" y="3150"/>
                          <a:pt x="18450" y="0"/>
                          <a:pt x="27900" y="0"/>
                        </a:cubicBezTo>
                        <a:cubicBezTo>
                          <a:pt x="37350" y="0"/>
                          <a:pt x="44100" y="3150"/>
                          <a:pt x="49050" y="9900"/>
                        </a:cubicBezTo>
                        <a:cubicBezTo>
                          <a:pt x="54000" y="16650"/>
                          <a:pt x="55800" y="26100"/>
                          <a:pt x="55800" y="38250"/>
                        </a:cubicBezTo>
                        <a:close/>
                        <a:moveTo>
                          <a:pt x="40950" y="38250"/>
                        </a:moveTo>
                        <a:cubicBezTo>
                          <a:pt x="40950" y="29700"/>
                          <a:pt x="40050" y="22950"/>
                          <a:pt x="37800" y="18900"/>
                        </a:cubicBezTo>
                        <a:cubicBezTo>
                          <a:pt x="35550" y="14850"/>
                          <a:pt x="32400" y="12600"/>
                          <a:pt x="27900" y="12600"/>
                        </a:cubicBezTo>
                        <a:cubicBezTo>
                          <a:pt x="23400" y="12600"/>
                          <a:pt x="20250" y="14850"/>
                          <a:pt x="18000" y="18900"/>
                        </a:cubicBezTo>
                        <a:cubicBezTo>
                          <a:pt x="15750" y="22950"/>
                          <a:pt x="14850" y="29700"/>
                          <a:pt x="14850" y="38250"/>
                        </a:cubicBezTo>
                        <a:cubicBezTo>
                          <a:pt x="14850" y="46800"/>
                          <a:pt x="15750" y="53550"/>
                          <a:pt x="18000" y="57600"/>
                        </a:cubicBezTo>
                        <a:cubicBezTo>
                          <a:pt x="20250" y="61650"/>
                          <a:pt x="23400" y="63900"/>
                          <a:pt x="27900" y="63900"/>
                        </a:cubicBezTo>
                        <a:cubicBezTo>
                          <a:pt x="32400" y="63900"/>
                          <a:pt x="35550" y="61650"/>
                          <a:pt x="37800" y="57600"/>
                        </a:cubicBezTo>
                        <a:cubicBezTo>
                          <a:pt x="40050" y="53550"/>
                          <a:pt x="40950" y="46800"/>
                          <a:pt x="40950" y="38250"/>
                        </a:cubicBez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" name="Freeform: Shape 78">
                    <a:extLst>
                      <a:ext uri="{FF2B5EF4-FFF2-40B4-BE49-F238E27FC236}">
                        <a16:creationId xmlns:a16="http://schemas.microsoft.com/office/drawing/2014/main" id="{02B62BED-CC63-2283-2079-9D5EEFC4D2DE}"/>
                      </a:ext>
                    </a:extLst>
                  </p:cNvPr>
                  <p:cNvSpPr/>
                  <p:nvPr/>
                </p:nvSpPr>
                <p:spPr>
                  <a:xfrm>
                    <a:off x="2619935" y="2681175"/>
                    <a:ext cx="55800" cy="76050"/>
                  </a:xfrm>
                  <a:custGeom>
                    <a:avLst/>
                    <a:gdLst>
                      <a:gd name="connsiteX0" fmla="*/ 55800 w 55800"/>
                      <a:gd name="connsiteY0" fmla="*/ 38250 h 76050"/>
                      <a:gd name="connsiteX1" fmla="*/ 49050 w 55800"/>
                      <a:gd name="connsiteY1" fmla="*/ 66150 h 76050"/>
                      <a:gd name="connsiteX2" fmla="*/ 27900 w 55800"/>
                      <a:gd name="connsiteY2" fmla="*/ 76050 h 76050"/>
                      <a:gd name="connsiteX3" fmla="*/ 6750 w 55800"/>
                      <a:gd name="connsiteY3" fmla="*/ 66150 h 76050"/>
                      <a:gd name="connsiteX4" fmla="*/ 0 w 55800"/>
                      <a:gd name="connsiteY4" fmla="*/ 37800 h 76050"/>
                      <a:gd name="connsiteX5" fmla="*/ 6750 w 55800"/>
                      <a:gd name="connsiteY5" fmla="*/ 9900 h 76050"/>
                      <a:gd name="connsiteX6" fmla="*/ 27900 w 55800"/>
                      <a:gd name="connsiteY6" fmla="*/ 0 h 76050"/>
                      <a:gd name="connsiteX7" fmla="*/ 49050 w 55800"/>
                      <a:gd name="connsiteY7" fmla="*/ 9900 h 76050"/>
                      <a:gd name="connsiteX8" fmla="*/ 55800 w 55800"/>
                      <a:gd name="connsiteY8" fmla="*/ 38250 h 76050"/>
                      <a:gd name="connsiteX9" fmla="*/ 40500 w 55800"/>
                      <a:gd name="connsiteY9" fmla="*/ 38250 h 76050"/>
                      <a:gd name="connsiteX10" fmla="*/ 37350 w 55800"/>
                      <a:gd name="connsiteY10" fmla="*/ 18900 h 76050"/>
                      <a:gd name="connsiteX11" fmla="*/ 27450 w 55800"/>
                      <a:gd name="connsiteY11" fmla="*/ 12600 h 76050"/>
                      <a:gd name="connsiteX12" fmla="*/ 17550 w 55800"/>
                      <a:gd name="connsiteY12" fmla="*/ 18900 h 76050"/>
                      <a:gd name="connsiteX13" fmla="*/ 14400 w 55800"/>
                      <a:gd name="connsiteY13" fmla="*/ 38250 h 76050"/>
                      <a:gd name="connsiteX14" fmla="*/ 17550 w 55800"/>
                      <a:gd name="connsiteY14" fmla="*/ 57600 h 76050"/>
                      <a:gd name="connsiteX15" fmla="*/ 27450 w 55800"/>
                      <a:gd name="connsiteY15" fmla="*/ 63900 h 76050"/>
                      <a:gd name="connsiteX16" fmla="*/ 37350 w 55800"/>
                      <a:gd name="connsiteY16" fmla="*/ 57600 h 76050"/>
                      <a:gd name="connsiteX17" fmla="*/ 40500 w 55800"/>
                      <a:gd name="connsiteY17" fmla="*/ 38250 h 7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5800" h="76050">
                        <a:moveTo>
                          <a:pt x="55800" y="38250"/>
                        </a:moveTo>
                        <a:cubicBezTo>
                          <a:pt x="55800" y="50400"/>
                          <a:pt x="53550" y="59850"/>
                          <a:pt x="49050" y="66150"/>
                        </a:cubicBezTo>
                        <a:cubicBezTo>
                          <a:pt x="44550" y="72450"/>
                          <a:pt x="37350" y="76050"/>
                          <a:pt x="27900" y="76050"/>
                        </a:cubicBezTo>
                        <a:cubicBezTo>
                          <a:pt x="18450" y="76050"/>
                          <a:pt x="11250" y="72900"/>
                          <a:pt x="6750" y="66150"/>
                        </a:cubicBezTo>
                        <a:cubicBezTo>
                          <a:pt x="2250" y="59850"/>
                          <a:pt x="0" y="50400"/>
                          <a:pt x="0" y="37800"/>
                        </a:cubicBezTo>
                        <a:cubicBezTo>
                          <a:pt x="0" y="25650"/>
                          <a:pt x="2250" y="16650"/>
                          <a:pt x="6750" y="9900"/>
                        </a:cubicBezTo>
                        <a:cubicBezTo>
                          <a:pt x="11250" y="3150"/>
                          <a:pt x="18450" y="0"/>
                          <a:pt x="27900" y="0"/>
                        </a:cubicBezTo>
                        <a:cubicBezTo>
                          <a:pt x="37350" y="0"/>
                          <a:pt x="44100" y="3150"/>
                          <a:pt x="49050" y="9900"/>
                        </a:cubicBezTo>
                        <a:cubicBezTo>
                          <a:pt x="54000" y="16650"/>
                          <a:pt x="55800" y="26100"/>
                          <a:pt x="55800" y="38250"/>
                        </a:cubicBezTo>
                        <a:close/>
                        <a:moveTo>
                          <a:pt x="40500" y="38250"/>
                        </a:moveTo>
                        <a:cubicBezTo>
                          <a:pt x="40500" y="29700"/>
                          <a:pt x="39600" y="22950"/>
                          <a:pt x="37350" y="18900"/>
                        </a:cubicBezTo>
                        <a:cubicBezTo>
                          <a:pt x="35100" y="14850"/>
                          <a:pt x="31950" y="12600"/>
                          <a:pt x="27450" y="12600"/>
                        </a:cubicBezTo>
                        <a:cubicBezTo>
                          <a:pt x="22950" y="12600"/>
                          <a:pt x="19800" y="14850"/>
                          <a:pt x="17550" y="18900"/>
                        </a:cubicBezTo>
                        <a:cubicBezTo>
                          <a:pt x="15300" y="22950"/>
                          <a:pt x="14400" y="29700"/>
                          <a:pt x="14400" y="38250"/>
                        </a:cubicBezTo>
                        <a:cubicBezTo>
                          <a:pt x="14400" y="46800"/>
                          <a:pt x="15300" y="53550"/>
                          <a:pt x="17550" y="57600"/>
                        </a:cubicBezTo>
                        <a:cubicBezTo>
                          <a:pt x="19800" y="61650"/>
                          <a:pt x="22950" y="63900"/>
                          <a:pt x="27450" y="63900"/>
                        </a:cubicBezTo>
                        <a:cubicBezTo>
                          <a:pt x="31950" y="63900"/>
                          <a:pt x="35100" y="61650"/>
                          <a:pt x="37350" y="57600"/>
                        </a:cubicBezTo>
                        <a:cubicBezTo>
                          <a:pt x="39600" y="53550"/>
                          <a:pt x="40500" y="46800"/>
                          <a:pt x="40500" y="38250"/>
                        </a:cubicBez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" name="Freeform: Shape 79">
                    <a:extLst>
                      <a:ext uri="{FF2B5EF4-FFF2-40B4-BE49-F238E27FC236}">
                        <a16:creationId xmlns:a16="http://schemas.microsoft.com/office/drawing/2014/main" id="{2AB6A011-170E-C668-53F6-736C44725118}"/>
                      </a:ext>
                    </a:extLst>
                  </p:cNvPr>
                  <p:cNvSpPr/>
                  <p:nvPr/>
                </p:nvSpPr>
                <p:spPr>
                  <a:xfrm>
                    <a:off x="2323835" y="2780175"/>
                    <a:ext cx="55799" cy="76050"/>
                  </a:xfrm>
                  <a:custGeom>
                    <a:avLst/>
                    <a:gdLst>
                      <a:gd name="connsiteX0" fmla="*/ 55800 w 55799"/>
                      <a:gd name="connsiteY0" fmla="*/ 38250 h 76050"/>
                      <a:gd name="connsiteX1" fmla="*/ 49050 w 55799"/>
                      <a:gd name="connsiteY1" fmla="*/ 66150 h 76050"/>
                      <a:gd name="connsiteX2" fmla="*/ 27900 w 55799"/>
                      <a:gd name="connsiteY2" fmla="*/ 76050 h 76050"/>
                      <a:gd name="connsiteX3" fmla="*/ 6750 w 55799"/>
                      <a:gd name="connsiteY3" fmla="*/ 66150 h 76050"/>
                      <a:gd name="connsiteX4" fmla="*/ 0 w 55799"/>
                      <a:gd name="connsiteY4" fmla="*/ 37800 h 76050"/>
                      <a:gd name="connsiteX5" fmla="*/ 6750 w 55799"/>
                      <a:gd name="connsiteY5" fmla="*/ 9900 h 76050"/>
                      <a:gd name="connsiteX6" fmla="*/ 27900 w 55799"/>
                      <a:gd name="connsiteY6" fmla="*/ 0 h 76050"/>
                      <a:gd name="connsiteX7" fmla="*/ 49050 w 55799"/>
                      <a:gd name="connsiteY7" fmla="*/ 9900 h 76050"/>
                      <a:gd name="connsiteX8" fmla="*/ 55800 w 55799"/>
                      <a:gd name="connsiteY8" fmla="*/ 38250 h 76050"/>
                      <a:gd name="connsiteX9" fmla="*/ 40950 w 55799"/>
                      <a:gd name="connsiteY9" fmla="*/ 38250 h 76050"/>
                      <a:gd name="connsiteX10" fmla="*/ 37800 w 55799"/>
                      <a:gd name="connsiteY10" fmla="*/ 18900 h 76050"/>
                      <a:gd name="connsiteX11" fmla="*/ 27900 w 55799"/>
                      <a:gd name="connsiteY11" fmla="*/ 12600 h 76050"/>
                      <a:gd name="connsiteX12" fmla="*/ 18000 w 55799"/>
                      <a:gd name="connsiteY12" fmla="*/ 18900 h 76050"/>
                      <a:gd name="connsiteX13" fmla="*/ 14850 w 55799"/>
                      <a:gd name="connsiteY13" fmla="*/ 38250 h 76050"/>
                      <a:gd name="connsiteX14" fmla="*/ 18000 w 55799"/>
                      <a:gd name="connsiteY14" fmla="*/ 57600 h 76050"/>
                      <a:gd name="connsiteX15" fmla="*/ 27900 w 55799"/>
                      <a:gd name="connsiteY15" fmla="*/ 63900 h 76050"/>
                      <a:gd name="connsiteX16" fmla="*/ 37800 w 55799"/>
                      <a:gd name="connsiteY16" fmla="*/ 57600 h 76050"/>
                      <a:gd name="connsiteX17" fmla="*/ 40950 w 55799"/>
                      <a:gd name="connsiteY17" fmla="*/ 38250 h 7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5799" h="76050">
                        <a:moveTo>
                          <a:pt x="55800" y="38250"/>
                        </a:moveTo>
                        <a:cubicBezTo>
                          <a:pt x="55800" y="50400"/>
                          <a:pt x="53550" y="59850"/>
                          <a:pt x="49050" y="66150"/>
                        </a:cubicBezTo>
                        <a:cubicBezTo>
                          <a:pt x="44550" y="72900"/>
                          <a:pt x="37350" y="76050"/>
                          <a:pt x="27900" y="76050"/>
                        </a:cubicBezTo>
                        <a:cubicBezTo>
                          <a:pt x="18450" y="76050"/>
                          <a:pt x="11250" y="72900"/>
                          <a:pt x="6750" y="66150"/>
                        </a:cubicBezTo>
                        <a:cubicBezTo>
                          <a:pt x="2250" y="59850"/>
                          <a:pt x="0" y="50400"/>
                          <a:pt x="0" y="37800"/>
                        </a:cubicBezTo>
                        <a:cubicBezTo>
                          <a:pt x="0" y="25650"/>
                          <a:pt x="2250" y="16650"/>
                          <a:pt x="6750" y="9900"/>
                        </a:cubicBezTo>
                        <a:cubicBezTo>
                          <a:pt x="11250" y="3150"/>
                          <a:pt x="18450" y="0"/>
                          <a:pt x="27900" y="0"/>
                        </a:cubicBezTo>
                        <a:cubicBezTo>
                          <a:pt x="37350" y="0"/>
                          <a:pt x="44100" y="3150"/>
                          <a:pt x="49050" y="9900"/>
                        </a:cubicBezTo>
                        <a:cubicBezTo>
                          <a:pt x="53550" y="17100"/>
                          <a:pt x="55800" y="26100"/>
                          <a:pt x="55800" y="38250"/>
                        </a:cubicBezTo>
                        <a:close/>
                        <a:moveTo>
                          <a:pt x="40950" y="38250"/>
                        </a:moveTo>
                        <a:cubicBezTo>
                          <a:pt x="40950" y="29700"/>
                          <a:pt x="40050" y="22950"/>
                          <a:pt x="37800" y="18900"/>
                        </a:cubicBezTo>
                        <a:cubicBezTo>
                          <a:pt x="35550" y="14850"/>
                          <a:pt x="32400" y="12600"/>
                          <a:pt x="27900" y="12600"/>
                        </a:cubicBezTo>
                        <a:cubicBezTo>
                          <a:pt x="23400" y="12600"/>
                          <a:pt x="20250" y="14850"/>
                          <a:pt x="18000" y="18900"/>
                        </a:cubicBezTo>
                        <a:cubicBezTo>
                          <a:pt x="15750" y="22950"/>
                          <a:pt x="14850" y="29700"/>
                          <a:pt x="14850" y="38250"/>
                        </a:cubicBezTo>
                        <a:cubicBezTo>
                          <a:pt x="14850" y="46800"/>
                          <a:pt x="15750" y="53550"/>
                          <a:pt x="18000" y="57600"/>
                        </a:cubicBezTo>
                        <a:cubicBezTo>
                          <a:pt x="20250" y="61650"/>
                          <a:pt x="23400" y="63900"/>
                          <a:pt x="27900" y="63900"/>
                        </a:cubicBezTo>
                        <a:cubicBezTo>
                          <a:pt x="32400" y="63900"/>
                          <a:pt x="35550" y="61650"/>
                          <a:pt x="37800" y="57600"/>
                        </a:cubicBezTo>
                        <a:cubicBezTo>
                          <a:pt x="40050" y="53550"/>
                          <a:pt x="40950" y="46800"/>
                          <a:pt x="40950" y="38250"/>
                        </a:cubicBez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" name="Freeform: Shape 80">
                    <a:extLst>
                      <a:ext uri="{FF2B5EF4-FFF2-40B4-BE49-F238E27FC236}">
                        <a16:creationId xmlns:a16="http://schemas.microsoft.com/office/drawing/2014/main" id="{C19F5482-485F-08D3-27D6-C96F2C22D95A}"/>
                      </a:ext>
                    </a:extLst>
                  </p:cNvPr>
                  <p:cNvSpPr/>
                  <p:nvPr/>
                </p:nvSpPr>
                <p:spPr>
                  <a:xfrm>
                    <a:off x="2390885" y="2781975"/>
                    <a:ext cx="38250" cy="72899"/>
                  </a:xfrm>
                  <a:custGeom>
                    <a:avLst/>
                    <a:gdLst>
                      <a:gd name="connsiteX0" fmla="*/ 23400 w 38250"/>
                      <a:gd name="connsiteY0" fmla="*/ 16200 h 72899"/>
                      <a:gd name="connsiteX1" fmla="*/ 5400 w 38250"/>
                      <a:gd name="connsiteY1" fmla="*/ 26100 h 72899"/>
                      <a:gd name="connsiteX2" fmla="*/ 0 w 38250"/>
                      <a:gd name="connsiteY2" fmla="*/ 15300 h 72899"/>
                      <a:gd name="connsiteX3" fmla="*/ 26100 w 38250"/>
                      <a:gd name="connsiteY3" fmla="*/ 0 h 72899"/>
                      <a:gd name="connsiteX4" fmla="*/ 38250 w 38250"/>
                      <a:gd name="connsiteY4" fmla="*/ 0 h 72899"/>
                      <a:gd name="connsiteX5" fmla="*/ 38250 w 38250"/>
                      <a:gd name="connsiteY5" fmla="*/ 72900 h 72899"/>
                      <a:gd name="connsiteX6" fmla="*/ 23850 w 38250"/>
                      <a:gd name="connsiteY6" fmla="*/ 72900 h 72899"/>
                      <a:gd name="connsiteX7" fmla="*/ 23850 w 38250"/>
                      <a:gd name="connsiteY7" fmla="*/ 16200 h 7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250" h="72899">
                        <a:moveTo>
                          <a:pt x="23400" y="16200"/>
                        </a:moveTo>
                        <a:lnTo>
                          <a:pt x="5400" y="26100"/>
                        </a:lnTo>
                        <a:lnTo>
                          <a:pt x="0" y="15300"/>
                        </a:lnTo>
                        <a:lnTo>
                          <a:pt x="26100" y="0"/>
                        </a:lnTo>
                        <a:lnTo>
                          <a:pt x="38250" y="0"/>
                        </a:lnTo>
                        <a:lnTo>
                          <a:pt x="38250" y="72900"/>
                        </a:lnTo>
                        <a:lnTo>
                          <a:pt x="23850" y="72900"/>
                        </a:lnTo>
                        <a:lnTo>
                          <a:pt x="23850" y="16200"/>
                        </a:ln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" name="Freeform: Shape 81">
                    <a:extLst>
                      <a:ext uri="{FF2B5EF4-FFF2-40B4-BE49-F238E27FC236}">
                        <a16:creationId xmlns:a16="http://schemas.microsoft.com/office/drawing/2014/main" id="{62719E2A-EA31-56A6-7940-A02385625425}"/>
                      </a:ext>
                    </a:extLst>
                  </p:cNvPr>
                  <p:cNvSpPr/>
                  <p:nvPr/>
                </p:nvSpPr>
                <p:spPr>
                  <a:xfrm>
                    <a:off x="2448035" y="2780175"/>
                    <a:ext cx="55799" cy="76050"/>
                  </a:xfrm>
                  <a:custGeom>
                    <a:avLst/>
                    <a:gdLst>
                      <a:gd name="connsiteX0" fmla="*/ 55800 w 55799"/>
                      <a:gd name="connsiteY0" fmla="*/ 38250 h 76050"/>
                      <a:gd name="connsiteX1" fmla="*/ 49050 w 55799"/>
                      <a:gd name="connsiteY1" fmla="*/ 66150 h 76050"/>
                      <a:gd name="connsiteX2" fmla="*/ 27900 w 55799"/>
                      <a:gd name="connsiteY2" fmla="*/ 76050 h 76050"/>
                      <a:gd name="connsiteX3" fmla="*/ 6750 w 55799"/>
                      <a:gd name="connsiteY3" fmla="*/ 66150 h 76050"/>
                      <a:gd name="connsiteX4" fmla="*/ 0 w 55799"/>
                      <a:gd name="connsiteY4" fmla="*/ 37800 h 76050"/>
                      <a:gd name="connsiteX5" fmla="*/ 6750 w 55799"/>
                      <a:gd name="connsiteY5" fmla="*/ 9900 h 76050"/>
                      <a:gd name="connsiteX6" fmla="*/ 27900 w 55799"/>
                      <a:gd name="connsiteY6" fmla="*/ 0 h 76050"/>
                      <a:gd name="connsiteX7" fmla="*/ 49050 w 55799"/>
                      <a:gd name="connsiteY7" fmla="*/ 9900 h 76050"/>
                      <a:gd name="connsiteX8" fmla="*/ 55800 w 55799"/>
                      <a:gd name="connsiteY8" fmla="*/ 38250 h 76050"/>
                      <a:gd name="connsiteX9" fmla="*/ 40950 w 55799"/>
                      <a:gd name="connsiteY9" fmla="*/ 38250 h 76050"/>
                      <a:gd name="connsiteX10" fmla="*/ 37800 w 55799"/>
                      <a:gd name="connsiteY10" fmla="*/ 18900 h 76050"/>
                      <a:gd name="connsiteX11" fmla="*/ 27900 w 55799"/>
                      <a:gd name="connsiteY11" fmla="*/ 12600 h 76050"/>
                      <a:gd name="connsiteX12" fmla="*/ 18000 w 55799"/>
                      <a:gd name="connsiteY12" fmla="*/ 18900 h 76050"/>
                      <a:gd name="connsiteX13" fmla="*/ 14850 w 55799"/>
                      <a:gd name="connsiteY13" fmla="*/ 38250 h 76050"/>
                      <a:gd name="connsiteX14" fmla="*/ 18000 w 55799"/>
                      <a:gd name="connsiteY14" fmla="*/ 57600 h 76050"/>
                      <a:gd name="connsiteX15" fmla="*/ 27900 w 55799"/>
                      <a:gd name="connsiteY15" fmla="*/ 63900 h 76050"/>
                      <a:gd name="connsiteX16" fmla="*/ 37800 w 55799"/>
                      <a:gd name="connsiteY16" fmla="*/ 57600 h 76050"/>
                      <a:gd name="connsiteX17" fmla="*/ 40950 w 55799"/>
                      <a:gd name="connsiteY17" fmla="*/ 38250 h 7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5799" h="76050">
                        <a:moveTo>
                          <a:pt x="55800" y="38250"/>
                        </a:moveTo>
                        <a:cubicBezTo>
                          <a:pt x="55800" y="50400"/>
                          <a:pt x="53550" y="59850"/>
                          <a:pt x="49050" y="66150"/>
                        </a:cubicBezTo>
                        <a:cubicBezTo>
                          <a:pt x="44550" y="72450"/>
                          <a:pt x="37350" y="76050"/>
                          <a:pt x="27900" y="76050"/>
                        </a:cubicBezTo>
                        <a:cubicBezTo>
                          <a:pt x="18450" y="76050"/>
                          <a:pt x="11250" y="72900"/>
                          <a:pt x="6750" y="66150"/>
                        </a:cubicBezTo>
                        <a:cubicBezTo>
                          <a:pt x="2250" y="59850"/>
                          <a:pt x="0" y="50400"/>
                          <a:pt x="0" y="37800"/>
                        </a:cubicBezTo>
                        <a:cubicBezTo>
                          <a:pt x="0" y="25650"/>
                          <a:pt x="2250" y="16650"/>
                          <a:pt x="6750" y="9900"/>
                        </a:cubicBezTo>
                        <a:cubicBezTo>
                          <a:pt x="11250" y="3150"/>
                          <a:pt x="18450" y="0"/>
                          <a:pt x="27900" y="0"/>
                        </a:cubicBezTo>
                        <a:cubicBezTo>
                          <a:pt x="37350" y="0"/>
                          <a:pt x="44100" y="3150"/>
                          <a:pt x="49050" y="9900"/>
                        </a:cubicBezTo>
                        <a:cubicBezTo>
                          <a:pt x="54000" y="16650"/>
                          <a:pt x="55800" y="26100"/>
                          <a:pt x="55800" y="38250"/>
                        </a:cubicBezTo>
                        <a:close/>
                        <a:moveTo>
                          <a:pt x="40950" y="38250"/>
                        </a:moveTo>
                        <a:cubicBezTo>
                          <a:pt x="40950" y="29700"/>
                          <a:pt x="40050" y="22950"/>
                          <a:pt x="37800" y="18900"/>
                        </a:cubicBezTo>
                        <a:cubicBezTo>
                          <a:pt x="35550" y="14850"/>
                          <a:pt x="32400" y="12600"/>
                          <a:pt x="27900" y="12600"/>
                        </a:cubicBezTo>
                        <a:cubicBezTo>
                          <a:pt x="23400" y="12600"/>
                          <a:pt x="20250" y="14850"/>
                          <a:pt x="18000" y="18900"/>
                        </a:cubicBezTo>
                        <a:cubicBezTo>
                          <a:pt x="15750" y="22950"/>
                          <a:pt x="14850" y="29250"/>
                          <a:pt x="14850" y="38250"/>
                        </a:cubicBezTo>
                        <a:cubicBezTo>
                          <a:pt x="14850" y="47250"/>
                          <a:pt x="15750" y="53550"/>
                          <a:pt x="18000" y="57600"/>
                        </a:cubicBezTo>
                        <a:cubicBezTo>
                          <a:pt x="20250" y="61650"/>
                          <a:pt x="23400" y="63900"/>
                          <a:pt x="27900" y="63900"/>
                        </a:cubicBezTo>
                        <a:cubicBezTo>
                          <a:pt x="32400" y="63900"/>
                          <a:pt x="35550" y="61650"/>
                          <a:pt x="37800" y="57600"/>
                        </a:cubicBezTo>
                        <a:cubicBezTo>
                          <a:pt x="39600" y="53550"/>
                          <a:pt x="40950" y="46800"/>
                          <a:pt x="40950" y="38250"/>
                        </a:cubicBez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" name="Freeform: Shape 82">
                    <a:extLst>
                      <a:ext uri="{FF2B5EF4-FFF2-40B4-BE49-F238E27FC236}">
                        <a16:creationId xmlns:a16="http://schemas.microsoft.com/office/drawing/2014/main" id="{7CAD05B1-470E-BFE7-90BD-2FD01A8AE658}"/>
                      </a:ext>
                    </a:extLst>
                  </p:cNvPr>
                  <p:cNvSpPr/>
                  <p:nvPr/>
                </p:nvSpPr>
                <p:spPr>
                  <a:xfrm>
                    <a:off x="2515084" y="2782425"/>
                    <a:ext cx="38250" cy="72899"/>
                  </a:xfrm>
                  <a:custGeom>
                    <a:avLst/>
                    <a:gdLst>
                      <a:gd name="connsiteX0" fmla="*/ 23400 w 38250"/>
                      <a:gd name="connsiteY0" fmla="*/ 15750 h 72899"/>
                      <a:gd name="connsiteX1" fmla="*/ 5400 w 38250"/>
                      <a:gd name="connsiteY1" fmla="*/ 25650 h 72899"/>
                      <a:gd name="connsiteX2" fmla="*/ 0 w 38250"/>
                      <a:gd name="connsiteY2" fmla="*/ 15300 h 72899"/>
                      <a:gd name="connsiteX3" fmla="*/ 26100 w 38250"/>
                      <a:gd name="connsiteY3" fmla="*/ 0 h 72899"/>
                      <a:gd name="connsiteX4" fmla="*/ 38250 w 38250"/>
                      <a:gd name="connsiteY4" fmla="*/ 0 h 72899"/>
                      <a:gd name="connsiteX5" fmla="*/ 38250 w 38250"/>
                      <a:gd name="connsiteY5" fmla="*/ 72900 h 72899"/>
                      <a:gd name="connsiteX6" fmla="*/ 23850 w 38250"/>
                      <a:gd name="connsiteY6" fmla="*/ 72900 h 72899"/>
                      <a:gd name="connsiteX7" fmla="*/ 23850 w 38250"/>
                      <a:gd name="connsiteY7" fmla="*/ 15750 h 7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250" h="72899">
                        <a:moveTo>
                          <a:pt x="23400" y="15750"/>
                        </a:moveTo>
                        <a:lnTo>
                          <a:pt x="5400" y="25650"/>
                        </a:lnTo>
                        <a:lnTo>
                          <a:pt x="0" y="15300"/>
                        </a:lnTo>
                        <a:lnTo>
                          <a:pt x="26100" y="0"/>
                        </a:lnTo>
                        <a:lnTo>
                          <a:pt x="38250" y="0"/>
                        </a:lnTo>
                        <a:lnTo>
                          <a:pt x="38250" y="72900"/>
                        </a:lnTo>
                        <a:lnTo>
                          <a:pt x="23850" y="72900"/>
                        </a:lnTo>
                        <a:lnTo>
                          <a:pt x="23850" y="15750"/>
                        </a:ln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" name="Freeform: Shape 86">
                    <a:extLst>
                      <a:ext uri="{FF2B5EF4-FFF2-40B4-BE49-F238E27FC236}">
                        <a16:creationId xmlns:a16="http://schemas.microsoft.com/office/drawing/2014/main" id="{85FC091F-C342-5381-E1C2-B28477B94BC8}"/>
                      </a:ext>
                    </a:extLst>
                  </p:cNvPr>
                  <p:cNvSpPr/>
                  <p:nvPr/>
                </p:nvSpPr>
                <p:spPr>
                  <a:xfrm>
                    <a:off x="2569534" y="2782425"/>
                    <a:ext cx="38250" cy="72899"/>
                  </a:xfrm>
                  <a:custGeom>
                    <a:avLst/>
                    <a:gdLst>
                      <a:gd name="connsiteX0" fmla="*/ 23400 w 38250"/>
                      <a:gd name="connsiteY0" fmla="*/ 15750 h 72899"/>
                      <a:gd name="connsiteX1" fmla="*/ 5400 w 38250"/>
                      <a:gd name="connsiteY1" fmla="*/ 25650 h 72899"/>
                      <a:gd name="connsiteX2" fmla="*/ 0 w 38250"/>
                      <a:gd name="connsiteY2" fmla="*/ 15300 h 72899"/>
                      <a:gd name="connsiteX3" fmla="*/ 26100 w 38250"/>
                      <a:gd name="connsiteY3" fmla="*/ 0 h 72899"/>
                      <a:gd name="connsiteX4" fmla="*/ 38250 w 38250"/>
                      <a:gd name="connsiteY4" fmla="*/ 0 h 72899"/>
                      <a:gd name="connsiteX5" fmla="*/ 38250 w 38250"/>
                      <a:gd name="connsiteY5" fmla="*/ 72900 h 72899"/>
                      <a:gd name="connsiteX6" fmla="*/ 23850 w 38250"/>
                      <a:gd name="connsiteY6" fmla="*/ 72900 h 72899"/>
                      <a:gd name="connsiteX7" fmla="*/ 23850 w 38250"/>
                      <a:gd name="connsiteY7" fmla="*/ 15750 h 7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250" h="72899">
                        <a:moveTo>
                          <a:pt x="23400" y="15750"/>
                        </a:moveTo>
                        <a:lnTo>
                          <a:pt x="5400" y="25650"/>
                        </a:lnTo>
                        <a:lnTo>
                          <a:pt x="0" y="15300"/>
                        </a:lnTo>
                        <a:lnTo>
                          <a:pt x="26100" y="0"/>
                        </a:lnTo>
                        <a:lnTo>
                          <a:pt x="38250" y="0"/>
                        </a:lnTo>
                        <a:lnTo>
                          <a:pt x="38250" y="72900"/>
                        </a:lnTo>
                        <a:lnTo>
                          <a:pt x="23850" y="72900"/>
                        </a:lnTo>
                        <a:lnTo>
                          <a:pt x="23850" y="15750"/>
                        </a:ln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0" name="Freeform: Shape 89">
                    <a:extLst>
                      <a:ext uri="{FF2B5EF4-FFF2-40B4-BE49-F238E27FC236}">
                        <a16:creationId xmlns:a16="http://schemas.microsoft.com/office/drawing/2014/main" id="{C1EF0ABD-904B-1BA8-B955-B65EBC18E3E1}"/>
                      </a:ext>
                    </a:extLst>
                  </p:cNvPr>
                  <p:cNvSpPr/>
                  <p:nvPr/>
                </p:nvSpPr>
                <p:spPr>
                  <a:xfrm>
                    <a:off x="2623985" y="2782425"/>
                    <a:ext cx="38250" cy="72899"/>
                  </a:xfrm>
                  <a:custGeom>
                    <a:avLst/>
                    <a:gdLst>
                      <a:gd name="connsiteX0" fmla="*/ 23400 w 38250"/>
                      <a:gd name="connsiteY0" fmla="*/ 15750 h 72899"/>
                      <a:gd name="connsiteX1" fmla="*/ 5400 w 38250"/>
                      <a:gd name="connsiteY1" fmla="*/ 25650 h 72899"/>
                      <a:gd name="connsiteX2" fmla="*/ 0 w 38250"/>
                      <a:gd name="connsiteY2" fmla="*/ 15300 h 72899"/>
                      <a:gd name="connsiteX3" fmla="*/ 26100 w 38250"/>
                      <a:gd name="connsiteY3" fmla="*/ 0 h 72899"/>
                      <a:gd name="connsiteX4" fmla="*/ 38250 w 38250"/>
                      <a:gd name="connsiteY4" fmla="*/ 0 h 72899"/>
                      <a:gd name="connsiteX5" fmla="*/ 38250 w 38250"/>
                      <a:gd name="connsiteY5" fmla="*/ 72900 h 72899"/>
                      <a:gd name="connsiteX6" fmla="*/ 23400 w 38250"/>
                      <a:gd name="connsiteY6" fmla="*/ 72900 h 72899"/>
                      <a:gd name="connsiteX7" fmla="*/ 23400 w 38250"/>
                      <a:gd name="connsiteY7" fmla="*/ 15750 h 7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250" h="72899">
                        <a:moveTo>
                          <a:pt x="23400" y="15750"/>
                        </a:moveTo>
                        <a:lnTo>
                          <a:pt x="5400" y="25650"/>
                        </a:lnTo>
                        <a:lnTo>
                          <a:pt x="0" y="15300"/>
                        </a:lnTo>
                        <a:lnTo>
                          <a:pt x="26100" y="0"/>
                        </a:lnTo>
                        <a:lnTo>
                          <a:pt x="38250" y="0"/>
                        </a:lnTo>
                        <a:lnTo>
                          <a:pt x="38250" y="72900"/>
                        </a:lnTo>
                        <a:lnTo>
                          <a:pt x="23400" y="72900"/>
                        </a:lnTo>
                        <a:lnTo>
                          <a:pt x="23400" y="15750"/>
                        </a:lnTo>
                        <a:close/>
                      </a:path>
                    </a:pathLst>
                  </a:custGeom>
                  <a:grpFill/>
                  <a:ln w="44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5AFF"/>
                      </a:solidFill>
                      <a:effectLst/>
                      <a:uLnTx/>
                      <a:uFillTx/>
                      <a:latin typeface="Nokia Pure Text Light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8859AAAD-3624-53A2-6F69-2C156AF117F9}"/>
                </a:ext>
              </a:extLst>
            </p:cNvPr>
            <p:cNvSpPr/>
            <p:nvPr/>
          </p:nvSpPr>
          <p:spPr>
            <a:xfrm rot="1838558">
              <a:off x="822650" y="1536619"/>
              <a:ext cx="2531308" cy="2601780"/>
            </a:xfrm>
            <a:prstGeom prst="arc">
              <a:avLst>
                <a:gd name="adj1" fmla="val 16461464"/>
                <a:gd name="adj2" fmla="val 20567072"/>
              </a:avLst>
            </a:prstGeom>
            <a:ln w="9525">
              <a:solidFill>
                <a:schemeClr val="accent6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4FFB48F4-3CD3-EABE-DACF-C4309C38D723}"/>
                </a:ext>
              </a:extLst>
            </p:cNvPr>
            <p:cNvSpPr/>
            <p:nvPr/>
          </p:nvSpPr>
          <p:spPr>
            <a:xfrm rot="19761442" flipH="1">
              <a:off x="899897" y="1542054"/>
              <a:ext cx="2531308" cy="2601780"/>
            </a:xfrm>
            <a:prstGeom prst="arc">
              <a:avLst>
                <a:gd name="adj1" fmla="val 16461464"/>
                <a:gd name="adj2" fmla="val 20567072"/>
              </a:avLst>
            </a:prstGeom>
            <a:ln w="9525">
              <a:solidFill>
                <a:schemeClr val="accent5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4E75D10-6FF6-DC6E-0D5D-45A654872455}"/>
                </a:ext>
              </a:extLst>
            </p:cNvPr>
            <p:cNvSpPr txBox="1"/>
            <p:nvPr/>
          </p:nvSpPr>
          <p:spPr>
            <a:xfrm>
              <a:off x="434594" y="2203275"/>
              <a:ext cx="1046728" cy="40011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" panose="020B0503020202020204" pitchFamily="34" charset="0"/>
                  <a:ea typeface="Nokia Pure Text" panose="020B0503020202020204" pitchFamily="34" charset="0"/>
                  <a:cs typeface="+mn-cs"/>
                </a:rPr>
                <a:t>Digital-Physical Fusion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39B3C24-473A-3FE0-42D3-F1A9429B9CAF}"/>
                </a:ext>
              </a:extLst>
            </p:cNvPr>
            <p:cNvSpPr txBox="1"/>
            <p:nvPr/>
          </p:nvSpPr>
          <p:spPr>
            <a:xfrm>
              <a:off x="2824255" y="2203275"/>
              <a:ext cx="1046728" cy="40011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" panose="020B0503020202020204" pitchFamily="34" charset="0"/>
                  <a:ea typeface="Nokia Pure Text" panose="020B0503020202020204" pitchFamily="34" charset="0"/>
                  <a:cs typeface="+mn-cs"/>
                </a:rPr>
                <a:t>Human Augmentation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8B7A5EC-5B71-0977-1C38-6A1824696E33}"/>
                </a:ext>
              </a:extLst>
            </p:cNvPr>
            <p:cNvSpPr/>
            <p:nvPr/>
          </p:nvSpPr>
          <p:spPr>
            <a:xfrm>
              <a:off x="345132" y="1287878"/>
              <a:ext cx="2293650" cy="8850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Headline" panose="020B05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F076C8A-3C25-0F49-7EB7-D01436EFDB49}"/>
              </a:ext>
            </a:extLst>
          </p:cNvPr>
          <p:cNvGrpSpPr/>
          <p:nvPr/>
        </p:nvGrpSpPr>
        <p:grpSpPr>
          <a:xfrm>
            <a:off x="4641426" y="1723505"/>
            <a:ext cx="358870" cy="439123"/>
            <a:chOff x="4774926" y="3247576"/>
            <a:chExt cx="358870" cy="439123"/>
          </a:xfrm>
        </p:grpSpPr>
        <p:sp>
          <p:nvSpPr>
            <p:cNvPr id="50" name="Freeform: Shape 193">
              <a:extLst>
                <a:ext uri="{FF2B5EF4-FFF2-40B4-BE49-F238E27FC236}">
                  <a16:creationId xmlns:a16="http://schemas.microsoft.com/office/drawing/2014/main" id="{CF17E786-F3AC-0CC8-F585-68DD3EFD95FD}"/>
                </a:ext>
              </a:extLst>
            </p:cNvPr>
            <p:cNvSpPr/>
            <p:nvPr/>
          </p:nvSpPr>
          <p:spPr>
            <a:xfrm>
              <a:off x="4989995" y="3247576"/>
              <a:ext cx="84956" cy="84955"/>
            </a:xfrm>
            <a:custGeom>
              <a:avLst/>
              <a:gdLst>
                <a:gd name="connsiteX0" fmla="*/ 69300 w 69300"/>
                <a:gd name="connsiteY0" fmla="*/ 34650 h 69299"/>
                <a:gd name="connsiteX1" fmla="*/ 34650 w 69300"/>
                <a:gd name="connsiteY1" fmla="*/ 69300 h 69299"/>
                <a:gd name="connsiteX2" fmla="*/ 0 w 69300"/>
                <a:gd name="connsiteY2" fmla="*/ 34650 h 69299"/>
                <a:gd name="connsiteX3" fmla="*/ 34650 w 69300"/>
                <a:gd name="connsiteY3" fmla="*/ 0 h 69299"/>
                <a:gd name="connsiteX4" fmla="*/ 69300 w 69300"/>
                <a:gd name="connsiteY4" fmla="*/ 34650 h 6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300" h="69299">
                  <a:moveTo>
                    <a:pt x="69300" y="34650"/>
                  </a:moveTo>
                  <a:cubicBezTo>
                    <a:pt x="69300" y="53550"/>
                    <a:pt x="53550" y="69300"/>
                    <a:pt x="34650" y="69300"/>
                  </a:cubicBezTo>
                  <a:cubicBezTo>
                    <a:pt x="15750" y="69300"/>
                    <a:pt x="0" y="53550"/>
                    <a:pt x="0" y="34650"/>
                  </a:cubicBezTo>
                  <a:cubicBezTo>
                    <a:pt x="0" y="15750"/>
                    <a:pt x="15750" y="0"/>
                    <a:pt x="34650" y="0"/>
                  </a:cubicBezTo>
                  <a:cubicBezTo>
                    <a:pt x="53550" y="0"/>
                    <a:pt x="69300" y="15750"/>
                    <a:pt x="69300" y="34650"/>
                  </a:cubicBezTo>
                  <a:close/>
                </a:path>
              </a:pathLst>
            </a:custGeom>
            <a:noFill/>
            <a:ln w="17780" cap="rnd">
              <a:solidFill>
                <a:schemeClr val="accent5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sp>
          <p:nvSpPr>
            <p:cNvPr id="51" name="Freeform: Shape 194">
              <a:extLst>
                <a:ext uri="{FF2B5EF4-FFF2-40B4-BE49-F238E27FC236}">
                  <a16:creationId xmlns:a16="http://schemas.microsoft.com/office/drawing/2014/main" id="{E4B5C072-F3D6-7258-35D0-C626129C7049}"/>
                </a:ext>
              </a:extLst>
            </p:cNvPr>
            <p:cNvSpPr/>
            <p:nvPr/>
          </p:nvSpPr>
          <p:spPr>
            <a:xfrm>
              <a:off x="4928416" y="3384388"/>
              <a:ext cx="205380" cy="289071"/>
            </a:xfrm>
            <a:custGeom>
              <a:avLst/>
              <a:gdLst>
                <a:gd name="connsiteX0" fmla="*/ 137080 w 167532"/>
                <a:gd name="connsiteY0" fmla="*/ 235800 h 235800"/>
                <a:gd name="connsiteX1" fmla="*/ 32230 w 167532"/>
                <a:gd name="connsiteY1" fmla="*/ 235800 h 235800"/>
                <a:gd name="connsiteX2" fmla="*/ 32230 w 167532"/>
                <a:gd name="connsiteY2" fmla="*/ 156600 h 235800"/>
                <a:gd name="connsiteX3" fmla="*/ 1180 w 167532"/>
                <a:gd name="connsiteY3" fmla="*/ 44100 h 235800"/>
                <a:gd name="connsiteX4" fmla="*/ 34480 w 167532"/>
                <a:gd name="connsiteY4" fmla="*/ 0 h 235800"/>
                <a:gd name="connsiteX5" fmla="*/ 133030 w 167532"/>
                <a:gd name="connsiteY5" fmla="*/ 0 h 235800"/>
                <a:gd name="connsiteX6" fmla="*/ 166330 w 167532"/>
                <a:gd name="connsiteY6" fmla="*/ 43650 h 235800"/>
                <a:gd name="connsiteX7" fmla="*/ 136180 w 167532"/>
                <a:gd name="connsiteY7" fmla="*/ 157500 h 235800"/>
                <a:gd name="connsiteX8" fmla="*/ 136180 w 167532"/>
                <a:gd name="connsiteY8" fmla="*/ 235800 h 23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532" h="235800">
                  <a:moveTo>
                    <a:pt x="137080" y="235800"/>
                  </a:moveTo>
                  <a:lnTo>
                    <a:pt x="32230" y="235800"/>
                  </a:lnTo>
                  <a:lnTo>
                    <a:pt x="32230" y="156600"/>
                  </a:lnTo>
                  <a:lnTo>
                    <a:pt x="1180" y="44100"/>
                  </a:lnTo>
                  <a:cubicBezTo>
                    <a:pt x="-4670" y="22050"/>
                    <a:pt x="11980" y="0"/>
                    <a:pt x="34480" y="0"/>
                  </a:cubicBezTo>
                  <a:lnTo>
                    <a:pt x="133030" y="0"/>
                  </a:lnTo>
                  <a:cubicBezTo>
                    <a:pt x="155980" y="0"/>
                    <a:pt x="172180" y="21600"/>
                    <a:pt x="166330" y="43650"/>
                  </a:cubicBezTo>
                  <a:lnTo>
                    <a:pt x="136180" y="157500"/>
                  </a:lnTo>
                  <a:lnTo>
                    <a:pt x="136180" y="235800"/>
                  </a:lnTo>
                  <a:close/>
                </a:path>
              </a:pathLst>
            </a:custGeom>
            <a:noFill/>
            <a:ln w="17780" cap="rnd">
              <a:solidFill>
                <a:schemeClr val="accent5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sp>
          <p:nvSpPr>
            <p:cNvPr id="52" name="Freeform: Shape 195">
              <a:extLst>
                <a:ext uri="{FF2B5EF4-FFF2-40B4-BE49-F238E27FC236}">
                  <a16:creationId xmlns:a16="http://schemas.microsoft.com/office/drawing/2014/main" id="{62612DF8-C757-9AB6-6FE0-F22BB0C244D1}"/>
                </a:ext>
              </a:extLst>
            </p:cNvPr>
            <p:cNvSpPr/>
            <p:nvPr/>
          </p:nvSpPr>
          <p:spPr>
            <a:xfrm>
              <a:off x="4849873" y="3247576"/>
              <a:ext cx="84956" cy="84955"/>
            </a:xfrm>
            <a:custGeom>
              <a:avLst/>
              <a:gdLst>
                <a:gd name="connsiteX0" fmla="*/ 69300 w 69300"/>
                <a:gd name="connsiteY0" fmla="*/ 34650 h 69299"/>
                <a:gd name="connsiteX1" fmla="*/ 34650 w 69300"/>
                <a:gd name="connsiteY1" fmla="*/ 69300 h 69299"/>
                <a:gd name="connsiteX2" fmla="*/ 0 w 69300"/>
                <a:gd name="connsiteY2" fmla="*/ 34650 h 69299"/>
                <a:gd name="connsiteX3" fmla="*/ 34650 w 69300"/>
                <a:gd name="connsiteY3" fmla="*/ 0 h 69299"/>
                <a:gd name="connsiteX4" fmla="*/ 69300 w 69300"/>
                <a:gd name="connsiteY4" fmla="*/ 34650 h 6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300" h="69299">
                  <a:moveTo>
                    <a:pt x="69300" y="34650"/>
                  </a:moveTo>
                  <a:cubicBezTo>
                    <a:pt x="69300" y="53550"/>
                    <a:pt x="53550" y="69300"/>
                    <a:pt x="34650" y="69300"/>
                  </a:cubicBezTo>
                  <a:cubicBezTo>
                    <a:pt x="15750" y="69300"/>
                    <a:pt x="0" y="53550"/>
                    <a:pt x="0" y="34650"/>
                  </a:cubicBezTo>
                  <a:cubicBezTo>
                    <a:pt x="0" y="15750"/>
                    <a:pt x="15750" y="0"/>
                    <a:pt x="34650" y="0"/>
                  </a:cubicBezTo>
                  <a:cubicBezTo>
                    <a:pt x="53550" y="0"/>
                    <a:pt x="69300" y="15750"/>
                    <a:pt x="69300" y="34650"/>
                  </a:cubicBezTo>
                  <a:close/>
                </a:path>
              </a:pathLst>
            </a:custGeom>
            <a:noFill/>
            <a:ln w="17780" cap="rnd">
              <a:solidFill>
                <a:schemeClr val="accent5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grpSp>
          <p:nvGrpSpPr>
            <p:cNvPr id="53" name="Graphic 44">
              <a:extLst>
                <a:ext uri="{FF2B5EF4-FFF2-40B4-BE49-F238E27FC236}">
                  <a16:creationId xmlns:a16="http://schemas.microsoft.com/office/drawing/2014/main" id="{C6A0C346-0A67-3DF6-FA4E-4099E1F040C2}"/>
                </a:ext>
              </a:extLst>
            </p:cNvPr>
            <p:cNvGrpSpPr/>
            <p:nvPr/>
          </p:nvGrpSpPr>
          <p:grpSpPr>
            <a:xfrm>
              <a:off x="4774926" y="3371700"/>
              <a:ext cx="154466" cy="314999"/>
              <a:chOff x="4956670" y="1959772"/>
              <a:chExt cx="125999" cy="256950"/>
            </a:xfrm>
            <a:solidFill>
              <a:schemeClr val="accent5"/>
            </a:solidFill>
          </p:grpSpPr>
          <p:sp>
            <p:nvSpPr>
              <p:cNvPr id="54" name="Freeform: Shape 197">
                <a:extLst>
                  <a:ext uri="{FF2B5EF4-FFF2-40B4-BE49-F238E27FC236}">
                    <a16:creationId xmlns:a16="http://schemas.microsoft.com/office/drawing/2014/main" id="{10290E8A-3502-B702-56DD-AFA6480503BC}"/>
                  </a:ext>
                </a:extLst>
              </p:cNvPr>
              <p:cNvSpPr/>
              <p:nvPr/>
            </p:nvSpPr>
            <p:spPr>
              <a:xfrm>
                <a:off x="5041720" y="1959772"/>
                <a:ext cx="21599" cy="21599"/>
              </a:xfrm>
              <a:custGeom>
                <a:avLst/>
                <a:gdLst>
                  <a:gd name="connsiteX0" fmla="*/ 21600 w 21599"/>
                  <a:gd name="connsiteY0" fmla="*/ 10800 h 21599"/>
                  <a:gd name="connsiteX1" fmla="*/ 10800 w 21599"/>
                  <a:gd name="connsiteY1" fmla="*/ 21600 h 21599"/>
                  <a:gd name="connsiteX2" fmla="*/ 0 w 21599"/>
                  <a:gd name="connsiteY2" fmla="*/ 10800 h 21599"/>
                  <a:gd name="connsiteX3" fmla="*/ 10800 w 21599"/>
                  <a:gd name="connsiteY3" fmla="*/ 0 h 21599"/>
                  <a:gd name="connsiteX4" fmla="*/ 21600 w 21599"/>
                  <a:gd name="connsiteY4" fmla="*/ 10800 h 21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9" h="21599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444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CCCCC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198">
                <a:extLst>
                  <a:ext uri="{FF2B5EF4-FFF2-40B4-BE49-F238E27FC236}">
                    <a16:creationId xmlns:a16="http://schemas.microsoft.com/office/drawing/2014/main" id="{83F7E03E-9FC9-0FE7-1AAF-E7E1D32D0A0F}"/>
                  </a:ext>
                </a:extLst>
              </p:cNvPr>
              <p:cNvSpPr/>
              <p:nvPr/>
            </p:nvSpPr>
            <p:spPr>
              <a:xfrm>
                <a:off x="5003920" y="1959772"/>
                <a:ext cx="21599" cy="21599"/>
              </a:xfrm>
              <a:custGeom>
                <a:avLst/>
                <a:gdLst>
                  <a:gd name="connsiteX0" fmla="*/ 21600 w 21599"/>
                  <a:gd name="connsiteY0" fmla="*/ 10800 h 21599"/>
                  <a:gd name="connsiteX1" fmla="*/ 10800 w 21599"/>
                  <a:gd name="connsiteY1" fmla="*/ 21600 h 21599"/>
                  <a:gd name="connsiteX2" fmla="*/ 0 w 21599"/>
                  <a:gd name="connsiteY2" fmla="*/ 10800 h 21599"/>
                  <a:gd name="connsiteX3" fmla="*/ 10800 w 21599"/>
                  <a:gd name="connsiteY3" fmla="*/ 0 h 21599"/>
                  <a:gd name="connsiteX4" fmla="*/ 21600 w 21599"/>
                  <a:gd name="connsiteY4" fmla="*/ 10800 h 21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9" h="21599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444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CCCCC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199">
                <a:extLst>
                  <a:ext uri="{FF2B5EF4-FFF2-40B4-BE49-F238E27FC236}">
                    <a16:creationId xmlns:a16="http://schemas.microsoft.com/office/drawing/2014/main" id="{43648930-C000-819B-D3C0-93164567E3CF}"/>
                  </a:ext>
                </a:extLst>
              </p:cNvPr>
              <p:cNvSpPr/>
              <p:nvPr/>
            </p:nvSpPr>
            <p:spPr>
              <a:xfrm>
                <a:off x="4966120" y="1971472"/>
                <a:ext cx="21599" cy="21599"/>
              </a:xfrm>
              <a:custGeom>
                <a:avLst/>
                <a:gdLst>
                  <a:gd name="connsiteX0" fmla="*/ 21600 w 21599"/>
                  <a:gd name="connsiteY0" fmla="*/ 10800 h 21599"/>
                  <a:gd name="connsiteX1" fmla="*/ 10800 w 21599"/>
                  <a:gd name="connsiteY1" fmla="*/ 21600 h 21599"/>
                  <a:gd name="connsiteX2" fmla="*/ 0 w 21599"/>
                  <a:gd name="connsiteY2" fmla="*/ 10800 h 21599"/>
                  <a:gd name="connsiteX3" fmla="*/ 10800 w 21599"/>
                  <a:gd name="connsiteY3" fmla="*/ 0 h 21599"/>
                  <a:gd name="connsiteX4" fmla="*/ 21600 w 21599"/>
                  <a:gd name="connsiteY4" fmla="*/ 10800 h 21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9" h="21599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444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CCCCC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200">
                <a:extLst>
                  <a:ext uri="{FF2B5EF4-FFF2-40B4-BE49-F238E27FC236}">
                    <a16:creationId xmlns:a16="http://schemas.microsoft.com/office/drawing/2014/main" id="{E85BF985-7226-8C03-2D78-BFB5B648906F}"/>
                  </a:ext>
                </a:extLst>
              </p:cNvPr>
              <p:cNvSpPr/>
              <p:nvPr/>
            </p:nvSpPr>
            <p:spPr>
              <a:xfrm>
                <a:off x="4956670" y="2008822"/>
                <a:ext cx="21600" cy="21599"/>
              </a:xfrm>
              <a:custGeom>
                <a:avLst/>
                <a:gdLst>
                  <a:gd name="connsiteX0" fmla="*/ 21600 w 21600"/>
                  <a:gd name="connsiteY0" fmla="*/ 10800 h 21599"/>
                  <a:gd name="connsiteX1" fmla="*/ 10800 w 21600"/>
                  <a:gd name="connsiteY1" fmla="*/ 21600 h 21599"/>
                  <a:gd name="connsiteX2" fmla="*/ 0 w 21600"/>
                  <a:gd name="connsiteY2" fmla="*/ 10800 h 21599"/>
                  <a:gd name="connsiteX3" fmla="*/ 10800 w 21600"/>
                  <a:gd name="connsiteY3" fmla="*/ 0 h 21599"/>
                  <a:gd name="connsiteX4" fmla="*/ 21600 w 21600"/>
                  <a:gd name="connsiteY4" fmla="*/ 10800 h 21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00" h="21599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444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CCCCC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201">
                <a:extLst>
                  <a:ext uri="{FF2B5EF4-FFF2-40B4-BE49-F238E27FC236}">
                    <a16:creationId xmlns:a16="http://schemas.microsoft.com/office/drawing/2014/main" id="{C4764695-D8B5-C2B1-D5C3-99DCEC42C038}"/>
                  </a:ext>
                </a:extLst>
              </p:cNvPr>
              <p:cNvSpPr/>
              <p:nvPr/>
            </p:nvSpPr>
            <p:spPr>
              <a:xfrm>
                <a:off x="4966120" y="2043922"/>
                <a:ext cx="21599" cy="21600"/>
              </a:xfrm>
              <a:custGeom>
                <a:avLst/>
                <a:gdLst>
                  <a:gd name="connsiteX0" fmla="*/ 21600 w 21599"/>
                  <a:gd name="connsiteY0" fmla="*/ 10800 h 21600"/>
                  <a:gd name="connsiteX1" fmla="*/ 10800 w 21599"/>
                  <a:gd name="connsiteY1" fmla="*/ 21600 h 21600"/>
                  <a:gd name="connsiteX2" fmla="*/ 0 w 21599"/>
                  <a:gd name="connsiteY2" fmla="*/ 10800 h 21600"/>
                  <a:gd name="connsiteX3" fmla="*/ 10800 w 21599"/>
                  <a:gd name="connsiteY3" fmla="*/ 0 h 21600"/>
                  <a:gd name="connsiteX4" fmla="*/ 21600 w 21599"/>
                  <a:gd name="connsiteY4" fmla="*/ 1080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9" h="2160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444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CCCCC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202">
                <a:extLst>
                  <a:ext uri="{FF2B5EF4-FFF2-40B4-BE49-F238E27FC236}">
                    <a16:creationId xmlns:a16="http://schemas.microsoft.com/office/drawing/2014/main" id="{CA5F9694-4D76-89E7-EFC4-B9FE9F0E7897}"/>
                  </a:ext>
                </a:extLst>
              </p:cNvPr>
              <p:cNvSpPr/>
              <p:nvPr/>
            </p:nvSpPr>
            <p:spPr>
              <a:xfrm>
                <a:off x="4979170" y="2079472"/>
                <a:ext cx="21599" cy="21600"/>
              </a:xfrm>
              <a:custGeom>
                <a:avLst/>
                <a:gdLst>
                  <a:gd name="connsiteX0" fmla="*/ 21600 w 21599"/>
                  <a:gd name="connsiteY0" fmla="*/ 10800 h 21600"/>
                  <a:gd name="connsiteX1" fmla="*/ 10800 w 21599"/>
                  <a:gd name="connsiteY1" fmla="*/ 21600 h 21600"/>
                  <a:gd name="connsiteX2" fmla="*/ 0 w 21599"/>
                  <a:gd name="connsiteY2" fmla="*/ 10800 h 21600"/>
                  <a:gd name="connsiteX3" fmla="*/ 10800 w 21599"/>
                  <a:gd name="connsiteY3" fmla="*/ 0 h 21600"/>
                  <a:gd name="connsiteX4" fmla="*/ 21600 w 21599"/>
                  <a:gd name="connsiteY4" fmla="*/ 1080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9" h="2160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444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CCCCC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203">
                <a:extLst>
                  <a:ext uri="{FF2B5EF4-FFF2-40B4-BE49-F238E27FC236}">
                    <a16:creationId xmlns:a16="http://schemas.microsoft.com/office/drawing/2014/main" id="{17DA5E8C-6BB2-6983-6A3E-22CE45BA5347}"/>
                  </a:ext>
                </a:extLst>
              </p:cNvPr>
              <p:cNvSpPr/>
              <p:nvPr/>
            </p:nvSpPr>
            <p:spPr>
              <a:xfrm>
                <a:off x="4988620" y="2118172"/>
                <a:ext cx="21599" cy="21600"/>
              </a:xfrm>
              <a:custGeom>
                <a:avLst/>
                <a:gdLst>
                  <a:gd name="connsiteX0" fmla="*/ 21600 w 21599"/>
                  <a:gd name="connsiteY0" fmla="*/ 10800 h 21600"/>
                  <a:gd name="connsiteX1" fmla="*/ 10800 w 21599"/>
                  <a:gd name="connsiteY1" fmla="*/ 21600 h 21600"/>
                  <a:gd name="connsiteX2" fmla="*/ 0 w 21599"/>
                  <a:gd name="connsiteY2" fmla="*/ 10800 h 21600"/>
                  <a:gd name="connsiteX3" fmla="*/ 10800 w 21599"/>
                  <a:gd name="connsiteY3" fmla="*/ 0 h 21600"/>
                  <a:gd name="connsiteX4" fmla="*/ 21600 w 21599"/>
                  <a:gd name="connsiteY4" fmla="*/ 1080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9" h="2160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444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CCCCC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204">
                <a:extLst>
                  <a:ext uri="{FF2B5EF4-FFF2-40B4-BE49-F238E27FC236}">
                    <a16:creationId xmlns:a16="http://schemas.microsoft.com/office/drawing/2014/main" id="{4B5A1966-0537-E6C4-34DE-65AE8412CAA9}"/>
                  </a:ext>
                </a:extLst>
              </p:cNvPr>
              <p:cNvSpPr/>
              <p:nvPr/>
            </p:nvSpPr>
            <p:spPr>
              <a:xfrm>
                <a:off x="4988620" y="2156872"/>
                <a:ext cx="21599" cy="21600"/>
              </a:xfrm>
              <a:custGeom>
                <a:avLst/>
                <a:gdLst>
                  <a:gd name="connsiteX0" fmla="*/ 21600 w 21599"/>
                  <a:gd name="connsiteY0" fmla="*/ 10800 h 21600"/>
                  <a:gd name="connsiteX1" fmla="*/ 10800 w 21599"/>
                  <a:gd name="connsiteY1" fmla="*/ 21600 h 21600"/>
                  <a:gd name="connsiteX2" fmla="*/ 0 w 21599"/>
                  <a:gd name="connsiteY2" fmla="*/ 10800 h 21600"/>
                  <a:gd name="connsiteX3" fmla="*/ 10800 w 21599"/>
                  <a:gd name="connsiteY3" fmla="*/ 0 h 21600"/>
                  <a:gd name="connsiteX4" fmla="*/ 21600 w 21599"/>
                  <a:gd name="connsiteY4" fmla="*/ 1080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9" h="2160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444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CCCCC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205">
                <a:extLst>
                  <a:ext uri="{FF2B5EF4-FFF2-40B4-BE49-F238E27FC236}">
                    <a16:creationId xmlns:a16="http://schemas.microsoft.com/office/drawing/2014/main" id="{01E2DDA7-50E8-4770-DDA7-95B6FA76BEF4}"/>
                  </a:ext>
                </a:extLst>
              </p:cNvPr>
              <p:cNvSpPr/>
              <p:nvPr/>
            </p:nvSpPr>
            <p:spPr>
              <a:xfrm>
                <a:off x="4988620" y="2195122"/>
                <a:ext cx="21599" cy="21600"/>
              </a:xfrm>
              <a:custGeom>
                <a:avLst/>
                <a:gdLst>
                  <a:gd name="connsiteX0" fmla="*/ 21600 w 21599"/>
                  <a:gd name="connsiteY0" fmla="*/ 10800 h 21600"/>
                  <a:gd name="connsiteX1" fmla="*/ 10800 w 21599"/>
                  <a:gd name="connsiteY1" fmla="*/ 21600 h 21600"/>
                  <a:gd name="connsiteX2" fmla="*/ 0 w 21599"/>
                  <a:gd name="connsiteY2" fmla="*/ 10800 h 21600"/>
                  <a:gd name="connsiteX3" fmla="*/ 10800 w 21599"/>
                  <a:gd name="connsiteY3" fmla="*/ 0 h 21600"/>
                  <a:gd name="connsiteX4" fmla="*/ 21600 w 21599"/>
                  <a:gd name="connsiteY4" fmla="*/ 1080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9" h="2160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444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CCCCC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206">
                <a:extLst>
                  <a:ext uri="{FF2B5EF4-FFF2-40B4-BE49-F238E27FC236}">
                    <a16:creationId xmlns:a16="http://schemas.microsoft.com/office/drawing/2014/main" id="{4F781180-8659-8072-E68A-0AAD0FBE06B5}"/>
                  </a:ext>
                </a:extLst>
              </p:cNvPr>
              <p:cNvSpPr/>
              <p:nvPr/>
            </p:nvSpPr>
            <p:spPr>
              <a:xfrm>
                <a:off x="5024170" y="2195122"/>
                <a:ext cx="21599" cy="21600"/>
              </a:xfrm>
              <a:custGeom>
                <a:avLst/>
                <a:gdLst>
                  <a:gd name="connsiteX0" fmla="*/ 21600 w 21599"/>
                  <a:gd name="connsiteY0" fmla="*/ 10800 h 21600"/>
                  <a:gd name="connsiteX1" fmla="*/ 10800 w 21599"/>
                  <a:gd name="connsiteY1" fmla="*/ 21600 h 21600"/>
                  <a:gd name="connsiteX2" fmla="*/ 0 w 21599"/>
                  <a:gd name="connsiteY2" fmla="*/ 10800 h 21600"/>
                  <a:gd name="connsiteX3" fmla="*/ 10800 w 21599"/>
                  <a:gd name="connsiteY3" fmla="*/ 0 h 21600"/>
                  <a:gd name="connsiteX4" fmla="*/ 21600 w 21599"/>
                  <a:gd name="connsiteY4" fmla="*/ 1080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9" h="2160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444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CCCCC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207">
                <a:extLst>
                  <a:ext uri="{FF2B5EF4-FFF2-40B4-BE49-F238E27FC236}">
                    <a16:creationId xmlns:a16="http://schemas.microsoft.com/office/drawing/2014/main" id="{414E8324-715A-513B-A96B-7C4897804A1F}"/>
                  </a:ext>
                </a:extLst>
              </p:cNvPr>
              <p:cNvSpPr/>
              <p:nvPr/>
            </p:nvSpPr>
            <p:spPr>
              <a:xfrm>
                <a:off x="5061070" y="2195122"/>
                <a:ext cx="21599" cy="21600"/>
              </a:xfrm>
              <a:custGeom>
                <a:avLst/>
                <a:gdLst>
                  <a:gd name="connsiteX0" fmla="*/ 21600 w 21599"/>
                  <a:gd name="connsiteY0" fmla="*/ 10800 h 21600"/>
                  <a:gd name="connsiteX1" fmla="*/ 10800 w 21599"/>
                  <a:gd name="connsiteY1" fmla="*/ 21600 h 21600"/>
                  <a:gd name="connsiteX2" fmla="*/ 0 w 21599"/>
                  <a:gd name="connsiteY2" fmla="*/ 10800 h 21600"/>
                  <a:gd name="connsiteX3" fmla="*/ 10800 w 21599"/>
                  <a:gd name="connsiteY3" fmla="*/ 0 h 21600"/>
                  <a:gd name="connsiteX4" fmla="*/ 21600 w 21599"/>
                  <a:gd name="connsiteY4" fmla="*/ 1080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9" h="2160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444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CCCCC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65" name="Rectangle 64">
            <a:extLst>
              <a:ext uri="{FF2B5EF4-FFF2-40B4-BE49-F238E27FC236}">
                <a16:creationId xmlns:a16="http://schemas.microsoft.com/office/drawing/2014/main" id="{95D5FB12-2A41-2F6E-A7F6-441DCE545FB7}"/>
              </a:ext>
            </a:extLst>
          </p:cNvPr>
          <p:cNvSpPr/>
          <p:nvPr/>
        </p:nvSpPr>
        <p:spPr>
          <a:xfrm>
            <a:off x="4331750" y="3011806"/>
            <a:ext cx="4244156" cy="340654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Human Augmentation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F0AAD30-ED72-76EA-1C63-61639FAAA3FA}"/>
              </a:ext>
            </a:extLst>
          </p:cNvPr>
          <p:cNvSpPr/>
          <p:nvPr/>
        </p:nvSpPr>
        <p:spPr>
          <a:xfrm>
            <a:off x="4331750" y="3352460"/>
            <a:ext cx="4244156" cy="113545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108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914400" marR="0" lvl="2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Extensions that enable people to interact with and within the digital world</a:t>
            </a: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 panose="020B0403020202020204" pitchFamily="34" charset="0"/>
              <a:ea typeface="Nokia Pure Text Light" panose="020B0403020202020204" pitchFamily="34" charset="0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Evolves the digital world from a source of two-dimensional experiences and information, to a focal point of immersive and productive interaction</a:t>
            </a:r>
          </a:p>
        </p:txBody>
      </p:sp>
      <p:sp>
        <p:nvSpPr>
          <p:cNvPr id="67" name="Freeform: Shape 123">
            <a:extLst>
              <a:ext uri="{FF2B5EF4-FFF2-40B4-BE49-F238E27FC236}">
                <a16:creationId xmlns:a16="http://schemas.microsoft.com/office/drawing/2014/main" id="{004C75DE-0B1B-6671-11F2-5677D72F5154}"/>
              </a:ext>
            </a:extLst>
          </p:cNvPr>
          <p:cNvSpPr/>
          <p:nvPr/>
        </p:nvSpPr>
        <p:spPr>
          <a:xfrm>
            <a:off x="4635778" y="3455813"/>
            <a:ext cx="401612" cy="292373"/>
          </a:xfrm>
          <a:custGeom>
            <a:avLst/>
            <a:gdLst>
              <a:gd name="connsiteX0" fmla="*/ 360450 w 360449"/>
              <a:gd name="connsiteY0" fmla="*/ 196650 h 262406"/>
              <a:gd name="connsiteX1" fmla="*/ 360450 w 360449"/>
              <a:gd name="connsiteY1" fmla="*/ 147600 h 262406"/>
              <a:gd name="connsiteX2" fmla="*/ 0 w 360449"/>
              <a:gd name="connsiteY2" fmla="*/ 196650 h 262406"/>
              <a:gd name="connsiteX3" fmla="*/ 0 w 360449"/>
              <a:gd name="connsiteY3" fmla="*/ 147600 h 262406"/>
              <a:gd name="connsiteX4" fmla="*/ 294750 w 360449"/>
              <a:gd name="connsiteY4" fmla="*/ 32850 h 262406"/>
              <a:gd name="connsiteX5" fmla="*/ 265950 w 360449"/>
              <a:gd name="connsiteY5" fmla="*/ 8550 h 262406"/>
              <a:gd name="connsiteX6" fmla="*/ 229500 w 360449"/>
              <a:gd name="connsiteY6" fmla="*/ 0 h 262406"/>
              <a:gd name="connsiteX7" fmla="*/ 130950 w 360449"/>
              <a:gd name="connsiteY7" fmla="*/ 0 h 262406"/>
              <a:gd name="connsiteX8" fmla="*/ 94500 w 360449"/>
              <a:gd name="connsiteY8" fmla="*/ 8550 h 262406"/>
              <a:gd name="connsiteX9" fmla="*/ 65700 w 360449"/>
              <a:gd name="connsiteY9" fmla="*/ 32850 h 262406"/>
              <a:gd name="connsiteX10" fmla="*/ 256950 w 360449"/>
              <a:gd name="connsiteY10" fmla="*/ 262350 h 262406"/>
              <a:gd name="connsiteX11" fmla="*/ 237150 w 360449"/>
              <a:gd name="connsiteY11" fmla="*/ 256050 h 262406"/>
              <a:gd name="connsiteX12" fmla="*/ 199350 w 360449"/>
              <a:gd name="connsiteY12" fmla="*/ 228150 h 262406"/>
              <a:gd name="connsiteX13" fmla="*/ 179550 w 360449"/>
              <a:gd name="connsiteY13" fmla="*/ 221850 h 262406"/>
              <a:gd name="connsiteX14" fmla="*/ 159750 w 360449"/>
              <a:gd name="connsiteY14" fmla="*/ 228150 h 262406"/>
              <a:gd name="connsiteX15" fmla="*/ 121950 w 360449"/>
              <a:gd name="connsiteY15" fmla="*/ 256050 h 262406"/>
              <a:gd name="connsiteX16" fmla="*/ 102150 w 360449"/>
              <a:gd name="connsiteY16" fmla="*/ 262350 h 262406"/>
              <a:gd name="connsiteX17" fmla="*/ 52200 w 360449"/>
              <a:gd name="connsiteY17" fmla="*/ 262350 h 262406"/>
              <a:gd name="connsiteX18" fmla="*/ 27450 w 360449"/>
              <a:gd name="connsiteY18" fmla="*/ 253350 h 262406"/>
              <a:gd name="connsiteX19" fmla="*/ 16200 w 360449"/>
              <a:gd name="connsiteY19" fmla="*/ 229500 h 262406"/>
              <a:gd name="connsiteX20" fmla="*/ 16200 w 360449"/>
              <a:gd name="connsiteY20" fmla="*/ 128250 h 262406"/>
              <a:gd name="connsiteX21" fmla="*/ 27450 w 360449"/>
              <a:gd name="connsiteY21" fmla="*/ 103950 h 262406"/>
              <a:gd name="connsiteX22" fmla="*/ 52200 w 360449"/>
              <a:gd name="connsiteY22" fmla="*/ 94050 h 262406"/>
              <a:gd name="connsiteX23" fmla="*/ 124200 w 360449"/>
              <a:gd name="connsiteY23" fmla="*/ 87300 h 262406"/>
              <a:gd name="connsiteX24" fmla="*/ 237150 w 360449"/>
              <a:gd name="connsiteY24" fmla="*/ 87300 h 262406"/>
              <a:gd name="connsiteX25" fmla="*/ 307800 w 360449"/>
              <a:gd name="connsiteY25" fmla="*/ 95400 h 262406"/>
              <a:gd name="connsiteX26" fmla="*/ 332550 w 360449"/>
              <a:gd name="connsiteY26" fmla="*/ 104400 h 262406"/>
              <a:gd name="connsiteX27" fmla="*/ 343800 w 360449"/>
              <a:gd name="connsiteY27" fmla="*/ 128250 h 262406"/>
              <a:gd name="connsiteX28" fmla="*/ 343800 w 360449"/>
              <a:gd name="connsiteY28" fmla="*/ 229500 h 262406"/>
              <a:gd name="connsiteX29" fmla="*/ 332550 w 360449"/>
              <a:gd name="connsiteY29" fmla="*/ 253350 h 262406"/>
              <a:gd name="connsiteX30" fmla="*/ 307800 w 360449"/>
              <a:gd name="connsiteY30" fmla="*/ 262350 h 262406"/>
              <a:gd name="connsiteX31" fmla="*/ 256950 w 360449"/>
              <a:gd name="connsiteY31" fmla="*/ 262350 h 262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60449" h="262406">
                <a:moveTo>
                  <a:pt x="360450" y="196650"/>
                </a:moveTo>
                <a:lnTo>
                  <a:pt x="360450" y="147600"/>
                </a:lnTo>
                <a:moveTo>
                  <a:pt x="0" y="196650"/>
                </a:moveTo>
                <a:lnTo>
                  <a:pt x="0" y="147600"/>
                </a:lnTo>
                <a:moveTo>
                  <a:pt x="294750" y="32850"/>
                </a:moveTo>
                <a:cubicBezTo>
                  <a:pt x="287100" y="22500"/>
                  <a:pt x="277200" y="14400"/>
                  <a:pt x="265950" y="8550"/>
                </a:cubicBezTo>
                <a:cubicBezTo>
                  <a:pt x="254700" y="2700"/>
                  <a:pt x="242100" y="0"/>
                  <a:pt x="229500" y="0"/>
                </a:cubicBezTo>
                <a:lnTo>
                  <a:pt x="130950" y="0"/>
                </a:lnTo>
                <a:cubicBezTo>
                  <a:pt x="118350" y="0"/>
                  <a:pt x="105750" y="2700"/>
                  <a:pt x="94500" y="8550"/>
                </a:cubicBezTo>
                <a:cubicBezTo>
                  <a:pt x="83250" y="14400"/>
                  <a:pt x="73350" y="22500"/>
                  <a:pt x="65700" y="32850"/>
                </a:cubicBezTo>
                <a:moveTo>
                  <a:pt x="256950" y="262350"/>
                </a:moveTo>
                <a:cubicBezTo>
                  <a:pt x="249750" y="262800"/>
                  <a:pt x="243000" y="260550"/>
                  <a:pt x="237150" y="256050"/>
                </a:cubicBezTo>
                <a:lnTo>
                  <a:pt x="199350" y="228150"/>
                </a:lnTo>
                <a:cubicBezTo>
                  <a:pt x="193500" y="224100"/>
                  <a:pt x="186750" y="221850"/>
                  <a:pt x="179550" y="221850"/>
                </a:cubicBezTo>
                <a:cubicBezTo>
                  <a:pt x="172350" y="221850"/>
                  <a:pt x="165600" y="224100"/>
                  <a:pt x="159750" y="228150"/>
                </a:cubicBezTo>
                <a:lnTo>
                  <a:pt x="121950" y="256050"/>
                </a:lnTo>
                <a:cubicBezTo>
                  <a:pt x="116550" y="260550"/>
                  <a:pt x="109350" y="262800"/>
                  <a:pt x="102150" y="262350"/>
                </a:cubicBezTo>
                <a:lnTo>
                  <a:pt x="52200" y="262350"/>
                </a:lnTo>
                <a:cubicBezTo>
                  <a:pt x="43200" y="262800"/>
                  <a:pt x="34200" y="259650"/>
                  <a:pt x="27450" y="253350"/>
                </a:cubicBezTo>
                <a:cubicBezTo>
                  <a:pt x="20700" y="247050"/>
                  <a:pt x="16650" y="238500"/>
                  <a:pt x="16200" y="229500"/>
                </a:cubicBezTo>
                <a:lnTo>
                  <a:pt x="16200" y="128250"/>
                </a:lnTo>
                <a:cubicBezTo>
                  <a:pt x="16650" y="118800"/>
                  <a:pt x="20700" y="110250"/>
                  <a:pt x="27450" y="103950"/>
                </a:cubicBezTo>
                <a:cubicBezTo>
                  <a:pt x="34200" y="97650"/>
                  <a:pt x="43200" y="94050"/>
                  <a:pt x="52200" y="94050"/>
                </a:cubicBezTo>
                <a:lnTo>
                  <a:pt x="124200" y="87300"/>
                </a:lnTo>
                <a:cubicBezTo>
                  <a:pt x="161550" y="82350"/>
                  <a:pt x="199800" y="82350"/>
                  <a:pt x="237150" y="87300"/>
                </a:cubicBezTo>
                <a:lnTo>
                  <a:pt x="307800" y="95400"/>
                </a:lnTo>
                <a:cubicBezTo>
                  <a:pt x="316800" y="94950"/>
                  <a:pt x="325800" y="98100"/>
                  <a:pt x="332550" y="104400"/>
                </a:cubicBezTo>
                <a:cubicBezTo>
                  <a:pt x="339300" y="110700"/>
                  <a:pt x="343350" y="119250"/>
                  <a:pt x="343800" y="128250"/>
                </a:cubicBezTo>
                <a:lnTo>
                  <a:pt x="343800" y="229500"/>
                </a:lnTo>
                <a:cubicBezTo>
                  <a:pt x="343350" y="238500"/>
                  <a:pt x="339300" y="247050"/>
                  <a:pt x="332550" y="253350"/>
                </a:cubicBezTo>
                <a:cubicBezTo>
                  <a:pt x="325800" y="259650"/>
                  <a:pt x="316800" y="262800"/>
                  <a:pt x="307800" y="262350"/>
                </a:cubicBezTo>
                <a:lnTo>
                  <a:pt x="256950" y="262350"/>
                </a:lnTo>
                <a:close/>
              </a:path>
            </a:pathLst>
          </a:custGeom>
          <a:noFill/>
          <a:ln w="17780" cap="rnd">
            <a:solidFill>
              <a:schemeClr val="accent6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7309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8BC09-522F-CA31-A23B-A0495A772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71450"/>
            <a:ext cx="7548549" cy="857400"/>
          </a:xfrm>
        </p:spPr>
        <p:txBody>
          <a:bodyPr/>
          <a:lstStyle/>
          <a:p>
            <a:r>
              <a:rPr lang="en-US"/>
              <a:t>Realization of this 6G vision comes in phases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47EC5E-3436-2CED-712F-F639935699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6G day-1 to build on 5G success and do so in a more efficient, secure, resilient, economical, scalable and sustainable way.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Port most important 5G features to 6G day-1.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Do not introduce legacy services/features not deployed in commercial networks, unless there exists clear market demand.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Limit the complexity and enhance the “</a:t>
            </a:r>
            <a:r>
              <a:rPr lang="en-US" sz="2000" err="1"/>
              <a:t>consumability</a:t>
            </a:r>
            <a:r>
              <a:rPr lang="en-US" sz="2000"/>
              <a:t>" of the system.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Work on use cases with substantial addressable market.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New features shall be motivated by strong value propositions. Over-optimizations especially for corner cases should be avoided.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653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341A3-7561-4791-2559-9DE276078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7748334" cy="857400"/>
          </a:xfrm>
        </p:spPr>
        <p:txBody>
          <a:bodyPr/>
          <a:lstStyle/>
          <a:p>
            <a:r>
              <a:rPr lang="en-US"/>
              <a:t>A few considerations on SA1 Rel-20 6G study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1E4DB-2F6B-13BD-184F-40D9FCB01F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With a big picture in mind for a new generation, get basics right before diving into NEW use cases.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Focus on day-1 services and new features having radio and architecture impact, even if they will be fully introduced only later.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Decide the building blocks at SID(s) approval so that use cases can be input to the corresponding building blocks at start.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Provide meaningful and timely input to TSG workshop, RAN plenary general study and SA2 study.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Consider sensing and ambient IoT R19 status in downstream WGs.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Pre-6G services without a need to be changed in 6G can refer to the existing SA1 specs.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/>
              <a:t>Avoid duplication with SA1 R20 5GA, RAN and SA2 studies.</a:t>
            </a:r>
          </a:p>
        </p:txBody>
      </p:sp>
    </p:spTree>
    <p:extLst>
      <p:ext uri="{BB962C8B-B14F-4D97-AF65-F5344CB8AC3E}">
        <p14:creationId xmlns:p14="http://schemas.microsoft.com/office/powerpoint/2010/main" val="522957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Google Shape;131;p20">
            <a:extLst>
              <a:ext uri="{FF2B5EF4-FFF2-40B4-BE49-F238E27FC236}">
                <a16:creationId xmlns:a16="http://schemas.microsoft.com/office/drawing/2014/main" id="{C52A9385-7AC7-0F4B-0CF9-9B77E7CE4AEF}"/>
              </a:ext>
            </a:extLst>
          </p:cNvPr>
          <p:cNvCxnSpPr/>
          <p:nvPr/>
        </p:nvCxnSpPr>
        <p:spPr>
          <a:xfrm>
            <a:off x="2878825" y="1165214"/>
            <a:ext cx="0" cy="3724200"/>
          </a:xfrm>
          <a:prstGeom prst="straightConnector1">
            <a:avLst/>
          </a:prstGeom>
          <a:noFill/>
          <a:ln w="28575" cap="flat" cmpd="sng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6FDF191D-FF74-DCC1-C573-A10B6A28CEC3}"/>
              </a:ext>
            </a:extLst>
          </p:cNvPr>
          <p:cNvSpPr/>
          <p:nvPr/>
        </p:nvSpPr>
        <p:spPr>
          <a:xfrm>
            <a:off x="-27674" y="2487646"/>
            <a:ext cx="9143999" cy="19393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sz="33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6G</a:t>
            </a:r>
          </a:p>
        </p:txBody>
      </p:sp>
      <p:cxnSp>
        <p:nvCxnSpPr>
          <p:cNvPr id="119" name="Google Shape;119;p20"/>
          <p:cNvCxnSpPr/>
          <p:nvPr/>
        </p:nvCxnSpPr>
        <p:spPr>
          <a:xfrm>
            <a:off x="786500" y="1446212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162613" y="669925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815350" y="94172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378" eaLnBrk="0" fontAlgn="base" hangingPunct="0">
              <a:buClr>
                <a:srgbClr val="FF0000"/>
              </a:buClr>
              <a:buSzPts val="2400"/>
            </a:pPr>
            <a:r>
              <a:rPr lang="en-US" sz="2800">
                <a:solidFill>
                  <a:srgbClr val="FF0000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Proposed SA1 6G timeline</a:t>
            </a:r>
            <a:endParaRPr sz="2800">
              <a:solidFill>
                <a:srgbClr val="FF0000"/>
              </a:solidFill>
              <a:latin typeface="Calibri" panose="020F0502020204030204" pitchFamily="34" charset="0"/>
              <a:ea typeface="Montserrat"/>
              <a:cs typeface="Calibri" panose="020F0502020204030204" pitchFamily="34" charset="0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288150" y="844550"/>
            <a:ext cx="7064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123" name="Google Shape;123;p20"/>
          <p:cNvCxnSpPr/>
          <p:nvPr/>
        </p:nvCxnSpPr>
        <p:spPr>
          <a:xfrm>
            <a:off x="287882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456300" y="120650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588188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988863" y="1182687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596625" y="1182687"/>
            <a:ext cx="0" cy="3724200"/>
          </a:xfrm>
          <a:prstGeom prst="straightConnector1">
            <a:avLst/>
          </a:prstGeom>
          <a:noFill/>
          <a:ln w="28575" cap="flat" cmpd="sng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293538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285350" y="1135062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574150" y="1182687"/>
            <a:ext cx="0" cy="3724200"/>
          </a:xfrm>
          <a:prstGeom prst="straightConnector1">
            <a:avLst/>
          </a:prstGeom>
          <a:noFill/>
          <a:ln w="28575" cap="flat" cmpd="sng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765275" y="1185862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832663" y="844550"/>
            <a:ext cx="6747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34" name="Google Shape;134;p20"/>
          <p:cNvSpPr txBox="1"/>
          <p:nvPr/>
        </p:nvSpPr>
        <p:spPr>
          <a:xfrm>
            <a:off x="2505763" y="844550"/>
            <a:ext cx="6762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35" name="Google Shape;135;p20"/>
          <p:cNvSpPr txBox="1"/>
          <p:nvPr/>
        </p:nvSpPr>
        <p:spPr>
          <a:xfrm>
            <a:off x="3220138" y="844550"/>
            <a:ext cx="6858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36" name="Google Shape;136;p20"/>
          <p:cNvSpPr txBox="1"/>
          <p:nvPr/>
        </p:nvSpPr>
        <p:spPr>
          <a:xfrm>
            <a:off x="4001188" y="844550"/>
            <a:ext cx="6762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37" name="Google Shape;137;p20"/>
          <p:cNvSpPr txBox="1"/>
          <p:nvPr/>
        </p:nvSpPr>
        <p:spPr>
          <a:xfrm>
            <a:off x="4572688" y="844550"/>
            <a:ext cx="6795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38" name="Google Shape;138;p20"/>
          <p:cNvSpPr txBox="1"/>
          <p:nvPr/>
        </p:nvSpPr>
        <p:spPr>
          <a:xfrm>
            <a:off x="5247375" y="844550"/>
            <a:ext cx="6780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39" name="Google Shape;139;p20"/>
          <p:cNvSpPr txBox="1"/>
          <p:nvPr/>
        </p:nvSpPr>
        <p:spPr>
          <a:xfrm>
            <a:off x="5904600" y="844550"/>
            <a:ext cx="6825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0" name="Google Shape;140;p20"/>
          <p:cNvSpPr txBox="1"/>
          <p:nvPr/>
        </p:nvSpPr>
        <p:spPr>
          <a:xfrm>
            <a:off x="6634850" y="844550"/>
            <a:ext cx="6795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1" name="Google Shape;141;p20"/>
          <p:cNvSpPr txBox="1"/>
          <p:nvPr/>
        </p:nvSpPr>
        <p:spPr>
          <a:xfrm>
            <a:off x="7277788" y="844550"/>
            <a:ext cx="6510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2" name="Google Shape;142;p20"/>
          <p:cNvSpPr txBox="1"/>
          <p:nvPr/>
        </p:nvSpPr>
        <p:spPr>
          <a:xfrm>
            <a:off x="7844524" y="844550"/>
            <a:ext cx="676063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3" name="Google Shape;143;p20"/>
          <p:cNvSpPr txBox="1"/>
          <p:nvPr/>
        </p:nvSpPr>
        <p:spPr>
          <a:xfrm>
            <a:off x="8425550" y="844550"/>
            <a:ext cx="6399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4" name="Google Shape;144;p20"/>
          <p:cNvSpPr txBox="1"/>
          <p:nvPr/>
        </p:nvSpPr>
        <p:spPr>
          <a:xfrm>
            <a:off x="129276" y="858837"/>
            <a:ext cx="716098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5" name="Google Shape;145;p20"/>
          <p:cNvSpPr txBox="1"/>
          <p:nvPr/>
        </p:nvSpPr>
        <p:spPr>
          <a:xfrm>
            <a:off x="3324913" y="547688"/>
            <a:ext cx="498600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srgbClr val="FFFFFF"/>
              </a:buClr>
              <a:buSzPts val="1000"/>
            </a:pPr>
            <a:r>
              <a:rPr lang="en-US" sz="1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6" name="Google Shape;146;p20"/>
          <p:cNvSpPr txBox="1"/>
          <p:nvPr/>
        </p:nvSpPr>
        <p:spPr>
          <a:xfrm>
            <a:off x="6028425" y="547688"/>
            <a:ext cx="55867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srgbClr val="FFFFFF"/>
              </a:buClr>
              <a:buSzPts val="1000"/>
            </a:pPr>
            <a:r>
              <a:rPr lang="en-US" sz="1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7" name="Google Shape;147;p20"/>
          <p:cNvSpPr txBox="1"/>
          <p:nvPr/>
        </p:nvSpPr>
        <p:spPr>
          <a:xfrm>
            <a:off x="1419913" y="947737"/>
            <a:ext cx="3732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8" name="Google Shape;148;p20"/>
          <p:cNvSpPr txBox="1"/>
          <p:nvPr/>
        </p:nvSpPr>
        <p:spPr>
          <a:xfrm>
            <a:off x="2713725" y="935037"/>
            <a:ext cx="3762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9" name="Google Shape;149;p20"/>
          <p:cNvSpPr txBox="1"/>
          <p:nvPr/>
        </p:nvSpPr>
        <p:spPr>
          <a:xfrm>
            <a:off x="8041375" y="947737"/>
            <a:ext cx="3762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0" name="Google Shape;150;p20"/>
          <p:cNvSpPr txBox="1"/>
          <p:nvPr/>
        </p:nvSpPr>
        <p:spPr>
          <a:xfrm>
            <a:off x="5379138" y="947737"/>
            <a:ext cx="3762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1" name="Google Shape;151;p20"/>
          <p:cNvSpPr txBox="1"/>
          <p:nvPr/>
        </p:nvSpPr>
        <p:spPr>
          <a:xfrm>
            <a:off x="3401113" y="947737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2" name="Google Shape;152;p20"/>
          <p:cNvSpPr txBox="1"/>
          <p:nvPr/>
        </p:nvSpPr>
        <p:spPr>
          <a:xfrm>
            <a:off x="6114150" y="947737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3" name="Google Shape;153;p20"/>
          <p:cNvSpPr txBox="1"/>
          <p:nvPr/>
        </p:nvSpPr>
        <p:spPr>
          <a:xfrm>
            <a:off x="8616050" y="947737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4175813" y="947737"/>
            <a:ext cx="3732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5" name="Google Shape;155;p20"/>
          <p:cNvSpPr txBox="1"/>
          <p:nvPr/>
        </p:nvSpPr>
        <p:spPr>
          <a:xfrm>
            <a:off x="6825350" y="947737"/>
            <a:ext cx="3732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6" name="Google Shape;156;p20"/>
          <p:cNvSpPr txBox="1"/>
          <p:nvPr/>
        </p:nvSpPr>
        <p:spPr>
          <a:xfrm>
            <a:off x="272150" y="968375"/>
            <a:ext cx="3762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7" name="Google Shape;157;p20"/>
          <p:cNvSpPr txBox="1"/>
          <p:nvPr/>
        </p:nvSpPr>
        <p:spPr>
          <a:xfrm>
            <a:off x="2016813" y="947737"/>
            <a:ext cx="3843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8" name="Google Shape;158;p20"/>
          <p:cNvSpPr txBox="1"/>
          <p:nvPr/>
        </p:nvSpPr>
        <p:spPr>
          <a:xfrm>
            <a:off x="4767950" y="947737"/>
            <a:ext cx="3843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9" name="Google Shape;159;p20"/>
          <p:cNvSpPr txBox="1"/>
          <p:nvPr/>
        </p:nvSpPr>
        <p:spPr>
          <a:xfrm>
            <a:off x="7466700" y="947737"/>
            <a:ext cx="3843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60" name="Google Shape;160;p20"/>
          <p:cNvSpPr txBox="1"/>
          <p:nvPr/>
        </p:nvSpPr>
        <p:spPr>
          <a:xfrm>
            <a:off x="8522388" y="528638"/>
            <a:ext cx="492000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srgbClr val="FFFFFF"/>
              </a:buClr>
              <a:buSzPts val="1000"/>
            </a:pPr>
            <a:r>
              <a:rPr lang="en-US" sz="1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63" name="Google Shape;163;p20"/>
          <p:cNvSpPr txBox="1"/>
          <p:nvPr/>
        </p:nvSpPr>
        <p:spPr>
          <a:xfrm>
            <a:off x="680138" y="862012"/>
            <a:ext cx="6858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64" name="Google Shape;164;p20"/>
          <p:cNvSpPr txBox="1"/>
          <p:nvPr/>
        </p:nvSpPr>
        <p:spPr>
          <a:xfrm>
            <a:off x="911913" y="965200"/>
            <a:ext cx="4065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prstClr val="black"/>
              </a:buClr>
              <a:buSzPts val="700"/>
            </a:pPr>
            <a:r>
              <a:rPr lang="en-US" sz="7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66" name="Google Shape;166;p20"/>
          <p:cNvSpPr txBox="1"/>
          <p:nvPr/>
        </p:nvSpPr>
        <p:spPr>
          <a:xfrm>
            <a:off x="1065900" y="550862"/>
            <a:ext cx="506400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8" eaLnBrk="0" fontAlgn="base" hangingPunct="0">
              <a:buClr>
                <a:srgbClr val="FFFFFF"/>
              </a:buClr>
              <a:buSzPts val="1000"/>
            </a:pPr>
            <a:r>
              <a:rPr lang="en-US" sz="1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67" name="Google Shape;167;p20"/>
          <p:cNvSpPr txBox="1"/>
          <p:nvPr/>
        </p:nvSpPr>
        <p:spPr>
          <a:xfrm>
            <a:off x="366691" y="4719481"/>
            <a:ext cx="8700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SzPts val="1800"/>
            </a:pPr>
            <a:r>
              <a:rPr lang="en-US" sz="1800" b="1">
                <a:solidFill>
                  <a:schemeClr val="accent2"/>
                </a:solidFill>
              </a:rPr>
              <a:t>Now</a:t>
            </a:r>
            <a:endParaRPr sz="1000">
              <a:solidFill>
                <a:schemeClr val="accent2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169" name="Google Shape;169;p20"/>
          <p:cNvCxnSpPr/>
          <p:nvPr/>
        </p:nvCxnSpPr>
        <p:spPr>
          <a:xfrm>
            <a:off x="1064313" y="113823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193150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902513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546200" y="1463675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303188" y="1463675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918888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615800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599675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888475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378638" y="1443037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260075" y="147161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588313" y="1474787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928663" y="1479683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208963" y="1147751"/>
            <a:ext cx="12638" cy="3590850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960100" y="1147751"/>
            <a:ext cx="1525" cy="3581324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429313" y="1268412"/>
            <a:ext cx="6444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85" name="Google Shape;185;p20"/>
          <p:cNvSpPr txBox="1"/>
          <p:nvPr/>
        </p:nvSpPr>
        <p:spPr>
          <a:xfrm>
            <a:off x="1007163" y="1268412"/>
            <a:ext cx="6444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86" name="Google Shape;186;p20"/>
          <p:cNvSpPr txBox="1"/>
          <p:nvPr/>
        </p:nvSpPr>
        <p:spPr>
          <a:xfrm>
            <a:off x="1659625" y="1268412"/>
            <a:ext cx="6573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87" name="Google Shape;187;p20"/>
          <p:cNvSpPr txBox="1"/>
          <p:nvPr/>
        </p:nvSpPr>
        <p:spPr>
          <a:xfrm>
            <a:off x="2280338" y="1268412"/>
            <a:ext cx="6444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88" name="Google Shape;188;p20"/>
          <p:cNvSpPr txBox="1"/>
          <p:nvPr/>
        </p:nvSpPr>
        <p:spPr>
          <a:xfrm>
            <a:off x="2924863" y="1268412"/>
            <a:ext cx="6492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89" name="Google Shape;189;p20"/>
          <p:cNvSpPr txBox="1"/>
          <p:nvPr/>
        </p:nvSpPr>
        <p:spPr>
          <a:xfrm>
            <a:off x="3647175" y="1268412"/>
            <a:ext cx="6462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0" name="Google Shape;190;p20"/>
          <p:cNvSpPr txBox="1"/>
          <p:nvPr/>
        </p:nvSpPr>
        <p:spPr>
          <a:xfrm>
            <a:off x="4331388" y="1268412"/>
            <a:ext cx="6525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1" name="Google Shape;191;p20"/>
          <p:cNvSpPr txBox="1"/>
          <p:nvPr/>
        </p:nvSpPr>
        <p:spPr>
          <a:xfrm>
            <a:off x="4966388" y="1268412"/>
            <a:ext cx="6492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SA1#113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2" name="Google Shape;192;p20"/>
          <p:cNvSpPr txBox="1"/>
          <p:nvPr/>
        </p:nvSpPr>
        <p:spPr>
          <a:xfrm>
            <a:off x="5629963" y="1268412"/>
            <a:ext cx="6207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SA1#114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3" name="Google Shape;193;p20"/>
          <p:cNvSpPr txBox="1"/>
          <p:nvPr/>
        </p:nvSpPr>
        <p:spPr>
          <a:xfrm>
            <a:off x="6372913" y="1268412"/>
            <a:ext cx="668326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SA1#115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" name="Google Shape;194;p20"/>
          <p:cNvSpPr txBox="1"/>
          <p:nvPr/>
        </p:nvSpPr>
        <p:spPr>
          <a:xfrm>
            <a:off x="7028550" y="1268412"/>
            <a:ext cx="60960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SA1#116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638150" y="1147751"/>
            <a:ext cx="20700" cy="3452724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8" name="Google Shape;198;p20"/>
          <p:cNvSpPr txBox="1"/>
          <p:nvPr/>
        </p:nvSpPr>
        <p:spPr>
          <a:xfrm>
            <a:off x="-1" y="1828461"/>
            <a:ext cx="1024627" cy="593624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 defTabSz="914378" eaLnBrk="0" fontAlgn="base" hangingPunct="0">
              <a:buClr>
                <a:prstClr val="black"/>
              </a:buClr>
              <a:buSzPts val="1400"/>
            </a:pPr>
            <a:r>
              <a:rPr lang="en-US" sz="1100" b="1">
                <a:solidFill>
                  <a:prstClr val="black"/>
                </a:solidFill>
              </a:rPr>
              <a:t>Rel-20 part 1</a:t>
            </a:r>
          </a:p>
          <a:p>
            <a:pPr algn="r" defTabSz="914378" eaLnBrk="0" fontAlgn="base" hangingPunct="0">
              <a:buClr>
                <a:prstClr val="black"/>
              </a:buClr>
              <a:buSzPts val="1400"/>
            </a:pPr>
            <a:r>
              <a:rPr lang="en-US" sz="1100" b="1">
                <a:solidFill>
                  <a:prstClr val="black"/>
                </a:solidFill>
                <a:ea typeface="MS PGothic" panose="020B0600070205080204" pitchFamily="34" charset="-128"/>
              </a:rPr>
              <a:t>(5GA)</a:t>
            </a:r>
            <a:endParaRPr sz="11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04" name="Google Shape;204;p20"/>
          <p:cNvSpPr/>
          <p:nvPr/>
        </p:nvSpPr>
        <p:spPr>
          <a:xfrm>
            <a:off x="535675" y="1441701"/>
            <a:ext cx="2124076" cy="336416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defTabSz="914378" eaLnBrk="0" fontAlgn="base" hangingPunct="0">
              <a:buClr>
                <a:prstClr val="black"/>
              </a:buClr>
              <a:buSzPts val="900"/>
            </a:pPr>
            <a:r>
              <a:rPr lang="en-US" sz="105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       Rel-20 Part1 </a:t>
            </a:r>
            <a:r>
              <a:rPr lang="en-US" sz="1050" i="1" u="sng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study</a:t>
            </a:r>
            <a:endParaRPr sz="1050" i="1" u="sng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479656" y="2601857"/>
            <a:ext cx="1311794" cy="193524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914378" eaLnBrk="0" fontAlgn="base" hangingPunct="0"/>
            <a:endParaRPr sz="1000">
              <a:solidFill>
                <a:prstClr val="black"/>
              </a:solidFill>
            </a:endParaRPr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518378" y="2828981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defTabSz="914378" eaLnBrk="0" fontAlgn="base" hangingPunct="0"/>
            <a:endParaRPr sz="1000">
              <a:solidFill>
                <a:prstClr val="black"/>
              </a:solidFill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440525" y="276578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lnSpc>
                <a:spcPct val="80000"/>
              </a:lnSpc>
              <a:buClr>
                <a:prstClr val="black"/>
              </a:buClr>
              <a:buSzPts val="900"/>
            </a:pPr>
            <a:br>
              <a:rPr lang="en-US" sz="900" b="1">
                <a:solidFill>
                  <a:prstClr val="black"/>
                </a:solidFill>
              </a:rPr>
            </a:br>
            <a:r>
              <a:rPr lang="en-US" sz="900" b="1">
                <a:solidFill>
                  <a:prstClr val="black"/>
                </a:solidFill>
              </a:rPr>
              <a:t>presentations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1040957" y="3144678"/>
            <a:ext cx="649361" cy="298725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defTabSz="914378" eaLnBrk="0" fontAlgn="base" hangingPunct="0"/>
            <a:endParaRPr sz="1000">
              <a:solidFill>
                <a:prstClr val="black"/>
              </a:solidFill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979109" y="3151478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lnSpc>
                <a:spcPct val="80000"/>
              </a:lnSpc>
              <a:buClr>
                <a:prstClr val="black"/>
              </a:buClr>
              <a:buSzPts val="900"/>
            </a:pPr>
            <a:r>
              <a:rPr lang="en-US" sz="900" b="1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SID(s)</a:t>
            </a:r>
            <a:br>
              <a:rPr lang="en-US" sz="900" b="1">
                <a:solidFill>
                  <a:prstClr val="black"/>
                </a:solidFill>
              </a:rPr>
            </a:br>
            <a:r>
              <a:rPr lang="en-US" sz="900" b="1">
                <a:solidFill>
                  <a:prstClr val="black"/>
                </a:solidFill>
              </a:rPr>
              <a:t>agreement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1121515" y="4908659"/>
            <a:ext cx="27318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00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Grey boxes = SA1 Content definition process</a:t>
            </a: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0295" y="3128875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378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1800" b="1">
                <a:solidFill>
                  <a:schemeClr val="accent1"/>
                </a:solidFill>
                <a:latin typeface="Montserrat" panose="00000500000000000000" pitchFamily="2" charset="0"/>
              </a:rPr>
              <a:t>Release 20</a:t>
            </a:r>
            <a:endParaRPr lang="en-GB" altLang="en-US" sz="1600" b="1">
              <a:solidFill>
                <a:schemeClr val="accent1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Google Shape;193;p20">
            <a:extLst>
              <a:ext uri="{FF2B5EF4-FFF2-40B4-BE49-F238E27FC236}">
                <a16:creationId xmlns:a16="http://schemas.microsoft.com/office/drawing/2014/main" id="{D6431905-AF6D-792B-6F88-8BDFDA6B0EFA}"/>
              </a:ext>
            </a:extLst>
          </p:cNvPr>
          <p:cNvSpPr txBox="1"/>
          <p:nvPr/>
        </p:nvSpPr>
        <p:spPr>
          <a:xfrm>
            <a:off x="7604814" y="1269937"/>
            <a:ext cx="668326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SA1#117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9" name="Google Shape;194;p20">
            <a:extLst>
              <a:ext uri="{FF2B5EF4-FFF2-40B4-BE49-F238E27FC236}">
                <a16:creationId xmlns:a16="http://schemas.microsoft.com/office/drawing/2014/main" id="{24F1468E-4E9B-5CB4-6335-0B4316C7D017}"/>
              </a:ext>
            </a:extLst>
          </p:cNvPr>
          <p:cNvSpPr txBox="1"/>
          <p:nvPr/>
        </p:nvSpPr>
        <p:spPr>
          <a:xfrm>
            <a:off x="8260451" y="1269937"/>
            <a:ext cx="69056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SA1#118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10" name="Google Shape;119;p20">
            <a:extLst>
              <a:ext uri="{FF2B5EF4-FFF2-40B4-BE49-F238E27FC236}">
                <a16:creationId xmlns:a16="http://schemas.microsoft.com/office/drawing/2014/main" id="{A6294536-E542-9398-FE9E-E68FE2B7234D}"/>
              </a:ext>
            </a:extLst>
          </p:cNvPr>
          <p:cNvCxnSpPr/>
          <p:nvPr/>
        </p:nvCxnSpPr>
        <p:spPr>
          <a:xfrm>
            <a:off x="73718" y="1447909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11" name="Google Shape;184;p20">
            <a:extLst>
              <a:ext uri="{FF2B5EF4-FFF2-40B4-BE49-F238E27FC236}">
                <a16:creationId xmlns:a16="http://schemas.microsoft.com/office/drawing/2014/main" id="{91F78135-4A96-AEAF-E45B-EC0C5D7162D4}"/>
              </a:ext>
            </a:extLst>
          </p:cNvPr>
          <p:cNvSpPr txBox="1"/>
          <p:nvPr/>
        </p:nvSpPr>
        <p:spPr>
          <a:xfrm>
            <a:off x="-105669" y="1118845"/>
            <a:ext cx="46660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SA1</a:t>
            </a:r>
            <a:b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9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#105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5FCD34-BE5D-4148-14A9-B7146B060FF4}"/>
              </a:ext>
            </a:extLst>
          </p:cNvPr>
          <p:cNvSpPr txBox="1"/>
          <p:nvPr/>
        </p:nvSpPr>
        <p:spPr>
          <a:xfrm>
            <a:off x="5856" y="3467386"/>
            <a:ext cx="90653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42">
              <a:buClrTx/>
              <a:defRPr/>
            </a:pPr>
            <a:r>
              <a:rPr lang="en-US" sz="1100" b="1" kern="1200">
                <a:solidFill>
                  <a:srgbClr val="FF0000"/>
                </a:solidFill>
                <a:latin typeface="Nokia Pure Text Light"/>
                <a:ea typeface="+mn-ea"/>
                <a:cs typeface="+mn-cs"/>
              </a:rPr>
              <a:t>SA1 WS</a:t>
            </a:r>
          </a:p>
        </p:txBody>
      </p:sp>
      <p:sp>
        <p:nvSpPr>
          <p:cNvPr id="13" name="Star: 8 Points 46">
            <a:extLst>
              <a:ext uri="{FF2B5EF4-FFF2-40B4-BE49-F238E27FC236}">
                <a16:creationId xmlns:a16="http://schemas.microsoft.com/office/drawing/2014/main" id="{D1E52677-A5E6-B762-3040-F82045506113}"/>
              </a:ext>
            </a:extLst>
          </p:cNvPr>
          <p:cNvSpPr/>
          <p:nvPr/>
        </p:nvSpPr>
        <p:spPr>
          <a:xfrm>
            <a:off x="620588" y="3351233"/>
            <a:ext cx="138114" cy="129600"/>
          </a:xfrm>
          <a:prstGeom prst="star8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30">
              <a:spcAft>
                <a:spcPts val="300"/>
              </a:spcAft>
              <a:buClrTx/>
              <a:buSzPct val="100000"/>
              <a:defRPr/>
            </a:pPr>
            <a:endParaRPr lang="en-US" sz="1200">
              <a:solidFill>
                <a:srgbClr val="4D5766"/>
              </a:solidFill>
              <a:latin typeface="Nokia Pure Text Light"/>
            </a:endParaRPr>
          </a:p>
        </p:txBody>
      </p:sp>
      <p:sp>
        <p:nvSpPr>
          <p:cNvPr id="14" name="Google Shape;161;p20">
            <a:extLst>
              <a:ext uri="{FF2B5EF4-FFF2-40B4-BE49-F238E27FC236}">
                <a16:creationId xmlns:a16="http://schemas.microsoft.com/office/drawing/2014/main" id="{FBB48E16-0D3C-D2A7-226F-F9010B8D1157}"/>
              </a:ext>
            </a:extLst>
          </p:cNvPr>
          <p:cNvSpPr/>
          <p:nvPr/>
        </p:nvSpPr>
        <p:spPr>
          <a:xfrm>
            <a:off x="1713672" y="2541523"/>
            <a:ext cx="1871590" cy="919334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1050" i="1">
                <a:solidFill>
                  <a:prstClr val="black"/>
                </a:solidFill>
                <a:latin typeface="Montserrat"/>
                <a:sym typeface="Montserrat"/>
              </a:rPr>
              <a:t>Rel-20 6G </a:t>
            </a:r>
            <a:r>
              <a:rPr lang="en-US" sz="1050" i="1" u="sng">
                <a:solidFill>
                  <a:prstClr val="black"/>
                </a:solidFill>
                <a:latin typeface="Montserrat"/>
                <a:sym typeface="Montserrat"/>
              </a:rPr>
              <a:t>umbrella study</a:t>
            </a: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466393" y="2534890"/>
            <a:ext cx="1345673" cy="925967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378" eaLnBrk="0" fontAlgn="base" hangingPunct="0"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SzPts val="1400"/>
            </a:pPr>
            <a:r>
              <a:rPr lang="en-US" sz="1100" b="1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Rel-20 part 2 (6G)</a:t>
            </a:r>
            <a:endParaRPr lang="en-US" sz="11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7897" y="4408817"/>
            <a:ext cx="14173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ctr" defTabSz="1219170" eaLnBrk="0" fontAlgn="base" hangingPunct="0">
              <a:spcBef>
                <a:spcPct val="0"/>
              </a:spcBef>
              <a:spcAft>
                <a:spcPct val="0"/>
              </a:spcAft>
              <a:buNone/>
              <a:defRPr sz="2400" b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sz="1800">
                <a:solidFill>
                  <a:schemeClr val="accent6"/>
                </a:solidFill>
              </a:rPr>
              <a:t>Release 21</a:t>
            </a:r>
          </a:p>
        </p:txBody>
      </p:sp>
      <p:cxnSp>
        <p:nvCxnSpPr>
          <p:cNvPr id="168" name="Google Shape;168;p20"/>
          <p:cNvCxnSpPr/>
          <p:nvPr/>
        </p:nvCxnSpPr>
        <p:spPr>
          <a:xfrm>
            <a:off x="781792" y="940964"/>
            <a:ext cx="3300" cy="3805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2" name="Google Shape;161;p20">
            <a:extLst>
              <a:ext uri="{FF2B5EF4-FFF2-40B4-BE49-F238E27FC236}">
                <a16:creationId xmlns:a16="http://schemas.microsoft.com/office/drawing/2014/main" id="{163EB0D3-88CB-FA34-9D27-76593A63B77D}"/>
              </a:ext>
            </a:extLst>
          </p:cNvPr>
          <p:cNvSpPr/>
          <p:nvPr/>
        </p:nvSpPr>
        <p:spPr>
          <a:xfrm>
            <a:off x="5645302" y="4708018"/>
            <a:ext cx="2572792" cy="393698"/>
          </a:xfrm>
          <a:prstGeom prst="chevron">
            <a:avLst>
              <a:gd name="adj" fmla="val 20697"/>
            </a:avLst>
          </a:prstGeom>
          <a:gradFill flip="none" rotWithShape="1">
            <a:gsLst>
              <a:gs pos="0">
                <a:srgbClr val="D7E4BD"/>
              </a:gs>
              <a:gs pos="24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1050" i="1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Rel-21 6G </a:t>
            </a:r>
            <a:r>
              <a:rPr lang="en-US" sz="1050" i="1" u="sng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normative</a:t>
            </a:r>
            <a:endParaRPr sz="21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705086E-9203-DD3D-C072-D43139912888}"/>
              </a:ext>
            </a:extLst>
          </p:cNvPr>
          <p:cNvCxnSpPr/>
          <p:nvPr/>
        </p:nvCxnSpPr>
        <p:spPr>
          <a:xfrm>
            <a:off x="-69389" y="4405045"/>
            <a:ext cx="9243269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ogle Shape;204;p20">
            <a:extLst>
              <a:ext uri="{FF2B5EF4-FFF2-40B4-BE49-F238E27FC236}">
                <a16:creationId xmlns:a16="http://schemas.microsoft.com/office/drawing/2014/main" id="{F165F3A5-A965-13CA-8B60-C1D496F6CEF7}"/>
              </a:ext>
            </a:extLst>
          </p:cNvPr>
          <p:cNvSpPr/>
          <p:nvPr/>
        </p:nvSpPr>
        <p:spPr>
          <a:xfrm>
            <a:off x="2326487" y="1825289"/>
            <a:ext cx="1271477" cy="593199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105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Rel-20 Part1 </a:t>
            </a:r>
            <a:r>
              <a:rPr lang="en-US" sz="1050" i="1" u="sng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normative</a:t>
            </a:r>
            <a:endParaRPr sz="1050" i="1" u="sng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38834F5-CB7E-5AAF-DC7E-63BF95C152DC}"/>
              </a:ext>
            </a:extLst>
          </p:cNvPr>
          <p:cNvSpPr txBox="1"/>
          <p:nvPr/>
        </p:nvSpPr>
        <p:spPr>
          <a:xfrm>
            <a:off x="2966572" y="2184517"/>
            <a:ext cx="7751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100%</a:t>
            </a:r>
            <a:endParaRPr lang="en-GB"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45259C-CA23-5A8B-401E-E8D0EC9C4406}"/>
              </a:ext>
            </a:extLst>
          </p:cNvPr>
          <p:cNvSpPr txBox="1"/>
          <p:nvPr/>
        </p:nvSpPr>
        <p:spPr>
          <a:xfrm>
            <a:off x="201266" y="368922"/>
            <a:ext cx="229742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>
                <a:solidFill>
                  <a:srgbClr val="00B050"/>
                </a:solidFill>
                <a:latin typeface="Nokia Pure Headline" panose="020B0504040602060303" pitchFamily="34" charset="0"/>
              </a:rPr>
              <a:t>Text in green approved at TSG#103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41FB22-ADF0-7EBA-C7E5-BCCD39FBFF2E}"/>
              </a:ext>
            </a:extLst>
          </p:cNvPr>
          <p:cNvSpPr txBox="1"/>
          <p:nvPr/>
        </p:nvSpPr>
        <p:spPr>
          <a:xfrm>
            <a:off x="2956655" y="3248219"/>
            <a:ext cx="7751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100%</a:t>
            </a:r>
            <a:endParaRPr lang="en-GB"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F7603B1E-2164-234C-D01E-FEF99AA16223}"/>
              </a:ext>
            </a:extLst>
          </p:cNvPr>
          <p:cNvSpPr txBox="1"/>
          <p:nvPr/>
        </p:nvSpPr>
        <p:spPr>
          <a:xfrm>
            <a:off x="2384847" y="3248219"/>
            <a:ext cx="6168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80%</a:t>
            </a:r>
            <a:endParaRPr lang="en-GB"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87EAE02-79B6-7E89-FDED-C483615E906D}"/>
              </a:ext>
            </a:extLst>
          </p:cNvPr>
          <p:cNvSpPr txBox="1"/>
          <p:nvPr/>
        </p:nvSpPr>
        <p:spPr>
          <a:xfrm>
            <a:off x="3230859" y="1095903"/>
            <a:ext cx="56137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>
                <a:solidFill>
                  <a:srgbClr val="00B050"/>
                </a:solidFill>
                <a:latin typeface="Nokia Pure Headline" panose="020B0504040602060303" pitchFamily="34" charset="0"/>
              </a:rPr>
              <a:t>SA2 SI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AB34E5-C81E-0809-E446-FF3ED202AF17}"/>
              </a:ext>
            </a:extLst>
          </p:cNvPr>
          <p:cNvSpPr txBox="1"/>
          <p:nvPr/>
        </p:nvSpPr>
        <p:spPr>
          <a:xfrm>
            <a:off x="5063974" y="1095903"/>
            <a:ext cx="14478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>
                <a:solidFill>
                  <a:srgbClr val="00B050"/>
                </a:solidFill>
                <a:latin typeface="Nokia Pure Headline" panose="020B0504040602060303" pitchFamily="34" charset="0"/>
              </a:rPr>
              <a:t>SA1 6G SI completion</a:t>
            </a:r>
          </a:p>
        </p:txBody>
      </p:sp>
      <p:sp>
        <p:nvSpPr>
          <p:cNvPr id="15" name="Google Shape;198;p20">
            <a:extLst>
              <a:ext uri="{FF2B5EF4-FFF2-40B4-BE49-F238E27FC236}">
                <a16:creationId xmlns:a16="http://schemas.microsoft.com/office/drawing/2014/main" id="{20EAD045-8C9B-120F-AF10-B15B4DBA088A}"/>
              </a:ext>
            </a:extLst>
          </p:cNvPr>
          <p:cNvSpPr txBox="1"/>
          <p:nvPr/>
        </p:nvSpPr>
        <p:spPr>
          <a:xfrm>
            <a:off x="831235" y="3504910"/>
            <a:ext cx="1035486" cy="509176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914378" eaLnBrk="0" fontAlgn="base" hangingPunct="0">
              <a:buClr>
                <a:prstClr val="black"/>
              </a:buClr>
              <a:buSzPts val="1400"/>
            </a:pPr>
            <a:r>
              <a:rPr lang="en-US" sz="1000">
                <a:solidFill>
                  <a:prstClr val="black"/>
                </a:solidFill>
              </a:rPr>
              <a:t>TR skeleton</a:t>
            </a:r>
          </a:p>
          <a:p>
            <a:pPr defTabSz="914378" eaLnBrk="0" fontAlgn="base" hangingPunct="0">
              <a:buClr>
                <a:prstClr val="black"/>
              </a:buClr>
              <a:buSzPts val="1400"/>
            </a:pPr>
            <a:r>
              <a:rPr lang="en-US" sz="100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Contribution template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0" name="Google Shape;161;p20">
            <a:extLst>
              <a:ext uri="{FF2B5EF4-FFF2-40B4-BE49-F238E27FC236}">
                <a16:creationId xmlns:a16="http://schemas.microsoft.com/office/drawing/2014/main" id="{FEE2A6D4-F7C6-E441-E46C-002186D2CE9F}"/>
              </a:ext>
            </a:extLst>
          </p:cNvPr>
          <p:cNvSpPr/>
          <p:nvPr/>
        </p:nvSpPr>
        <p:spPr>
          <a:xfrm>
            <a:off x="3121594" y="3469977"/>
            <a:ext cx="2446245" cy="919334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900"/>
            </a:pPr>
            <a:r>
              <a:rPr lang="en-US" sz="1050" i="1">
                <a:solidFill>
                  <a:prstClr val="black"/>
                </a:solidFill>
                <a:latin typeface="Montserrat"/>
                <a:sym typeface="Montserrat"/>
              </a:rPr>
              <a:t>Rel-20 6G </a:t>
            </a:r>
            <a:r>
              <a:rPr lang="en-US" sz="1050" i="1" u="sng">
                <a:solidFill>
                  <a:prstClr val="black"/>
                </a:solidFill>
                <a:latin typeface="Montserrat"/>
                <a:sym typeface="Montserrat"/>
              </a:rPr>
              <a:t>building block studies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FE6CF66-AE97-9DBB-F244-EC0670A6770D}"/>
              </a:ext>
            </a:extLst>
          </p:cNvPr>
          <p:cNvSpPr txBox="1"/>
          <p:nvPr/>
        </p:nvSpPr>
        <p:spPr>
          <a:xfrm>
            <a:off x="5023799" y="4176673"/>
            <a:ext cx="7751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100%</a:t>
            </a:r>
            <a:endParaRPr lang="en-GB"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3AB4E6A9-3C3B-E3E0-3A3A-74A54B1998AB}"/>
              </a:ext>
            </a:extLst>
          </p:cNvPr>
          <p:cNvSpPr txBox="1"/>
          <p:nvPr/>
        </p:nvSpPr>
        <p:spPr>
          <a:xfrm>
            <a:off x="4390519" y="4176673"/>
            <a:ext cx="6168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prstClr val="black"/>
                </a:solidFill>
                <a:latin typeface="Montserrat"/>
                <a:ea typeface="Montserrat"/>
                <a:cs typeface="Montserrat"/>
                <a:sym typeface="Montserrat"/>
              </a:rPr>
              <a:t>80%</a:t>
            </a:r>
            <a:endParaRPr lang="en-GB"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32" name="Google Shape;198;p20">
            <a:extLst>
              <a:ext uri="{FF2B5EF4-FFF2-40B4-BE49-F238E27FC236}">
                <a16:creationId xmlns:a16="http://schemas.microsoft.com/office/drawing/2014/main" id="{91D7FEF2-6CB6-2036-2561-A1EFB31B7175}"/>
              </a:ext>
            </a:extLst>
          </p:cNvPr>
          <p:cNvSpPr txBox="1"/>
          <p:nvPr/>
        </p:nvSpPr>
        <p:spPr>
          <a:xfrm>
            <a:off x="1614985" y="4036060"/>
            <a:ext cx="1145890" cy="344248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914378" eaLnBrk="0" fontAlgn="base" hangingPunct="0">
              <a:buClr>
                <a:prstClr val="black"/>
              </a:buClr>
              <a:buSzPts val="1400"/>
            </a:pPr>
            <a:r>
              <a:rPr lang="en-US" sz="1000">
                <a:solidFill>
                  <a:prstClr val="black"/>
                </a:solidFill>
              </a:rPr>
              <a:t>BB TR skeletons</a:t>
            </a:r>
          </a:p>
          <a:p>
            <a:pPr defTabSz="914378" eaLnBrk="0" fontAlgn="base" hangingPunct="0">
              <a:buClr>
                <a:prstClr val="black"/>
              </a:buClr>
              <a:buSzPts val="1400"/>
            </a:pPr>
            <a:r>
              <a:rPr lang="en-US" sz="100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UC template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33" name="Google Shape;198;p20">
            <a:extLst>
              <a:ext uri="{FF2B5EF4-FFF2-40B4-BE49-F238E27FC236}">
                <a16:creationId xmlns:a16="http://schemas.microsoft.com/office/drawing/2014/main" id="{305BC859-35C4-E037-91AF-C610DE5D87D2}"/>
              </a:ext>
            </a:extLst>
          </p:cNvPr>
          <p:cNvSpPr txBox="1"/>
          <p:nvPr/>
        </p:nvSpPr>
        <p:spPr>
          <a:xfrm>
            <a:off x="4403141" y="4695011"/>
            <a:ext cx="1145890" cy="370176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378" eaLnBrk="0" fontAlgn="base" hangingPunct="0">
              <a:buClr>
                <a:prstClr val="black"/>
              </a:buClr>
              <a:buSzPts val="1400"/>
            </a:pPr>
            <a:r>
              <a:rPr lang="en-US" sz="1000">
                <a:solidFill>
                  <a:prstClr val="black"/>
                </a:solidFill>
              </a:rPr>
              <a:t>Rel-21 WID definition</a:t>
            </a:r>
            <a:endParaRPr sz="100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79BDA16-4096-7DB6-7238-3FD742E152DD}"/>
              </a:ext>
            </a:extLst>
          </p:cNvPr>
          <p:cNvSpPr txBox="1"/>
          <p:nvPr/>
        </p:nvSpPr>
        <p:spPr>
          <a:xfrm>
            <a:off x="2416481" y="3604392"/>
            <a:ext cx="90653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42">
              <a:buClrTx/>
              <a:defRPr/>
            </a:pPr>
            <a:r>
              <a:rPr lang="en-US" sz="1100" b="1" kern="1200">
                <a:solidFill>
                  <a:srgbClr val="FF0000"/>
                </a:solidFill>
                <a:latin typeface="Nokia Pure Text Light"/>
                <a:ea typeface="+mn-ea"/>
                <a:cs typeface="+mn-cs"/>
              </a:rPr>
              <a:t>TSG WS</a:t>
            </a:r>
          </a:p>
        </p:txBody>
      </p:sp>
      <p:sp>
        <p:nvSpPr>
          <p:cNvPr id="40" name="Star: 8 Points 46">
            <a:extLst>
              <a:ext uri="{FF2B5EF4-FFF2-40B4-BE49-F238E27FC236}">
                <a16:creationId xmlns:a16="http://schemas.microsoft.com/office/drawing/2014/main" id="{3E62F9FB-192F-B990-E945-B9DAB31467D1}"/>
              </a:ext>
            </a:extLst>
          </p:cNvPr>
          <p:cNvSpPr/>
          <p:nvPr/>
        </p:nvSpPr>
        <p:spPr>
          <a:xfrm>
            <a:off x="2800693" y="3488239"/>
            <a:ext cx="138114" cy="129600"/>
          </a:xfrm>
          <a:prstGeom prst="star8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30">
              <a:spcAft>
                <a:spcPts val="300"/>
              </a:spcAft>
              <a:buClrTx/>
              <a:buSzPct val="100000"/>
              <a:defRPr/>
            </a:pPr>
            <a:endParaRPr lang="en-US" sz="1200">
              <a:solidFill>
                <a:srgbClr val="4D5766"/>
              </a:solidFill>
              <a:latin typeface="Nokia Pure Text Ligh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87A6FC8-555C-3962-279B-0554EC95E460}"/>
              </a:ext>
            </a:extLst>
          </p:cNvPr>
          <p:cNvSpPr txBox="1"/>
          <p:nvPr/>
        </p:nvSpPr>
        <p:spPr>
          <a:xfrm>
            <a:off x="2377199" y="1094610"/>
            <a:ext cx="88036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>
                <a:solidFill>
                  <a:srgbClr val="00B050"/>
                </a:solidFill>
                <a:latin typeface="Nokia Pure Headline" panose="020B0504040602060303" pitchFamily="34" charset="0"/>
              </a:rPr>
              <a:t>RAN Gen. SI</a:t>
            </a:r>
          </a:p>
        </p:txBody>
      </p:sp>
    </p:spTree>
    <p:extLst>
      <p:ext uri="{BB962C8B-B14F-4D97-AF65-F5344CB8AC3E}">
        <p14:creationId xmlns:p14="http://schemas.microsoft.com/office/powerpoint/2010/main" val="2107409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C52-8051-FEFA-941D-E30C62652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Proposed Rel-20 6G study structure</a:t>
            </a:r>
            <a:br>
              <a:rPr lang="en-US"/>
            </a:br>
            <a:r>
              <a:rPr lang="en-US"/>
              <a:t>with illustrative examples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5199D6-0162-2301-B5A9-63D06C1A48DF}"/>
              </a:ext>
            </a:extLst>
          </p:cNvPr>
          <p:cNvSpPr/>
          <p:nvPr/>
        </p:nvSpPr>
        <p:spPr>
          <a:xfrm>
            <a:off x="4948715" y="1496486"/>
            <a:ext cx="1318458" cy="1653967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>
              <a:spcAft>
                <a:spcPts val="1000"/>
              </a:spcAft>
              <a:buSzPct val="100000"/>
            </a:pPr>
            <a:r>
              <a:rPr lang="en-GB" sz="1100" b="1">
                <a:solidFill>
                  <a:schemeClr val="tx1"/>
                </a:solidFill>
              </a:rPr>
              <a:t>IoT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Broadband IoT / </a:t>
            </a:r>
            <a:r>
              <a:rPr lang="en-US" sz="900" err="1">
                <a:solidFill>
                  <a:schemeClr val="tx1"/>
                </a:solidFill>
              </a:rPr>
              <a:t>RedCap</a:t>
            </a:r>
            <a:r>
              <a:rPr lang="en-US" sz="900">
                <a:solidFill>
                  <a:schemeClr val="tx1"/>
                </a:solidFill>
              </a:rPr>
              <a:t> evolution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LPWA</a:t>
            </a:r>
          </a:p>
          <a:p>
            <a:pPr>
              <a:spcAft>
                <a:spcPts val="1000"/>
              </a:spcAft>
              <a:buSzPct val="100000"/>
            </a:pPr>
            <a:endParaRPr lang="en-US" sz="1100" b="1">
              <a:solidFill>
                <a:schemeClr val="tx1"/>
              </a:solidFill>
            </a:endParaRPr>
          </a:p>
          <a:p>
            <a:pPr>
              <a:spcAft>
                <a:spcPts val="1000"/>
              </a:spcAft>
              <a:buSzPct val="100000"/>
            </a:pPr>
            <a:endParaRPr lang="en-US" sz="1100" b="1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9BD1B86-8D5F-D1CE-70D7-332C3550515E}"/>
              </a:ext>
            </a:extLst>
          </p:cNvPr>
          <p:cNvSpPr/>
          <p:nvPr/>
        </p:nvSpPr>
        <p:spPr>
          <a:xfrm>
            <a:off x="3426161" y="1496486"/>
            <a:ext cx="1369697" cy="1653967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t"/>
          <a:lstStyle/>
          <a:p>
            <a:pPr>
              <a:spcAft>
                <a:spcPts val="1000"/>
              </a:spcAft>
              <a:buSzPct val="100000"/>
              <a:defRPr/>
            </a:pPr>
            <a:r>
              <a:rPr lang="en-GB" sz="1100" b="1">
                <a:solidFill>
                  <a:schemeClr val="tx1"/>
                </a:solidFill>
              </a:rPr>
              <a:t>Dependable </a:t>
            </a:r>
            <a:br>
              <a:rPr lang="en-GB" sz="1100" b="1">
                <a:solidFill>
                  <a:schemeClr val="tx1"/>
                </a:solidFill>
              </a:rPr>
            </a:br>
            <a:r>
              <a:rPr lang="en-GB" sz="1100" b="1">
                <a:solidFill>
                  <a:schemeClr val="tx1"/>
                </a:solidFill>
              </a:rPr>
              <a:t>real-time 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XR </a:t>
            </a:r>
            <a:endParaRPr lang="en-US" sz="900">
              <a:solidFill>
                <a:schemeClr val="tx1"/>
              </a:solidFill>
              <a:cs typeface="Arial"/>
            </a:endParaRPr>
          </a:p>
          <a:p>
            <a:pPr marL="171450" indent="-171450" defTabSz="6858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Metaverse</a:t>
            </a:r>
          </a:p>
          <a:p>
            <a:pPr marL="171450" indent="-171450" defTabSz="6858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  <a:cs typeface="Arial"/>
              </a:rPr>
              <a:t>Digital twin</a:t>
            </a:r>
          </a:p>
          <a:p>
            <a:pPr marL="171450" indent="-171450" defTabSz="6858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Low latency services</a:t>
            </a:r>
            <a:endParaRPr lang="en-US" sz="900">
              <a:solidFill>
                <a:schemeClr val="tx1"/>
              </a:solidFill>
              <a:cs typeface="Arial"/>
            </a:endParaRPr>
          </a:p>
          <a:p>
            <a:pPr marL="171450" indent="-171450" defTabSz="6858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Compute network convergence</a:t>
            </a:r>
            <a:endParaRPr lang="en-US" sz="900">
              <a:solidFill>
                <a:schemeClr val="tx1"/>
              </a:solidFill>
              <a:cs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9A1302B-2C51-3134-62B9-5C49CD74692C}"/>
              </a:ext>
            </a:extLst>
          </p:cNvPr>
          <p:cNvSpPr/>
          <p:nvPr/>
        </p:nvSpPr>
        <p:spPr>
          <a:xfrm>
            <a:off x="6420029" y="1496486"/>
            <a:ext cx="1465072" cy="1653967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>
              <a:spcAft>
                <a:spcPts val="1000"/>
              </a:spcAft>
              <a:buSzPct val="100000"/>
            </a:pPr>
            <a:r>
              <a:rPr lang="en-GB" sz="1100" b="1">
                <a:solidFill>
                  <a:schemeClr val="tx1"/>
                </a:solidFill>
              </a:rPr>
              <a:t>Ubiquitous and resilient connectivity 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TN+NTN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GNSS independent operation</a:t>
            </a:r>
          </a:p>
          <a:p>
            <a:pPr>
              <a:spcAft>
                <a:spcPts val="1000"/>
              </a:spcAft>
              <a:buSzPct val="100000"/>
            </a:pPr>
            <a:endParaRPr lang="en-GB" sz="1100" b="1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6A2659D-56D3-3F6A-C955-48D350C309DE}"/>
              </a:ext>
            </a:extLst>
          </p:cNvPr>
          <p:cNvSpPr/>
          <p:nvPr/>
        </p:nvSpPr>
        <p:spPr>
          <a:xfrm>
            <a:off x="1029302" y="1128801"/>
            <a:ext cx="2244001" cy="2021652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>
              <a:spcAft>
                <a:spcPts val="1000"/>
              </a:spcAft>
              <a:buSzPct val="100000"/>
            </a:pPr>
            <a:r>
              <a:rPr lang="en-GB" sz="1100" b="1">
                <a:solidFill>
                  <a:schemeClr val="tx1"/>
                </a:solidFill>
              </a:rPr>
              <a:t>Umbrella study 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NextG </a:t>
            </a:r>
            <a:r>
              <a:rPr lang="en-US" sz="900" err="1">
                <a:solidFill>
                  <a:schemeClr val="tx1"/>
                </a:solidFill>
              </a:rPr>
              <a:t>eMBB</a:t>
            </a:r>
            <a:endParaRPr lang="en-US" sz="900">
              <a:solidFill>
                <a:schemeClr val="tx1"/>
              </a:solidFill>
            </a:endParaRP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FWA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Critical services 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Basic/supporting capabilities (sensing, positioning…)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tx1"/>
                </a:solidFill>
              </a:rPr>
              <a:t>General aspects (security, charging, EE…)</a:t>
            </a:r>
          </a:p>
          <a:p>
            <a:pPr>
              <a:spcAft>
                <a:spcPts val="1000"/>
              </a:spcAft>
              <a:buSzPct val="100000"/>
            </a:pPr>
            <a:endParaRPr lang="en-US" sz="1100" b="1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A075B5D-D228-179B-E10A-37FD33D9332A}"/>
              </a:ext>
            </a:extLst>
          </p:cNvPr>
          <p:cNvSpPr/>
          <p:nvPr/>
        </p:nvSpPr>
        <p:spPr>
          <a:xfrm>
            <a:off x="3426163" y="1128800"/>
            <a:ext cx="4465334" cy="275419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spcAft>
                <a:spcPts val="1000"/>
              </a:spcAft>
              <a:buSzPct val="100000"/>
            </a:pPr>
            <a:r>
              <a:rPr lang="en-US" sz="1100" b="1">
                <a:solidFill>
                  <a:schemeClr val="tx1"/>
                </a:solidFill>
              </a:rPr>
              <a:t>Building Block studies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622B7D1-62DA-7276-BEDD-318C7DE819AB}"/>
              </a:ext>
            </a:extLst>
          </p:cNvPr>
          <p:cNvSpPr/>
          <p:nvPr/>
        </p:nvSpPr>
        <p:spPr>
          <a:xfrm>
            <a:off x="1029303" y="3275596"/>
            <a:ext cx="6855798" cy="275419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spcAft>
                <a:spcPts val="1000"/>
              </a:spcAft>
              <a:buSzPct val="100000"/>
            </a:pPr>
            <a:r>
              <a:rPr lang="en-US" sz="1100" b="1">
                <a:solidFill>
                  <a:schemeClr val="tx1"/>
                </a:solidFill>
              </a:rPr>
              <a:t>Sustainability (to be addressed in umbrella and building block studies)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138BF57-BC95-7092-54DA-CB6BA4D0B1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7850" y="3484502"/>
            <a:ext cx="8388300" cy="1658998"/>
          </a:xfrm>
        </p:spPr>
        <p:txBody>
          <a:bodyPr/>
          <a:lstStyle/>
          <a:p>
            <a:r>
              <a:rPr lang="en-US" sz="1600"/>
              <a:t>It’s not necessary to incorporate all IMT-2030 usage scenarios as building blocks</a:t>
            </a:r>
            <a:r>
              <a:rPr lang="en-US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en-US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complete</a:t>
            </a:r>
            <a:r>
              <a:rPr lang="zh-CN" altLang="en-US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zh-CN" altLang="en-US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en-US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scenarios</a:t>
            </a:r>
            <a:r>
              <a:rPr lang="zh-CN" altLang="en-US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en-US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en-US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covered</a:t>
            </a:r>
            <a:r>
              <a:rPr lang="zh-CN" altLang="en-US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zh-CN" altLang="en-US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R20</a:t>
            </a:r>
            <a:r>
              <a:rPr lang="zh-CN" altLang="en-US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sz="1600">
                <a:effectLst/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subsequent releases</a:t>
            </a:r>
            <a:r>
              <a:rPr lang="en-US" sz="1600"/>
              <a:t>.</a:t>
            </a:r>
          </a:p>
          <a:p>
            <a:r>
              <a:rPr lang="en-US" sz="1600"/>
              <a:t>Not all IMT-2030 usage scenarios are relevant to SA1, e.g. AI relevance is to be explored.</a:t>
            </a:r>
          </a:p>
          <a:p>
            <a:r>
              <a:rPr lang="en-US" sz="1600"/>
              <a:t>The umbrella study is meant to provide high level input to TSG WS, RAN and SA2 studies.</a:t>
            </a:r>
          </a:p>
          <a:p>
            <a:r>
              <a:rPr lang="en-US" sz="1600"/>
              <a:t>Cross building block dependencies can be addressed in the normative phase.</a:t>
            </a:r>
          </a:p>
        </p:txBody>
      </p:sp>
    </p:spTree>
    <p:extLst>
      <p:ext uri="{BB962C8B-B14F-4D97-AF65-F5344CB8AC3E}">
        <p14:creationId xmlns:p14="http://schemas.microsoft.com/office/powerpoint/2010/main" val="279355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57E05-2D49-9F5C-9494-668CC5201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71450"/>
            <a:ext cx="7471709" cy="857400"/>
          </a:xfrm>
        </p:spPr>
        <p:txBody>
          <a:bodyPr/>
          <a:lstStyle/>
          <a:p>
            <a:r>
              <a:rPr lang="en-US"/>
              <a:t>Proposed outline for the umbrella study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5EFFA3-B475-58F5-2052-64ED14A77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5775" y="1090612"/>
            <a:ext cx="8388300" cy="3980850"/>
          </a:xfrm>
        </p:spPr>
        <p:txBody>
          <a:bodyPr/>
          <a:lstStyle/>
          <a:p>
            <a:r>
              <a:rPr lang="en-US" sz="1600" dirty="0"/>
              <a:t>Migration to 6G: interworking…</a:t>
            </a:r>
          </a:p>
          <a:p>
            <a:r>
              <a:rPr lang="en-US" sz="1600" dirty="0"/>
              <a:t>Legacy services: voice, SMS, emergency, PWS…</a:t>
            </a:r>
          </a:p>
          <a:p>
            <a:r>
              <a:rPr lang="en-US" sz="1600" dirty="0"/>
              <a:t>Supporting services: positioning, sensing, timing… </a:t>
            </a:r>
          </a:p>
          <a:p>
            <a:r>
              <a:rPr lang="en-US" sz="1600" dirty="0"/>
              <a:t>Specialized services: V2X, UAV, TSN, MBMS…</a:t>
            </a:r>
          </a:p>
          <a:p>
            <a:r>
              <a:rPr lang="en-US" sz="1600" dirty="0"/>
              <a:t>Mobility: service continuity, roaming… </a:t>
            </a:r>
          </a:p>
          <a:p>
            <a:r>
              <a:rPr lang="en-US" sz="1600" dirty="0"/>
              <a:t>Access network: 3GPP RAT, non-3GPP…</a:t>
            </a:r>
          </a:p>
          <a:p>
            <a:r>
              <a:rPr lang="en-US" sz="1600" dirty="0"/>
              <a:t>Energy aspects: budget, metrics, EE, energy savings in network and UE… </a:t>
            </a:r>
          </a:p>
          <a:p>
            <a:r>
              <a:rPr lang="en-US" sz="1600" dirty="0"/>
              <a:t>Security: LI, privacy, quantum-safe…</a:t>
            </a:r>
          </a:p>
          <a:p>
            <a:r>
              <a:rPr lang="en-US" sz="1600" dirty="0"/>
              <a:t>Charging</a:t>
            </a:r>
          </a:p>
          <a:p>
            <a:r>
              <a:rPr lang="en-US" sz="1600" dirty="0"/>
              <a:t>TCO reduction</a:t>
            </a:r>
          </a:p>
          <a:p>
            <a:pPr marL="50800" indent="0">
              <a:buNone/>
            </a:pPr>
            <a:r>
              <a:rPr lang="en-US" sz="1400" dirty="0"/>
              <a:t>Note 1: The proposed topics are examples of what we can have a view on, e.g. support or not support.</a:t>
            </a:r>
          </a:p>
          <a:p>
            <a:pPr marL="50800" indent="0">
              <a:buNone/>
            </a:pPr>
            <a:r>
              <a:rPr lang="en-US" sz="1400" dirty="0"/>
              <a:t>Note 2: The proposed outline is based on the analysis of 5G RAN study (</a:t>
            </a:r>
            <a:r>
              <a:rPr lang="en-US" sz="1400" dirty="0">
                <a:hlinkClick r:id="rId2"/>
              </a:rPr>
              <a:t>S1-241121</a:t>
            </a:r>
            <a:r>
              <a:rPr lang="en-US" sz="1400" dirty="0"/>
              <a:t>) and SA2 study (</a:t>
            </a:r>
            <a:r>
              <a:rPr lang="en-US" sz="1400" dirty="0">
                <a:hlinkClick r:id="rId3"/>
              </a:rPr>
              <a:t>S1-241168</a:t>
            </a:r>
            <a:r>
              <a:rPr lang="en-US" sz="14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234363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RBI5PAMIO524-1616901215-21086</_dlc_DocId>
    <TaxCatchAll xmlns="7275bb01-7583-478d-bc14-e839a2dd5989" xsi:nil="true"/>
    <HideFromDelve xmlns="71c5aaf6-e6ce-465b-b873-5148d2a4c105" xsi:nil="true"/>
    <_dlc_DocIdUrl xmlns="71c5aaf6-e6ce-465b-b873-5148d2a4c105">
      <Url>https://nokia.sharepoint.com/sites/gxp/_layouts/15/DocIdRedir.aspx?ID=RBI5PAMIO524-1616901215-21086</Url>
      <Description>RBI5PAMIO524-1616901215-21086</Description>
    </_dlc_DocIdUrl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Props1.xml><?xml version="1.0" encoding="utf-8"?>
<ds:datastoreItem xmlns:ds="http://schemas.openxmlformats.org/officeDocument/2006/customXml" ds:itemID="{EF772EC5-420D-4C2A-93A3-8187CDF39755}">
  <ds:schemaRefs>
    <ds:schemaRef ds:uri="http://schemas.microsoft.com/sharepoint/events"/>
    <ds:schemaRef ds:uri="http://www.w3.org/2000/xmlns/"/>
  </ds:schemaRefs>
</ds:datastoreItem>
</file>

<file path=customXml/itemProps2.xml><?xml version="1.0" encoding="utf-8"?>
<ds:datastoreItem xmlns:ds="http://schemas.openxmlformats.org/officeDocument/2006/customXml" ds:itemID="{E0224EF5-13EE-4D3C-A390-5EDF7873B6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F63645-87ED-4094-98EC-EFB2A05671D5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93131DF7-3BA8-4DAA-BD89-A92302854AB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49A56CFE-8806-4F79-A0DF-9BFC2CFB100C}">
  <ds:schemaRefs>
    <ds:schemaRef ds:uri="3f2ce089-3858-4176-9a21-a30f9204848e"/>
    <ds:schemaRef ds:uri="71c5aaf6-e6ce-465b-b873-5148d2a4c105"/>
    <ds:schemaRef ds:uri="7275bb01-7583-478d-bc14-e839a2dd5989"/>
    <ds:schemaRef ds:uri="c06f69b1-51f8-487d-8637-919e81fdb93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916</Words>
  <Application>Microsoft Office PowerPoint</Application>
  <PresentationFormat>On-screen Show (16:9)</PresentationFormat>
  <Paragraphs>162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MS PGothic</vt:lpstr>
      <vt:lpstr>Arial</vt:lpstr>
      <vt:lpstr>Calibri</vt:lpstr>
      <vt:lpstr>Montserrat</vt:lpstr>
      <vt:lpstr>Nokia Pure Headline</vt:lpstr>
      <vt:lpstr>Nokia Pure Text</vt:lpstr>
      <vt:lpstr>Nokia Pure Text Light</vt:lpstr>
      <vt:lpstr>Times New Roman</vt:lpstr>
      <vt:lpstr>Office Theme</vt:lpstr>
      <vt:lpstr>PowerPoint Presentation</vt:lpstr>
      <vt:lpstr>Key drivers for 6G</vt:lpstr>
      <vt:lpstr>The 6G era will be defined by digital-physical fusion and human augmentation </vt:lpstr>
      <vt:lpstr>Realization of this 6G vision comes in phases</vt:lpstr>
      <vt:lpstr>A few considerations on SA1 Rel-20 6G study</vt:lpstr>
      <vt:lpstr>PowerPoint Presentation</vt:lpstr>
      <vt:lpstr>Proposed Rel-20 6G study structure with illustrative examples</vt:lpstr>
      <vt:lpstr>Proposed outline for the umbrella study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Feifei Lou (Nokia)</cp:lastModifiedBy>
  <cp:revision>1</cp:revision>
  <dcterms:modified xsi:type="dcterms:W3CDTF">2024-05-17T16:37:07Z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45f8c025-f4e1-40d4-a675-7299016a9965</vt:lpwstr>
  </property>
</Properties>
</file>