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6"/>
  </p:notesMasterIdLst>
  <p:sldIdLst>
    <p:sldId id="434" r:id="rId3"/>
    <p:sldId id="435" r:id="rId4"/>
    <p:sldId id="2113" r:id="rId5"/>
    <p:sldId id="2102" r:id="rId6"/>
    <p:sldId id="1090" r:id="rId7"/>
    <p:sldId id="2114" r:id="rId8"/>
    <p:sldId id="2100" r:id="rId9"/>
    <p:sldId id="2115" r:id="rId10"/>
    <p:sldId id="2101" r:id="rId11"/>
    <p:sldId id="2116" r:id="rId12"/>
    <p:sldId id="1095" r:id="rId13"/>
    <p:sldId id="2098" r:id="rId14"/>
    <p:sldId id="2118" r:id="rId15"/>
    <p:sldId id="2097" r:id="rId16"/>
    <p:sldId id="2119" r:id="rId17"/>
    <p:sldId id="2120" r:id="rId18"/>
    <p:sldId id="2117" r:id="rId19"/>
    <p:sldId id="2121" r:id="rId20"/>
    <p:sldId id="2103" r:id="rId21"/>
    <p:sldId id="1093" r:id="rId22"/>
    <p:sldId id="2122" r:id="rId23"/>
    <p:sldId id="2123" r:id="rId24"/>
    <p:sldId id="1089" r:id="rId2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B8538-CDDF-4531-89EE-C5E564D32E01}" v="28" dt="2023-04-17T14:06:08.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047B8538-CDDF-4531-89EE-C5E564D32E01}"/>
    <pc:docChg chg="undo redo custSel addSld delSld modSld sldOrd">
      <pc:chgData name="Wanshi Chen" userId="3a7dbef4-3474-47c6-9897-007f5734efb0" providerId="ADAL" clId="{047B8538-CDDF-4531-89EE-C5E564D32E01}" dt="2023-04-17T14:11:42.842" v="1195" actId="6549"/>
      <pc:docMkLst>
        <pc:docMk/>
      </pc:docMkLst>
      <pc:sldChg chg="modSp mod">
        <pc:chgData name="Wanshi Chen" userId="3a7dbef4-3474-47c6-9897-007f5734efb0" providerId="ADAL" clId="{047B8538-CDDF-4531-89EE-C5E564D32E01}" dt="2023-04-16T03:59:35.387" v="5" actId="20577"/>
        <pc:sldMkLst>
          <pc:docMk/>
          <pc:sldMk cId="399343419" sldId="434"/>
        </pc:sldMkLst>
        <pc:spChg chg="mod">
          <ac:chgData name="Wanshi Chen" userId="3a7dbef4-3474-47c6-9897-007f5734efb0" providerId="ADAL" clId="{047B8538-CDDF-4531-89EE-C5E564D32E01}" dt="2023-04-16T03:59:35.387" v="5" actId="20577"/>
          <ac:spMkLst>
            <pc:docMk/>
            <pc:sldMk cId="399343419" sldId="434"/>
            <ac:spMk id="5" creationId="{55BB95B6-96F8-4C7B-843E-16CFF3CC2E82}"/>
          </ac:spMkLst>
        </pc:spChg>
      </pc:sldChg>
      <pc:sldChg chg="modSp mod">
        <pc:chgData name="Wanshi Chen" userId="3a7dbef4-3474-47c6-9897-007f5734efb0" providerId="ADAL" clId="{047B8538-CDDF-4531-89EE-C5E564D32E01}" dt="2023-04-16T04:33:44.553" v="974" actId="6549"/>
        <pc:sldMkLst>
          <pc:docMk/>
          <pc:sldMk cId="4008192341" sldId="435"/>
        </pc:sldMkLst>
        <pc:spChg chg="mod">
          <ac:chgData name="Wanshi Chen" userId="3a7dbef4-3474-47c6-9897-007f5734efb0" providerId="ADAL" clId="{047B8538-CDDF-4531-89EE-C5E564D32E01}" dt="2023-04-16T04:33:44.553" v="974" actId="6549"/>
          <ac:spMkLst>
            <pc:docMk/>
            <pc:sldMk cId="4008192341" sldId="435"/>
            <ac:spMk id="3" creationId="{85903BC0-EB37-4C3E-8DD6-27F0E6CA817C}"/>
          </ac:spMkLst>
        </pc:spChg>
      </pc:sldChg>
      <pc:sldChg chg="del">
        <pc:chgData name="Wanshi Chen" userId="3a7dbef4-3474-47c6-9897-007f5734efb0" providerId="ADAL" clId="{047B8538-CDDF-4531-89EE-C5E564D32E01}" dt="2023-04-16T04:02:35.629" v="45" actId="47"/>
        <pc:sldMkLst>
          <pc:docMk/>
          <pc:sldMk cId="1586269898" sldId="448"/>
        </pc:sldMkLst>
      </pc:sldChg>
      <pc:sldChg chg="del">
        <pc:chgData name="Wanshi Chen" userId="3a7dbef4-3474-47c6-9897-007f5734efb0" providerId="ADAL" clId="{047B8538-CDDF-4531-89EE-C5E564D32E01}" dt="2023-04-16T04:33:27.207" v="972" actId="47"/>
        <pc:sldMkLst>
          <pc:docMk/>
          <pc:sldMk cId="4216883840" sldId="1094"/>
        </pc:sldMkLst>
      </pc:sldChg>
      <pc:sldChg chg="addSp delSp modSp del">
        <pc:chgData name="Wanshi Chen" userId="3a7dbef4-3474-47c6-9897-007f5734efb0" providerId="ADAL" clId="{047B8538-CDDF-4531-89EE-C5E564D32E01}" dt="2023-04-16T04:09:05.368" v="202" actId="47"/>
        <pc:sldMkLst>
          <pc:docMk/>
          <pc:sldMk cId="4011735051" sldId="1100"/>
        </pc:sldMkLst>
        <pc:spChg chg="add del mod">
          <ac:chgData name="Wanshi Chen" userId="3a7dbef4-3474-47c6-9897-007f5734efb0" providerId="ADAL" clId="{047B8538-CDDF-4531-89EE-C5E564D32E01}" dt="2023-04-16T04:04:24.916" v="53"/>
          <ac:spMkLst>
            <pc:docMk/>
            <pc:sldMk cId="4011735051" sldId="1100"/>
            <ac:spMk id="4" creationId="{6130D1B4-D015-487D-B0C5-6E6146889992}"/>
          </ac:spMkLst>
        </pc:spChg>
      </pc:sldChg>
      <pc:sldChg chg="modSp add del mod">
        <pc:chgData name="Wanshi Chen" userId="3a7dbef4-3474-47c6-9897-007f5734efb0" providerId="ADAL" clId="{047B8538-CDDF-4531-89EE-C5E564D32E01}" dt="2023-04-16T04:29:18.529" v="858" actId="20577"/>
        <pc:sldMkLst>
          <pc:docMk/>
          <pc:sldMk cId="1028292536" sldId="2097"/>
        </pc:sldMkLst>
        <pc:spChg chg="mod">
          <ac:chgData name="Wanshi Chen" userId="3a7dbef4-3474-47c6-9897-007f5734efb0" providerId="ADAL" clId="{047B8538-CDDF-4531-89EE-C5E564D32E01}" dt="2023-04-16T04:18:38.320" v="548" actId="20577"/>
          <ac:spMkLst>
            <pc:docMk/>
            <pc:sldMk cId="1028292536" sldId="2097"/>
            <ac:spMk id="2" creationId="{12DD0395-6E2A-4D67-A1A6-3A5C1DB567C4}"/>
          </ac:spMkLst>
        </pc:spChg>
        <pc:spChg chg="mod">
          <ac:chgData name="Wanshi Chen" userId="3a7dbef4-3474-47c6-9897-007f5734efb0" providerId="ADAL" clId="{047B8538-CDDF-4531-89EE-C5E564D32E01}" dt="2023-04-16T04:29:18.529" v="858" actId="20577"/>
          <ac:spMkLst>
            <pc:docMk/>
            <pc:sldMk cId="1028292536" sldId="2097"/>
            <ac:spMk id="3" creationId="{85903BC0-EB37-4C3E-8DD6-27F0E6CA817C}"/>
          </ac:spMkLst>
        </pc:spChg>
      </pc:sldChg>
      <pc:sldChg chg="modSp add del mod">
        <pc:chgData name="Wanshi Chen" userId="3a7dbef4-3474-47c6-9897-007f5734efb0" providerId="ADAL" clId="{047B8538-CDDF-4531-89EE-C5E564D32E01}" dt="2023-04-16T04:38:56.800" v="1106" actId="1076"/>
        <pc:sldMkLst>
          <pc:docMk/>
          <pc:sldMk cId="918975956" sldId="2098"/>
        </pc:sldMkLst>
        <pc:spChg chg="mod">
          <ac:chgData name="Wanshi Chen" userId="3a7dbef4-3474-47c6-9897-007f5734efb0" providerId="ADAL" clId="{047B8538-CDDF-4531-89EE-C5E564D32E01}" dt="2023-04-16T04:13:08.149" v="333" actId="20577"/>
          <ac:spMkLst>
            <pc:docMk/>
            <pc:sldMk cId="918975956" sldId="2098"/>
            <ac:spMk id="2" creationId="{12DD0395-6E2A-4D67-A1A6-3A5C1DB567C4}"/>
          </ac:spMkLst>
        </pc:spChg>
        <pc:spChg chg="mod">
          <ac:chgData name="Wanshi Chen" userId="3a7dbef4-3474-47c6-9897-007f5734efb0" providerId="ADAL" clId="{047B8538-CDDF-4531-89EE-C5E564D32E01}" dt="2023-04-16T04:38:56.800" v="1106" actId="1076"/>
          <ac:spMkLst>
            <pc:docMk/>
            <pc:sldMk cId="918975956" sldId="2098"/>
            <ac:spMk id="3" creationId="{85903BC0-EB37-4C3E-8DD6-27F0E6CA817C}"/>
          </ac:spMkLst>
        </pc:spChg>
      </pc:sldChg>
      <pc:sldChg chg="add del">
        <pc:chgData name="Wanshi Chen" userId="3a7dbef4-3474-47c6-9897-007f5734efb0" providerId="ADAL" clId="{047B8538-CDDF-4531-89EE-C5E564D32E01}" dt="2023-04-16T04:31:43.025" v="912" actId="47"/>
        <pc:sldMkLst>
          <pc:docMk/>
          <pc:sldMk cId="1220732092" sldId="2099"/>
        </pc:sldMkLst>
      </pc:sldChg>
      <pc:sldChg chg="addSp delSp modSp">
        <pc:chgData name="Wanshi Chen" userId="3a7dbef4-3474-47c6-9897-007f5734efb0" providerId="ADAL" clId="{047B8538-CDDF-4531-89EE-C5E564D32E01}" dt="2023-04-16T04:04:18.372" v="51"/>
        <pc:sldMkLst>
          <pc:docMk/>
          <pc:sldMk cId="1939252559" sldId="2100"/>
        </pc:sldMkLst>
        <pc:spChg chg="add del mod">
          <ac:chgData name="Wanshi Chen" userId="3a7dbef4-3474-47c6-9897-007f5734efb0" providerId="ADAL" clId="{047B8538-CDDF-4531-89EE-C5E564D32E01}" dt="2023-04-16T04:04:18.372" v="51"/>
          <ac:spMkLst>
            <pc:docMk/>
            <pc:sldMk cId="1939252559" sldId="2100"/>
            <ac:spMk id="3" creationId="{9995ECF2-7775-418D-9E0E-88C4A2A383E3}"/>
          </ac:spMkLst>
        </pc:spChg>
      </pc:sldChg>
      <pc:sldChg chg="modSp add mod">
        <pc:chgData name="Wanshi Chen" userId="3a7dbef4-3474-47c6-9897-007f5734efb0" providerId="ADAL" clId="{047B8538-CDDF-4531-89EE-C5E564D32E01}" dt="2023-04-17T14:03:15.538" v="1125" actId="20577"/>
        <pc:sldMkLst>
          <pc:docMk/>
          <pc:sldMk cId="2805245169" sldId="2101"/>
        </pc:sldMkLst>
        <pc:spChg chg="mod">
          <ac:chgData name="Wanshi Chen" userId="3a7dbef4-3474-47c6-9897-007f5734efb0" providerId="ADAL" clId="{047B8538-CDDF-4531-89EE-C5E564D32E01}" dt="2023-04-16T04:05:26.241" v="56" actId="20577"/>
          <ac:spMkLst>
            <pc:docMk/>
            <pc:sldMk cId="2805245169" sldId="2101"/>
            <ac:spMk id="2" creationId="{12DD0395-6E2A-4D67-A1A6-3A5C1DB567C4}"/>
          </ac:spMkLst>
        </pc:spChg>
        <pc:spChg chg="mod">
          <ac:chgData name="Wanshi Chen" userId="3a7dbef4-3474-47c6-9897-007f5734efb0" providerId="ADAL" clId="{047B8538-CDDF-4531-89EE-C5E564D32E01}" dt="2023-04-17T14:03:15.538" v="1125" actId="20577"/>
          <ac:spMkLst>
            <pc:docMk/>
            <pc:sldMk cId="2805245169" sldId="2101"/>
            <ac:spMk id="3" creationId="{85903BC0-EB37-4C3E-8DD6-27F0E6CA817C}"/>
          </ac:spMkLst>
        </pc:spChg>
      </pc:sldChg>
      <pc:sldChg chg="modSp add mod">
        <pc:chgData name="Wanshi Chen" userId="3a7dbef4-3474-47c6-9897-007f5734efb0" providerId="ADAL" clId="{047B8538-CDDF-4531-89EE-C5E564D32E01}" dt="2023-04-16T04:01:08.498" v="39" actId="113"/>
        <pc:sldMkLst>
          <pc:docMk/>
          <pc:sldMk cId="2668100522" sldId="2102"/>
        </pc:sldMkLst>
        <pc:spChg chg="mod">
          <ac:chgData name="Wanshi Chen" userId="3a7dbef4-3474-47c6-9897-007f5734efb0" providerId="ADAL" clId="{047B8538-CDDF-4531-89EE-C5E564D32E01}" dt="2023-04-16T04:01:08.498" v="39" actId="113"/>
          <ac:spMkLst>
            <pc:docMk/>
            <pc:sldMk cId="2668100522" sldId="2102"/>
            <ac:spMk id="3" creationId="{85903BC0-EB37-4C3E-8DD6-27F0E6CA817C}"/>
          </ac:spMkLst>
        </pc:spChg>
      </pc:sldChg>
      <pc:sldChg chg="modSp add mod">
        <pc:chgData name="Wanshi Chen" userId="3a7dbef4-3474-47c6-9897-007f5734efb0" providerId="ADAL" clId="{047B8538-CDDF-4531-89EE-C5E564D32E01}" dt="2023-04-16T04:40:06.723" v="1109" actId="113"/>
        <pc:sldMkLst>
          <pc:docMk/>
          <pc:sldMk cId="3357754546" sldId="2103"/>
        </pc:sldMkLst>
        <pc:spChg chg="mod">
          <ac:chgData name="Wanshi Chen" userId="3a7dbef4-3474-47c6-9897-007f5734efb0" providerId="ADAL" clId="{047B8538-CDDF-4531-89EE-C5E564D32E01}" dt="2023-04-16T04:32:37.880" v="942" actId="20577"/>
          <ac:spMkLst>
            <pc:docMk/>
            <pc:sldMk cId="3357754546" sldId="2103"/>
            <ac:spMk id="2" creationId="{12DD0395-6E2A-4D67-A1A6-3A5C1DB567C4}"/>
          </ac:spMkLst>
        </pc:spChg>
        <pc:spChg chg="mod">
          <ac:chgData name="Wanshi Chen" userId="3a7dbef4-3474-47c6-9897-007f5734efb0" providerId="ADAL" clId="{047B8538-CDDF-4531-89EE-C5E564D32E01}" dt="2023-04-16T04:40:06.723" v="1109" actId="113"/>
          <ac:spMkLst>
            <pc:docMk/>
            <pc:sldMk cId="3357754546" sldId="2103"/>
            <ac:spMk id="3" creationId="{85903BC0-EB37-4C3E-8DD6-27F0E6CA817C}"/>
          </ac:spMkLst>
        </pc:spChg>
      </pc:sldChg>
      <pc:sldChg chg="del">
        <pc:chgData name="Wanshi Chen" userId="3a7dbef4-3474-47c6-9897-007f5734efb0" providerId="ADAL" clId="{047B8538-CDDF-4531-89EE-C5E564D32E01}" dt="2023-04-16T04:02:37.080" v="46" actId="47"/>
        <pc:sldMkLst>
          <pc:docMk/>
          <pc:sldMk cId="600316682" sldId="2106"/>
        </pc:sldMkLst>
      </pc:sldChg>
      <pc:sldChg chg="del">
        <pc:chgData name="Wanshi Chen" userId="3a7dbef4-3474-47c6-9897-007f5734efb0" providerId="ADAL" clId="{047B8538-CDDF-4531-89EE-C5E564D32E01}" dt="2023-04-16T04:09:06.450" v="203" actId="47"/>
        <pc:sldMkLst>
          <pc:docMk/>
          <pc:sldMk cId="3437668287" sldId="2107"/>
        </pc:sldMkLst>
      </pc:sldChg>
      <pc:sldChg chg="del">
        <pc:chgData name="Wanshi Chen" userId="3a7dbef4-3474-47c6-9897-007f5734efb0" providerId="ADAL" clId="{047B8538-CDDF-4531-89EE-C5E564D32E01}" dt="2023-04-16T04:09:40.198" v="210" actId="47"/>
        <pc:sldMkLst>
          <pc:docMk/>
          <pc:sldMk cId="3999396699" sldId="2108"/>
        </pc:sldMkLst>
      </pc:sldChg>
      <pc:sldChg chg="del">
        <pc:chgData name="Wanshi Chen" userId="3a7dbef4-3474-47c6-9897-007f5734efb0" providerId="ADAL" clId="{047B8538-CDDF-4531-89EE-C5E564D32E01}" dt="2023-04-16T04:09:34.711" v="204" actId="47"/>
        <pc:sldMkLst>
          <pc:docMk/>
          <pc:sldMk cId="4029749147" sldId="2109"/>
        </pc:sldMkLst>
      </pc:sldChg>
      <pc:sldChg chg="del">
        <pc:chgData name="Wanshi Chen" userId="3a7dbef4-3474-47c6-9897-007f5734efb0" providerId="ADAL" clId="{047B8538-CDDF-4531-89EE-C5E564D32E01}" dt="2023-04-16T04:09:37.116" v="206" actId="47"/>
        <pc:sldMkLst>
          <pc:docMk/>
          <pc:sldMk cId="3395169966" sldId="2110"/>
        </pc:sldMkLst>
      </pc:sldChg>
      <pc:sldChg chg="del">
        <pc:chgData name="Wanshi Chen" userId="3a7dbef4-3474-47c6-9897-007f5734efb0" providerId="ADAL" clId="{047B8538-CDDF-4531-89EE-C5E564D32E01}" dt="2023-04-16T04:09:38.073" v="207" actId="47"/>
        <pc:sldMkLst>
          <pc:docMk/>
          <pc:sldMk cId="1111919805" sldId="2111"/>
        </pc:sldMkLst>
      </pc:sldChg>
      <pc:sldChg chg="del">
        <pc:chgData name="Wanshi Chen" userId="3a7dbef4-3474-47c6-9897-007f5734efb0" providerId="ADAL" clId="{047B8538-CDDF-4531-89EE-C5E564D32E01}" dt="2023-04-16T04:33:27.407" v="973" actId="47"/>
        <pc:sldMkLst>
          <pc:docMk/>
          <pc:sldMk cId="2533627611" sldId="2112"/>
        </pc:sldMkLst>
      </pc:sldChg>
      <pc:sldChg chg="modSp add mod">
        <pc:chgData name="Wanshi Chen" userId="3a7dbef4-3474-47c6-9897-007f5734efb0" providerId="ADAL" clId="{047B8538-CDDF-4531-89EE-C5E564D32E01}" dt="2023-04-16T04:00:37.831" v="26" actId="20577"/>
        <pc:sldMkLst>
          <pc:docMk/>
          <pc:sldMk cId="899479419" sldId="2113"/>
        </pc:sldMkLst>
        <pc:spChg chg="mod">
          <ac:chgData name="Wanshi Chen" userId="3a7dbef4-3474-47c6-9897-007f5734efb0" providerId="ADAL" clId="{047B8538-CDDF-4531-89EE-C5E564D32E01}" dt="2023-04-16T04:00:37.831" v="26" actId="20577"/>
          <ac:spMkLst>
            <pc:docMk/>
            <pc:sldMk cId="899479419" sldId="2113"/>
            <ac:spMk id="2" creationId="{D5F8CA0F-D8F1-4A1D-B054-9C9D5323BB36}"/>
          </ac:spMkLst>
        </pc:spChg>
      </pc:sldChg>
      <pc:sldChg chg="modSp add mod">
        <pc:chgData name="Wanshi Chen" userId="3a7dbef4-3474-47c6-9897-007f5734efb0" providerId="ADAL" clId="{047B8538-CDDF-4531-89EE-C5E564D32E01}" dt="2023-04-16T04:02:52.417" v="49" actId="113"/>
        <pc:sldMkLst>
          <pc:docMk/>
          <pc:sldMk cId="3101281079" sldId="2114"/>
        </pc:sldMkLst>
        <pc:spChg chg="mod">
          <ac:chgData name="Wanshi Chen" userId="3a7dbef4-3474-47c6-9897-007f5734efb0" providerId="ADAL" clId="{047B8538-CDDF-4531-89EE-C5E564D32E01}" dt="2023-04-16T04:02:52.417" v="49" actId="113"/>
          <ac:spMkLst>
            <pc:docMk/>
            <pc:sldMk cId="3101281079" sldId="2114"/>
            <ac:spMk id="3" creationId="{85903BC0-EB37-4C3E-8DD6-27F0E6CA817C}"/>
          </ac:spMkLst>
        </pc:spChg>
      </pc:sldChg>
      <pc:sldChg chg="modSp add mod">
        <pc:chgData name="Wanshi Chen" userId="3a7dbef4-3474-47c6-9897-007f5734efb0" providerId="ADAL" clId="{047B8538-CDDF-4531-89EE-C5E564D32E01}" dt="2023-04-16T04:34:09.005" v="976" actId="1076"/>
        <pc:sldMkLst>
          <pc:docMk/>
          <pc:sldMk cId="2823150183" sldId="2115"/>
        </pc:sldMkLst>
        <pc:spChg chg="mod">
          <ac:chgData name="Wanshi Chen" userId="3a7dbef4-3474-47c6-9897-007f5734efb0" providerId="ADAL" clId="{047B8538-CDDF-4531-89EE-C5E564D32E01}" dt="2023-04-16T04:05:31.711" v="57" actId="20577"/>
          <ac:spMkLst>
            <pc:docMk/>
            <pc:sldMk cId="2823150183" sldId="2115"/>
            <ac:spMk id="2" creationId="{12DD0395-6E2A-4D67-A1A6-3A5C1DB567C4}"/>
          </ac:spMkLst>
        </pc:spChg>
        <pc:spChg chg="mod">
          <ac:chgData name="Wanshi Chen" userId="3a7dbef4-3474-47c6-9897-007f5734efb0" providerId="ADAL" clId="{047B8538-CDDF-4531-89EE-C5E564D32E01}" dt="2023-04-16T04:33:57.465" v="975" actId="113"/>
          <ac:spMkLst>
            <pc:docMk/>
            <pc:sldMk cId="2823150183" sldId="2115"/>
            <ac:spMk id="3" creationId="{85903BC0-EB37-4C3E-8DD6-27F0E6CA817C}"/>
          </ac:spMkLst>
        </pc:spChg>
        <pc:spChg chg="mod">
          <ac:chgData name="Wanshi Chen" userId="3a7dbef4-3474-47c6-9897-007f5734efb0" providerId="ADAL" clId="{047B8538-CDDF-4531-89EE-C5E564D32E01}" dt="2023-04-16T04:34:09.005" v="976" actId="1076"/>
          <ac:spMkLst>
            <pc:docMk/>
            <pc:sldMk cId="2823150183" sldId="2115"/>
            <ac:spMk id="10" creationId="{0E825A16-3352-497B-B499-7D81667C9756}"/>
          </ac:spMkLst>
        </pc:spChg>
        <pc:spChg chg="mod">
          <ac:chgData name="Wanshi Chen" userId="3a7dbef4-3474-47c6-9897-007f5734efb0" providerId="ADAL" clId="{047B8538-CDDF-4531-89EE-C5E564D32E01}" dt="2023-04-16T04:34:09.005" v="976" actId="1076"/>
          <ac:spMkLst>
            <pc:docMk/>
            <pc:sldMk cId="2823150183" sldId="2115"/>
            <ac:spMk id="11" creationId="{0C3C4917-E2BF-428B-960C-FF34A142FDD0}"/>
          </ac:spMkLst>
        </pc:spChg>
        <pc:spChg chg="mod">
          <ac:chgData name="Wanshi Chen" userId="3a7dbef4-3474-47c6-9897-007f5734efb0" providerId="ADAL" clId="{047B8538-CDDF-4531-89EE-C5E564D32E01}" dt="2023-04-16T04:34:09.005" v="976" actId="1076"/>
          <ac:spMkLst>
            <pc:docMk/>
            <pc:sldMk cId="2823150183" sldId="2115"/>
            <ac:spMk id="13" creationId="{BAC2728D-7468-4070-BC2A-B9728A2EAD40}"/>
          </ac:spMkLst>
        </pc:spChg>
        <pc:spChg chg="mod">
          <ac:chgData name="Wanshi Chen" userId="3a7dbef4-3474-47c6-9897-007f5734efb0" providerId="ADAL" clId="{047B8538-CDDF-4531-89EE-C5E564D32E01}" dt="2023-04-16T04:34:09.005" v="976" actId="1076"/>
          <ac:spMkLst>
            <pc:docMk/>
            <pc:sldMk cId="2823150183" sldId="2115"/>
            <ac:spMk id="14" creationId="{91FD8308-371B-453D-8CF9-34DD136A709D}"/>
          </ac:spMkLst>
        </pc:spChg>
        <pc:spChg chg="mod">
          <ac:chgData name="Wanshi Chen" userId="3a7dbef4-3474-47c6-9897-007f5734efb0" providerId="ADAL" clId="{047B8538-CDDF-4531-89EE-C5E564D32E01}" dt="2023-04-16T04:34:09.005" v="976" actId="1076"/>
          <ac:spMkLst>
            <pc:docMk/>
            <pc:sldMk cId="2823150183" sldId="2115"/>
            <ac:spMk id="16" creationId="{F4236E39-CEB2-4FF9-95DE-9F0F593FEBC0}"/>
          </ac:spMkLst>
        </pc:spChg>
        <pc:spChg chg="mod">
          <ac:chgData name="Wanshi Chen" userId="3a7dbef4-3474-47c6-9897-007f5734efb0" providerId="ADAL" clId="{047B8538-CDDF-4531-89EE-C5E564D32E01}" dt="2023-04-16T04:34:09.005" v="976" actId="1076"/>
          <ac:spMkLst>
            <pc:docMk/>
            <pc:sldMk cId="2823150183" sldId="2115"/>
            <ac:spMk id="17" creationId="{556AB308-388C-4572-997E-9F4DC80DAF73}"/>
          </ac:spMkLst>
        </pc:spChg>
        <pc:spChg chg="mod">
          <ac:chgData name="Wanshi Chen" userId="3a7dbef4-3474-47c6-9897-007f5734efb0" providerId="ADAL" clId="{047B8538-CDDF-4531-89EE-C5E564D32E01}" dt="2023-04-16T04:34:09.005" v="976" actId="1076"/>
          <ac:spMkLst>
            <pc:docMk/>
            <pc:sldMk cId="2823150183" sldId="2115"/>
            <ac:spMk id="18" creationId="{1F3B926D-8510-4308-B1DB-DD6DBAB40F68}"/>
          </ac:spMkLst>
        </pc:spChg>
        <pc:spChg chg="mod">
          <ac:chgData name="Wanshi Chen" userId="3a7dbef4-3474-47c6-9897-007f5734efb0" providerId="ADAL" clId="{047B8538-CDDF-4531-89EE-C5E564D32E01}" dt="2023-04-16T04:34:09.005" v="976" actId="1076"/>
          <ac:spMkLst>
            <pc:docMk/>
            <pc:sldMk cId="2823150183" sldId="2115"/>
            <ac:spMk id="25" creationId="{F92324F2-3990-4FDE-BA3B-F5685868B21A}"/>
          </ac:spMkLst>
        </pc:spChg>
        <pc:spChg chg="mod">
          <ac:chgData name="Wanshi Chen" userId="3a7dbef4-3474-47c6-9897-007f5734efb0" providerId="ADAL" clId="{047B8538-CDDF-4531-89EE-C5E564D32E01}" dt="2023-04-16T04:34:09.005" v="976" actId="1076"/>
          <ac:spMkLst>
            <pc:docMk/>
            <pc:sldMk cId="2823150183" sldId="2115"/>
            <ac:spMk id="26" creationId="{CD8819B1-E343-4FD7-B796-116ADA59DC7F}"/>
          </ac:spMkLst>
        </pc:spChg>
        <pc:spChg chg="mod">
          <ac:chgData name="Wanshi Chen" userId="3a7dbef4-3474-47c6-9897-007f5734efb0" providerId="ADAL" clId="{047B8538-CDDF-4531-89EE-C5E564D32E01}" dt="2023-04-16T04:34:09.005" v="976" actId="1076"/>
          <ac:spMkLst>
            <pc:docMk/>
            <pc:sldMk cId="2823150183" sldId="2115"/>
            <ac:spMk id="27" creationId="{BA9BAAE6-ECF9-47C7-BE3A-32611EF49974}"/>
          </ac:spMkLst>
        </pc:spChg>
        <pc:spChg chg="mod">
          <ac:chgData name="Wanshi Chen" userId="3a7dbef4-3474-47c6-9897-007f5734efb0" providerId="ADAL" clId="{047B8538-CDDF-4531-89EE-C5E564D32E01}" dt="2023-04-16T04:34:09.005" v="976" actId="1076"/>
          <ac:spMkLst>
            <pc:docMk/>
            <pc:sldMk cId="2823150183" sldId="2115"/>
            <ac:spMk id="28" creationId="{C1502F71-32A6-4FFB-9D7F-30985168C67F}"/>
          </ac:spMkLst>
        </pc:spChg>
        <pc:spChg chg="mod">
          <ac:chgData name="Wanshi Chen" userId="3a7dbef4-3474-47c6-9897-007f5734efb0" providerId="ADAL" clId="{047B8538-CDDF-4531-89EE-C5E564D32E01}" dt="2023-04-16T04:34:09.005" v="976" actId="1076"/>
          <ac:spMkLst>
            <pc:docMk/>
            <pc:sldMk cId="2823150183" sldId="2115"/>
            <ac:spMk id="30" creationId="{EBD07ABD-772F-4D4A-B817-C11626393E40}"/>
          </ac:spMkLst>
        </pc:spChg>
        <pc:spChg chg="mod">
          <ac:chgData name="Wanshi Chen" userId="3a7dbef4-3474-47c6-9897-007f5734efb0" providerId="ADAL" clId="{047B8538-CDDF-4531-89EE-C5E564D32E01}" dt="2023-04-16T04:34:09.005" v="976" actId="1076"/>
          <ac:spMkLst>
            <pc:docMk/>
            <pc:sldMk cId="2823150183" sldId="2115"/>
            <ac:spMk id="31" creationId="{AF1545A1-0BC5-4DDF-8245-D562DFF5783E}"/>
          </ac:spMkLst>
        </pc:spChg>
        <pc:spChg chg="mod">
          <ac:chgData name="Wanshi Chen" userId="3a7dbef4-3474-47c6-9897-007f5734efb0" providerId="ADAL" clId="{047B8538-CDDF-4531-89EE-C5E564D32E01}" dt="2023-04-16T04:34:09.005" v="976" actId="1076"/>
          <ac:spMkLst>
            <pc:docMk/>
            <pc:sldMk cId="2823150183" sldId="2115"/>
            <ac:spMk id="32" creationId="{4774D706-EAFD-42AF-9DED-EAF8D8557A6A}"/>
          </ac:spMkLst>
        </pc:spChg>
        <pc:spChg chg="mod">
          <ac:chgData name="Wanshi Chen" userId="3a7dbef4-3474-47c6-9897-007f5734efb0" providerId="ADAL" clId="{047B8538-CDDF-4531-89EE-C5E564D32E01}" dt="2023-04-16T04:34:09.005" v="976" actId="1076"/>
          <ac:spMkLst>
            <pc:docMk/>
            <pc:sldMk cId="2823150183" sldId="2115"/>
            <ac:spMk id="33" creationId="{CDBE6E95-767A-44AF-BB54-B100E4B7C722}"/>
          </ac:spMkLst>
        </pc:spChg>
        <pc:spChg chg="mod">
          <ac:chgData name="Wanshi Chen" userId="3a7dbef4-3474-47c6-9897-007f5734efb0" providerId="ADAL" clId="{047B8538-CDDF-4531-89EE-C5E564D32E01}" dt="2023-04-16T04:34:09.005" v="976" actId="1076"/>
          <ac:spMkLst>
            <pc:docMk/>
            <pc:sldMk cId="2823150183" sldId="2115"/>
            <ac:spMk id="34" creationId="{525543A9-3F5D-4934-913C-9F43125E43E3}"/>
          </ac:spMkLst>
        </pc:spChg>
        <pc:spChg chg="mod">
          <ac:chgData name="Wanshi Chen" userId="3a7dbef4-3474-47c6-9897-007f5734efb0" providerId="ADAL" clId="{047B8538-CDDF-4531-89EE-C5E564D32E01}" dt="2023-04-16T04:34:09.005" v="976" actId="1076"/>
          <ac:spMkLst>
            <pc:docMk/>
            <pc:sldMk cId="2823150183" sldId="2115"/>
            <ac:spMk id="35" creationId="{8B544BE7-59D0-4BF8-B4A0-55E6ED03AC0D}"/>
          </ac:spMkLst>
        </pc:spChg>
        <pc:spChg chg="mod">
          <ac:chgData name="Wanshi Chen" userId="3a7dbef4-3474-47c6-9897-007f5734efb0" providerId="ADAL" clId="{047B8538-CDDF-4531-89EE-C5E564D32E01}" dt="2023-04-16T04:34:09.005" v="976" actId="1076"/>
          <ac:spMkLst>
            <pc:docMk/>
            <pc:sldMk cId="2823150183" sldId="2115"/>
            <ac:spMk id="36" creationId="{72B93B81-70FF-4181-8219-14BDC7D02114}"/>
          </ac:spMkLst>
        </pc:spChg>
        <pc:spChg chg="mod">
          <ac:chgData name="Wanshi Chen" userId="3a7dbef4-3474-47c6-9897-007f5734efb0" providerId="ADAL" clId="{047B8538-CDDF-4531-89EE-C5E564D32E01}" dt="2023-04-16T04:34:09.005" v="976" actId="1076"/>
          <ac:spMkLst>
            <pc:docMk/>
            <pc:sldMk cId="2823150183" sldId="2115"/>
            <ac:spMk id="37" creationId="{16C2810F-0C46-460A-AEB7-2CDB00986389}"/>
          </ac:spMkLst>
        </pc:spChg>
        <pc:spChg chg="mod">
          <ac:chgData name="Wanshi Chen" userId="3a7dbef4-3474-47c6-9897-007f5734efb0" providerId="ADAL" clId="{047B8538-CDDF-4531-89EE-C5E564D32E01}" dt="2023-04-16T04:34:09.005" v="976" actId="1076"/>
          <ac:spMkLst>
            <pc:docMk/>
            <pc:sldMk cId="2823150183" sldId="2115"/>
            <ac:spMk id="38" creationId="{2E3E666E-E298-456F-A406-0A0014B21391}"/>
          </ac:spMkLst>
        </pc:spChg>
        <pc:spChg chg="mod">
          <ac:chgData name="Wanshi Chen" userId="3a7dbef4-3474-47c6-9897-007f5734efb0" providerId="ADAL" clId="{047B8538-CDDF-4531-89EE-C5E564D32E01}" dt="2023-04-16T04:34:09.005" v="976" actId="1076"/>
          <ac:spMkLst>
            <pc:docMk/>
            <pc:sldMk cId="2823150183" sldId="2115"/>
            <ac:spMk id="39" creationId="{D4B812D2-4BD8-4946-BC46-16A0BE1B0BA1}"/>
          </ac:spMkLst>
        </pc:spChg>
        <pc:spChg chg="mod">
          <ac:chgData name="Wanshi Chen" userId="3a7dbef4-3474-47c6-9897-007f5734efb0" providerId="ADAL" clId="{047B8538-CDDF-4531-89EE-C5E564D32E01}" dt="2023-04-16T04:34:09.005" v="976" actId="1076"/>
          <ac:spMkLst>
            <pc:docMk/>
            <pc:sldMk cId="2823150183" sldId="2115"/>
            <ac:spMk id="45" creationId="{00C39F02-8FF8-4D16-84B8-BCCD4D2DDD0A}"/>
          </ac:spMkLst>
        </pc:spChg>
        <pc:grpChg chg="mod">
          <ac:chgData name="Wanshi Chen" userId="3a7dbef4-3474-47c6-9897-007f5734efb0" providerId="ADAL" clId="{047B8538-CDDF-4531-89EE-C5E564D32E01}" dt="2023-04-16T04:34:09.005" v="976" actId="1076"/>
          <ac:grpSpMkLst>
            <pc:docMk/>
            <pc:sldMk cId="2823150183" sldId="2115"/>
            <ac:grpSpMk id="29" creationId="{EBA42A29-DBAD-42E5-862F-8747129963B0}"/>
          </ac:grpSpMkLst>
        </pc:grpChg>
        <pc:cxnChg chg="mod">
          <ac:chgData name="Wanshi Chen" userId="3a7dbef4-3474-47c6-9897-007f5734efb0" providerId="ADAL" clId="{047B8538-CDDF-4531-89EE-C5E564D32E01}" dt="2023-04-16T04:34:09.005" v="976" actId="1076"/>
          <ac:cxnSpMkLst>
            <pc:docMk/>
            <pc:sldMk cId="2823150183" sldId="2115"/>
            <ac:cxnSpMk id="6" creationId="{FA66F662-3006-4701-82C5-1523121BED9A}"/>
          </ac:cxnSpMkLst>
        </pc:cxnChg>
        <pc:cxnChg chg="mod">
          <ac:chgData name="Wanshi Chen" userId="3a7dbef4-3474-47c6-9897-007f5734efb0" providerId="ADAL" clId="{047B8538-CDDF-4531-89EE-C5E564D32E01}" dt="2023-04-16T04:34:09.005" v="976" actId="1076"/>
          <ac:cxnSpMkLst>
            <pc:docMk/>
            <pc:sldMk cId="2823150183" sldId="2115"/>
            <ac:cxnSpMk id="12" creationId="{457E2796-8281-4EB3-847E-9660C7C9508A}"/>
          </ac:cxnSpMkLst>
        </pc:cxnChg>
        <pc:cxnChg chg="mod">
          <ac:chgData name="Wanshi Chen" userId="3a7dbef4-3474-47c6-9897-007f5734efb0" providerId="ADAL" clId="{047B8538-CDDF-4531-89EE-C5E564D32E01}" dt="2023-04-16T04:34:09.005" v="976" actId="1076"/>
          <ac:cxnSpMkLst>
            <pc:docMk/>
            <pc:sldMk cId="2823150183" sldId="2115"/>
            <ac:cxnSpMk id="15" creationId="{A7C5924B-02FC-49F3-8FB9-9565CC5B9CEC}"/>
          </ac:cxnSpMkLst>
        </pc:cxnChg>
        <pc:cxnChg chg="mod">
          <ac:chgData name="Wanshi Chen" userId="3a7dbef4-3474-47c6-9897-007f5734efb0" providerId="ADAL" clId="{047B8538-CDDF-4531-89EE-C5E564D32E01}" dt="2023-04-16T04:34:09.005" v="976" actId="1076"/>
          <ac:cxnSpMkLst>
            <pc:docMk/>
            <pc:sldMk cId="2823150183" sldId="2115"/>
            <ac:cxnSpMk id="46" creationId="{B32F4FA8-60CC-4CCB-BB55-CD4254EBFC4C}"/>
          </ac:cxnSpMkLst>
        </pc:cxnChg>
      </pc:sldChg>
      <pc:sldChg chg="modSp add mod">
        <pc:chgData name="Wanshi Chen" userId="3a7dbef4-3474-47c6-9897-007f5734efb0" providerId="ADAL" clId="{047B8538-CDDF-4531-89EE-C5E564D32E01}" dt="2023-04-16T04:36:21.722" v="1064" actId="113"/>
        <pc:sldMkLst>
          <pc:docMk/>
          <pc:sldMk cId="2966361412" sldId="2116"/>
        </pc:sldMkLst>
        <pc:spChg chg="mod">
          <ac:chgData name="Wanshi Chen" userId="3a7dbef4-3474-47c6-9897-007f5734efb0" providerId="ADAL" clId="{047B8538-CDDF-4531-89EE-C5E564D32E01}" dt="2023-04-16T04:08:55.025" v="201" actId="20577"/>
          <ac:spMkLst>
            <pc:docMk/>
            <pc:sldMk cId="2966361412" sldId="2116"/>
            <ac:spMk id="2" creationId="{12DD0395-6E2A-4D67-A1A6-3A5C1DB567C4}"/>
          </ac:spMkLst>
        </pc:spChg>
        <pc:spChg chg="mod">
          <ac:chgData name="Wanshi Chen" userId="3a7dbef4-3474-47c6-9897-007f5734efb0" providerId="ADAL" clId="{047B8538-CDDF-4531-89EE-C5E564D32E01}" dt="2023-04-16T04:36:21.722" v="1064" actId="113"/>
          <ac:spMkLst>
            <pc:docMk/>
            <pc:sldMk cId="2966361412" sldId="2116"/>
            <ac:spMk id="3" creationId="{85903BC0-EB37-4C3E-8DD6-27F0E6CA817C}"/>
          </ac:spMkLst>
        </pc:spChg>
      </pc:sldChg>
      <pc:sldChg chg="modSp add mod">
        <pc:chgData name="Wanshi Chen" userId="3a7dbef4-3474-47c6-9897-007f5734efb0" providerId="ADAL" clId="{047B8538-CDDF-4531-89EE-C5E564D32E01}" dt="2023-04-16T04:32:23.497" v="934" actId="20577"/>
        <pc:sldMkLst>
          <pc:docMk/>
          <pc:sldMk cId="3999396699" sldId="2117"/>
        </pc:sldMkLst>
        <pc:spChg chg="mod">
          <ac:chgData name="Wanshi Chen" userId="3a7dbef4-3474-47c6-9897-007f5734efb0" providerId="ADAL" clId="{047B8538-CDDF-4531-89EE-C5E564D32E01}" dt="2023-04-16T04:32:23.497" v="934" actId="20577"/>
          <ac:spMkLst>
            <pc:docMk/>
            <pc:sldMk cId="3999396699" sldId="2117"/>
            <ac:spMk id="2" creationId="{12DD0395-6E2A-4D67-A1A6-3A5C1DB567C4}"/>
          </ac:spMkLst>
        </pc:spChg>
        <pc:spChg chg="mod">
          <ac:chgData name="Wanshi Chen" userId="3a7dbef4-3474-47c6-9897-007f5734efb0" providerId="ADAL" clId="{047B8538-CDDF-4531-89EE-C5E564D32E01}" dt="2023-04-16T04:30:16.397" v="875" actId="113"/>
          <ac:spMkLst>
            <pc:docMk/>
            <pc:sldMk cId="3999396699" sldId="2117"/>
            <ac:spMk id="3" creationId="{85903BC0-EB37-4C3E-8DD6-27F0E6CA817C}"/>
          </ac:spMkLst>
        </pc:spChg>
      </pc:sldChg>
      <pc:sldChg chg="modSp add mod ord">
        <pc:chgData name="Wanshi Chen" userId="3a7dbef4-3474-47c6-9897-007f5734efb0" providerId="ADAL" clId="{047B8538-CDDF-4531-89EE-C5E564D32E01}" dt="2023-04-16T04:39:10.889" v="1107" actId="20577"/>
        <pc:sldMkLst>
          <pc:docMk/>
          <pc:sldMk cId="2056611236" sldId="2118"/>
        </pc:sldMkLst>
        <pc:spChg chg="mod">
          <ac:chgData name="Wanshi Chen" userId="3a7dbef4-3474-47c6-9897-007f5734efb0" providerId="ADAL" clId="{047B8538-CDDF-4531-89EE-C5E564D32E01}" dt="2023-04-16T04:13:19.273" v="335" actId="20577"/>
          <ac:spMkLst>
            <pc:docMk/>
            <pc:sldMk cId="2056611236" sldId="2118"/>
            <ac:spMk id="2" creationId="{12DD0395-6E2A-4D67-A1A6-3A5C1DB567C4}"/>
          </ac:spMkLst>
        </pc:spChg>
        <pc:spChg chg="mod">
          <ac:chgData name="Wanshi Chen" userId="3a7dbef4-3474-47c6-9897-007f5734efb0" providerId="ADAL" clId="{047B8538-CDDF-4531-89EE-C5E564D32E01}" dt="2023-04-16T04:39:10.889" v="1107" actId="20577"/>
          <ac:spMkLst>
            <pc:docMk/>
            <pc:sldMk cId="2056611236" sldId="2118"/>
            <ac:spMk id="3" creationId="{85903BC0-EB37-4C3E-8DD6-27F0E6CA817C}"/>
          </ac:spMkLst>
        </pc:spChg>
      </pc:sldChg>
      <pc:sldChg chg="modSp add mod ord">
        <pc:chgData name="Wanshi Chen" userId="3a7dbef4-3474-47c6-9897-007f5734efb0" providerId="ADAL" clId="{047B8538-CDDF-4531-89EE-C5E564D32E01}" dt="2023-04-16T04:32:11.300" v="928" actId="20577"/>
        <pc:sldMkLst>
          <pc:docMk/>
          <pc:sldMk cId="1718681147" sldId="2119"/>
        </pc:sldMkLst>
        <pc:spChg chg="mod">
          <ac:chgData name="Wanshi Chen" userId="3a7dbef4-3474-47c6-9897-007f5734efb0" providerId="ADAL" clId="{047B8538-CDDF-4531-89EE-C5E564D32E01}" dt="2023-04-16T04:32:11.300" v="928" actId="20577"/>
          <ac:spMkLst>
            <pc:docMk/>
            <pc:sldMk cId="1718681147" sldId="2119"/>
            <ac:spMk id="2" creationId="{12DD0395-6E2A-4D67-A1A6-3A5C1DB567C4}"/>
          </ac:spMkLst>
        </pc:spChg>
        <pc:spChg chg="mod">
          <ac:chgData name="Wanshi Chen" userId="3a7dbef4-3474-47c6-9897-007f5734efb0" providerId="ADAL" clId="{047B8538-CDDF-4531-89EE-C5E564D32E01}" dt="2023-04-16T04:31:11.908" v="894" actId="255"/>
          <ac:spMkLst>
            <pc:docMk/>
            <pc:sldMk cId="1718681147" sldId="2119"/>
            <ac:spMk id="3" creationId="{85903BC0-EB37-4C3E-8DD6-27F0E6CA817C}"/>
          </ac:spMkLst>
        </pc:spChg>
      </pc:sldChg>
      <pc:sldChg chg="modSp add mod ord">
        <pc:chgData name="Wanshi Chen" userId="3a7dbef4-3474-47c6-9897-007f5734efb0" providerId="ADAL" clId="{047B8538-CDDF-4531-89EE-C5E564D32E01}" dt="2023-04-16T04:32:17.165" v="931" actId="20577"/>
        <pc:sldMkLst>
          <pc:docMk/>
          <pc:sldMk cId="1634535160" sldId="2120"/>
        </pc:sldMkLst>
        <pc:spChg chg="mod">
          <ac:chgData name="Wanshi Chen" userId="3a7dbef4-3474-47c6-9897-007f5734efb0" providerId="ADAL" clId="{047B8538-CDDF-4531-89EE-C5E564D32E01}" dt="2023-04-16T04:32:17.165" v="931" actId="20577"/>
          <ac:spMkLst>
            <pc:docMk/>
            <pc:sldMk cId="1634535160" sldId="2120"/>
            <ac:spMk id="2" creationId="{12DD0395-6E2A-4D67-A1A6-3A5C1DB567C4}"/>
          </ac:spMkLst>
        </pc:spChg>
        <pc:spChg chg="mod">
          <ac:chgData name="Wanshi Chen" userId="3a7dbef4-3474-47c6-9897-007f5734efb0" providerId="ADAL" clId="{047B8538-CDDF-4531-89EE-C5E564D32E01}" dt="2023-04-16T04:29:33.125" v="859"/>
          <ac:spMkLst>
            <pc:docMk/>
            <pc:sldMk cId="1634535160" sldId="2120"/>
            <ac:spMk id="3" creationId="{85903BC0-EB37-4C3E-8DD6-27F0E6CA817C}"/>
          </ac:spMkLst>
        </pc:spChg>
      </pc:sldChg>
      <pc:sldChg chg="modSp add mod">
        <pc:chgData name="Wanshi Chen" userId="3a7dbef4-3474-47c6-9897-007f5734efb0" providerId="ADAL" clId="{047B8538-CDDF-4531-89EE-C5E564D32E01}" dt="2023-04-16T04:39:59.244" v="1108" actId="113"/>
        <pc:sldMkLst>
          <pc:docMk/>
          <pc:sldMk cId="3013019" sldId="2121"/>
        </pc:sldMkLst>
        <pc:spChg chg="mod">
          <ac:chgData name="Wanshi Chen" userId="3a7dbef4-3474-47c6-9897-007f5734efb0" providerId="ADAL" clId="{047B8538-CDDF-4531-89EE-C5E564D32E01}" dt="2023-04-16T04:32:31.346" v="939" actId="20577"/>
          <ac:spMkLst>
            <pc:docMk/>
            <pc:sldMk cId="3013019" sldId="2121"/>
            <ac:spMk id="2" creationId="{12DD0395-6E2A-4D67-A1A6-3A5C1DB567C4}"/>
          </ac:spMkLst>
        </pc:spChg>
        <pc:spChg chg="mod">
          <ac:chgData name="Wanshi Chen" userId="3a7dbef4-3474-47c6-9897-007f5734efb0" providerId="ADAL" clId="{047B8538-CDDF-4531-89EE-C5E564D32E01}" dt="2023-04-16T04:39:59.244" v="1108" actId="113"/>
          <ac:spMkLst>
            <pc:docMk/>
            <pc:sldMk cId="3013019" sldId="2121"/>
            <ac:spMk id="3" creationId="{85903BC0-EB37-4C3E-8DD6-27F0E6CA817C}"/>
          </ac:spMkLst>
        </pc:spChg>
      </pc:sldChg>
      <pc:sldChg chg="modSp add mod">
        <pc:chgData name="Wanshi Chen" userId="3a7dbef4-3474-47c6-9897-007f5734efb0" providerId="ADAL" clId="{047B8538-CDDF-4531-89EE-C5E564D32E01}" dt="2023-04-17T14:11:42.842" v="1195" actId="6549"/>
        <pc:sldMkLst>
          <pc:docMk/>
          <pc:sldMk cId="2141140220" sldId="2122"/>
        </pc:sldMkLst>
        <pc:spChg chg="mod">
          <ac:chgData name="Wanshi Chen" userId="3a7dbef4-3474-47c6-9897-007f5734efb0" providerId="ADAL" clId="{047B8538-CDDF-4531-89EE-C5E564D32E01}" dt="2023-04-16T04:33:14.830" v="956" actId="20577"/>
          <ac:spMkLst>
            <pc:docMk/>
            <pc:sldMk cId="2141140220" sldId="2122"/>
            <ac:spMk id="2" creationId="{12DD0395-6E2A-4D67-A1A6-3A5C1DB567C4}"/>
          </ac:spMkLst>
        </pc:spChg>
        <pc:spChg chg="mod">
          <ac:chgData name="Wanshi Chen" userId="3a7dbef4-3474-47c6-9897-007f5734efb0" providerId="ADAL" clId="{047B8538-CDDF-4531-89EE-C5E564D32E01}" dt="2023-04-17T14:11:42.842" v="1195" actId="6549"/>
          <ac:spMkLst>
            <pc:docMk/>
            <pc:sldMk cId="2141140220" sldId="2122"/>
            <ac:spMk id="3" creationId="{85903BC0-EB37-4C3E-8DD6-27F0E6CA817C}"/>
          </ac:spMkLst>
        </pc:spChg>
      </pc:sldChg>
      <pc:sldChg chg="modSp add mod">
        <pc:chgData name="Wanshi Chen" userId="3a7dbef4-3474-47c6-9897-007f5734efb0" providerId="ADAL" clId="{047B8538-CDDF-4531-89EE-C5E564D32E01}" dt="2023-04-16T04:33:23.876" v="971" actId="20577"/>
        <pc:sldMkLst>
          <pc:docMk/>
          <pc:sldMk cId="505942837" sldId="2123"/>
        </pc:sldMkLst>
        <pc:spChg chg="mod">
          <ac:chgData name="Wanshi Chen" userId="3a7dbef4-3474-47c6-9897-007f5734efb0" providerId="ADAL" clId="{047B8538-CDDF-4531-89EE-C5E564D32E01}" dt="2023-04-16T04:33:23.876" v="971" actId="20577"/>
          <ac:spMkLst>
            <pc:docMk/>
            <pc:sldMk cId="505942837" sldId="2123"/>
            <ac:spMk id="2" creationId="{12DD0395-6E2A-4D67-A1A6-3A5C1DB567C4}"/>
          </ac:spMkLst>
        </pc:spChg>
      </pc:sldChg>
    </pc:docChg>
  </pc:docChgLst>
  <pc:docChgLst>
    <pc:chgData name="Wanshi Chen" userId="3a7dbef4-3474-47c6-9897-007f5734efb0" providerId="ADAL" clId="{D6607E01-659C-45DE-85A9-825F10097515}"/>
    <pc:docChg chg="undo custSel addSld delSld modSld sldOrd">
      <pc:chgData name="Wanshi Chen" userId="3a7dbef4-3474-47c6-9897-007f5734efb0" providerId="ADAL" clId="{D6607E01-659C-45DE-85A9-825F10097515}" dt="2022-09-26T14:27:46.620" v="360" actId="207"/>
      <pc:docMkLst>
        <pc:docMk/>
      </pc:docMkLst>
      <pc:sldChg chg="modSp mod">
        <pc:chgData name="Wanshi Chen" userId="3a7dbef4-3474-47c6-9897-007f5734efb0" providerId="ADAL" clId="{D6607E01-659C-45DE-85A9-825F10097515}" dt="2022-09-26T13:50:03.070" v="1" actId="20577"/>
        <pc:sldMkLst>
          <pc:docMk/>
          <pc:sldMk cId="399343419" sldId="434"/>
        </pc:sldMkLst>
        <pc:spChg chg="mod">
          <ac:chgData name="Wanshi Chen" userId="3a7dbef4-3474-47c6-9897-007f5734efb0" providerId="ADAL" clId="{D6607E01-659C-45DE-85A9-825F10097515}" dt="2022-09-26T13:50:03.070" v="1" actId="20577"/>
          <ac:spMkLst>
            <pc:docMk/>
            <pc:sldMk cId="399343419" sldId="434"/>
            <ac:spMk id="5" creationId="{55BB95B6-96F8-4C7B-843E-16CFF3CC2E82}"/>
          </ac:spMkLst>
        </pc:spChg>
      </pc:sldChg>
      <pc:sldChg chg="modSp mod">
        <pc:chgData name="Wanshi Chen" userId="3a7dbef4-3474-47c6-9897-007f5734efb0" providerId="ADAL" clId="{D6607E01-659C-45DE-85A9-825F10097515}" dt="2022-09-26T13:51:09.851" v="7" actId="6549"/>
        <pc:sldMkLst>
          <pc:docMk/>
          <pc:sldMk cId="4008192341" sldId="435"/>
        </pc:sldMkLst>
        <pc:spChg chg="mod">
          <ac:chgData name="Wanshi Chen" userId="3a7dbef4-3474-47c6-9897-007f5734efb0" providerId="ADAL" clId="{D6607E01-659C-45DE-85A9-825F10097515}" dt="2022-09-26T13:51:09.851" v="7" actId="6549"/>
          <ac:spMkLst>
            <pc:docMk/>
            <pc:sldMk cId="4008192341" sldId="435"/>
            <ac:spMk id="3" creationId="{85903BC0-EB37-4C3E-8DD6-27F0E6CA817C}"/>
          </ac:spMkLst>
        </pc:spChg>
      </pc:sldChg>
      <pc:sldChg chg="modSp add mod">
        <pc:chgData name="Wanshi Chen" userId="3a7dbef4-3474-47c6-9897-007f5734efb0" providerId="ADAL" clId="{D6607E01-659C-45DE-85A9-825F10097515}" dt="2022-09-26T13:53:06.167" v="27" actId="20577"/>
        <pc:sldMkLst>
          <pc:docMk/>
          <pc:sldMk cId="1586269898" sldId="448"/>
        </pc:sldMkLst>
        <pc:spChg chg="mod">
          <ac:chgData name="Wanshi Chen" userId="3a7dbef4-3474-47c6-9897-007f5734efb0" providerId="ADAL" clId="{D6607E01-659C-45DE-85A9-825F10097515}" dt="2022-09-26T13:53:06.167" v="27" actId="20577"/>
          <ac:spMkLst>
            <pc:docMk/>
            <pc:sldMk cId="1586269898" sldId="448"/>
            <ac:spMk id="2" creationId="{12DD0395-6E2A-4D67-A1A6-3A5C1DB567C4}"/>
          </ac:spMkLst>
        </pc:spChg>
        <pc:spChg chg="mod">
          <ac:chgData name="Wanshi Chen" userId="3a7dbef4-3474-47c6-9897-007f5734efb0" providerId="ADAL" clId="{D6607E01-659C-45DE-85A9-825F10097515}" dt="2022-09-26T13:52:14.033" v="20" actId="20577"/>
          <ac:spMkLst>
            <pc:docMk/>
            <pc:sldMk cId="1586269898" sldId="448"/>
            <ac:spMk id="3" creationId="{85903BC0-EB37-4C3E-8DD6-27F0E6CA817C}"/>
          </ac:spMkLst>
        </pc:spChg>
      </pc:sldChg>
      <pc:sldChg chg="del">
        <pc:chgData name="Wanshi Chen" userId="3a7dbef4-3474-47c6-9897-007f5734efb0" providerId="ADAL" clId="{D6607E01-659C-45DE-85A9-825F10097515}" dt="2022-09-26T13:51:19.893" v="9" actId="47"/>
        <pc:sldMkLst>
          <pc:docMk/>
          <pc:sldMk cId="2883234055" sldId="1088"/>
        </pc:sldMkLst>
      </pc:sldChg>
      <pc:sldChg chg="modSp add mod">
        <pc:chgData name="Wanshi Chen" userId="3a7dbef4-3474-47c6-9897-007f5734efb0" providerId="ADAL" clId="{D6607E01-659C-45DE-85A9-825F10097515}" dt="2022-09-26T14:24:36.889" v="184" actId="20577"/>
        <pc:sldMkLst>
          <pc:docMk/>
          <pc:sldMk cId="4216883840" sldId="1094"/>
        </pc:sldMkLst>
        <pc:spChg chg="mod">
          <ac:chgData name="Wanshi Chen" userId="3a7dbef4-3474-47c6-9897-007f5734efb0" providerId="ADAL" clId="{D6607E01-659C-45DE-85A9-825F10097515}" dt="2022-09-26T14:24:36.889" v="184" actId="20577"/>
          <ac:spMkLst>
            <pc:docMk/>
            <pc:sldMk cId="4216883840" sldId="1094"/>
            <ac:spMk id="2" creationId="{12DD0395-6E2A-4D67-A1A6-3A5C1DB567C4}"/>
          </ac:spMkLst>
        </pc:spChg>
      </pc:sldChg>
      <pc:sldChg chg="modSp add mod">
        <pc:chgData name="Wanshi Chen" userId="3a7dbef4-3474-47c6-9897-007f5734efb0" providerId="ADAL" clId="{D6607E01-659C-45DE-85A9-825F10097515}" dt="2022-09-26T13:54:41.003" v="47" actId="20577"/>
        <pc:sldMkLst>
          <pc:docMk/>
          <pc:sldMk cId="4011735051" sldId="1100"/>
        </pc:sldMkLst>
        <pc:spChg chg="mod">
          <ac:chgData name="Wanshi Chen" userId="3a7dbef4-3474-47c6-9897-007f5734efb0" providerId="ADAL" clId="{D6607E01-659C-45DE-85A9-825F10097515}" dt="2022-09-26T13:54:41.003" v="47" actId="20577"/>
          <ac:spMkLst>
            <pc:docMk/>
            <pc:sldMk cId="4011735051" sldId="1100"/>
            <ac:spMk id="2" creationId="{12DD0395-6E2A-4D67-A1A6-3A5C1DB567C4}"/>
          </ac:spMkLst>
        </pc:spChg>
      </pc:sldChg>
      <pc:sldChg chg="del">
        <pc:chgData name="Wanshi Chen" userId="3a7dbef4-3474-47c6-9897-007f5734efb0" providerId="ADAL" clId="{D6607E01-659C-45DE-85A9-825F10097515}" dt="2022-09-26T13:51:13.776" v="8" actId="47"/>
        <pc:sldMkLst>
          <pc:docMk/>
          <pc:sldMk cId="1856017775" sldId="1102"/>
        </pc:sldMkLst>
      </pc:sldChg>
      <pc:sldChg chg="del">
        <pc:chgData name="Wanshi Chen" userId="3a7dbef4-3474-47c6-9897-007f5734efb0" providerId="ADAL" clId="{D6607E01-659C-45DE-85A9-825F10097515}" dt="2022-09-26T13:53:24.488" v="36" actId="47"/>
        <pc:sldMkLst>
          <pc:docMk/>
          <pc:sldMk cId="1037133253" sldId="1104"/>
        </pc:sldMkLst>
      </pc:sldChg>
      <pc:sldChg chg="del">
        <pc:chgData name="Wanshi Chen" userId="3a7dbef4-3474-47c6-9897-007f5734efb0" providerId="ADAL" clId="{D6607E01-659C-45DE-85A9-825F10097515}" dt="2022-09-26T13:55:27.028" v="58" actId="47"/>
        <pc:sldMkLst>
          <pc:docMk/>
          <pc:sldMk cId="287383035" sldId="1178"/>
        </pc:sldMkLst>
      </pc:sldChg>
      <pc:sldChg chg="del">
        <pc:chgData name="Wanshi Chen" userId="3a7dbef4-3474-47c6-9897-007f5734efb0" providerId="ADAL" clId="{D6607E01-659C-45DE-85A9-825F10097515}" dt="2022-09-26T13:55:27.935" v="59" actId="47"/>
        <pc:sldMkLst>
          <pc:docMk/>
          <pc:sldMk cId="2742347042" sldId="1180"/>
        </pc:sldMkLst>
      </pc:sldChg>
      <pc:sldChg chg="del">
        <pc:chgData name="Wanshi Chen" userId="3a7dbef4-3474-47c6-9897-007f5734efb0" providerId="ADAL" clId="{D6607E01-659C-45DE-85A9-825F10097515}" dt="2022-09-26T13:55:25.057" v="55" actId="47"/>
        <pc:sldMkLst>
          <pc:docMk/>
          <pc:sldMk cId="1058552193" sldId="2095"/>
        </pc:sldMkLst>
      </pc:sldChg>
      <pc:sldChg chg="del">
        <pc:chgData name="Wanshi Chen" userId="3a7dbef4-3474-47c6-9897-007f5734efb0" providerId="ADAL" clId="{D6607E01-659C-45DE-85A9-825F10097515}" dt="2022-09-26T13:53:26.288" v="37" actId="47"/>
        <pc:sldMkLst>
          <pc:docMk/>
          <pc:sldMk cId="1695494714" sldId="2096"/>
        </pc:sldMkLst>
      </pc:sldChg>
      <pc:sldChg chg="modSp add del mod">
        <pc:chgData name="Wanshi Chen" userId="3a7dbef4-3474-47c6-9897-007f5734efb0" providerId="ADAL" clId="{D6607E01-659C-45DE-85A9-825F10097515}" dt="2022-09-26T14:27:46.620" v="360" actId="207"/>
        <pc:sldMkLst>
          <pc:docMk/>
          <pc:sldMk cId="1028292536" sldId="2097"/>
        </pc:sldMkLst>
        <pc:spChg chg="mod">
          <ac:chgData name="Wanshi Chen" userId="3a7dbef4-3474-47c6-9897-007f5734efb0" providerId="ADAL" clId="{D6607E01-659C-45DE-85A9-825F10097515}" dt="2022-09-26T14:00:15.658" v="161" actId="20577"/>
          <ac:spMkLst>
            <pc:docMk/>
            <pc:sldMk cId="1028292536" sldId="2097"/>
            <ac:spMk id="2" creationId="{12DD0395-6E2A-4D67-A1A6-3A5C1DB567C4}"/>
          </ac:spMkLst>
        </pc:spChg>
        <pc:spChg chg="mod">
          <ac:chgData name="Wanshi Chen" userId="3a7dbef4-3474-47c6-9897-007f5734efb0" providerId="ADAL" clId="{D6607E01-659C-45DE-85A9-825F10097515}" dt="2022-09-26T14:27:46.620" v="360" actId="207"/>
          <ac:spMkLst>
            <pc:docMk/>
            <pc:sldMk cId="1028292536" sldId="2097"/>
            <ac:spMk id="3" creationId="{85903BC0-EB37-4C3E-8DD6-27F0E6CA817C}"/>
          </ac:spMkLst>
        </pc:spChg>
        <pc:spChg chg="mod">
          <ac:chgData name="Wanshi Chen" userId="3a7dbef4-3474-47c6-9897-007f5734efb0" providerId="ADAL" clId="{D6607E01-659C-45DE-85A9-825F10097515}" dt="2022-09-26T14:27:33.685" v="358" actId="207"/>
          <ac:spMkLst>
            <pc:docMk/>
            <pc:sldMk cId="1028292536" sldId="2097"/>
            <ac:spMk id="4" creationId="{1BF7D6BD-503B-4A03-A04B-C619F949D056}"/>
          </ac:spMkLst>
        </pc:spChg>
      </pc:sldChg>
      <pc:sldChg chg="modSp add del mod ord">
        <pc:chgData name="Wanshi Chen" userId="3a7dbef4-3474-47c6-9897-007f5734efb0" providerId="ADAL" clId="{D6607E01-659C-45DE-85A9-825F10097515}" dt="2022-09-26T13:58:56.342" v="121" actId="113"/>
        <pc:sldMkLst>
          <pc:docMk/>
          <pc:sldMk cId="918975956" sldId="2098"/>
        </pc:sldMkLst>
        <pc:spChg chg="mod">
          <ac:chgData name="Wanshi Chen" userId="3a7dbef4-3474-47c6-9897-007f5734efb0" providerId="ADAL" clId="{D6607E01-659C-45DE-85A9-825F10097515}" dt="2022-09-26T13:58:50.942" v="120" actId="20577"/>
          <ac:spMkLst>
            <pc:docMk/>
            <pc:sldMk cId="918975956" sldId="2098"/>
            <ac:spMk id="2" creationId="{12DD0395-6E2A-4D67-A1A6-3A5C1DB567C4}"/>
          </ac:spMkLst>
        </pc:spChg>
        <pc:spChg chg="mod">
          <ac:chgData name="Wanshi Chen" userId="3a7dbef4-3474-47c6-9897-007f5734efb0" providerId="ADAL" clId="{D6607E01-659C-45DE-85A9-825F10097515}" dt="2022-09-26T13:58:56.342" v="121" actId="113"/>
          <ac:spMkLst>
            <pc:docMk/>
            <pc:sldMk cId="918975956" sldId="2098"/>
            <ac:spMk id="3" creationId="{85903BC0-EB37-4C3E-8DD6-27F0E6CA817C}"/>
          </ac:spMkLst>
        </pc:spChg>
      </pc:sldChg>
      <pc:sldChg chg="del">
        <pc:chgData name="Wanshi Chen" userId="3a7dbef4-3474-47c6-9897-007f5734efb0" providerId="ADAL" clId="{D6607E01-659C-45DE-85A9-825F10097515}" dt="2022-09-26T13:53:27.285" v="38" actId="47"/>
        <pc:sldMkLst>
          <pc:docMk/>
          <pc:sldMk cId="1203447358" sldId="2099"/>
        </pc:sldMkLst>
      </pc:sldChg>
      <pc:sldChg chg="modSp add mod">
        <pc:chgData name="Wanshi Chen" userId="3a7dbef4-3474-47c6-9897-007f5734efb0" providerId="ADAL" clId="{D6607E01-659C-45DE-85A9-825F10097515}" dt="2022-09-26T14:24:06.033" v="169" actId="20577"/>
        <pc:sldMkLst>
          <pc:docMk/>
          <pc:sldMk cId="1220732092" sldId="2099"/>
        </pc:sldMkLst>
        <pc:spChg chg="mod">
          <ac:chgData name="Wanshi Chen" userId="3a7dbef4-3474-47c6-9897-007f5734efb0" providerId="ADAL" clId="{D6607E01-659C-45DE-85A9-825F10097515}" dt="2022-09-26T14:24:06.033" v="169" actId="20577"/>
          <ac:spMkLst>
            <pc:docMk/>
            <pc:sldMk cId="1220732092" sldId="2099"/>
            <ac:spMk id="2" creationId="{12DD0395-6E2A-4D67-A1A6-3A5C1DB567C4}"/>
          </ac:spMkLst>
        </pc:spChg>
      </pc:sldChg>
      <pc:sldChg chg="del">
        <pc:chgData name="Wanshi Chen" userId="3a7dbef4-3474-47c6-9897-007f5734efb0" providerId="ADAL" clId="{D6607E01-659C-45DE-85A9-825F10097515}" dt="2022-09-26T13:54:26.045" v="41" actId="47"/>
        <pc:sldMkLst>
          <pc:docMk/>
          <pc:sldMk cId="245840083" sldId="2101"/>
        </pc:sldMkLst>
      </pc:sldChg>
      <pc:sldChg chg="del">
        <pc:chgData name="Wanshi Chen" userId="3a7dbef4-3474-47c6-9897-007f5734efb0" providerId="ADAL" clId="{D6607E01-659C-45DE-85A9-825F10097515}" dt="2022-09-26T13:55:26.581" v="57" actId="47"/>
        <pc:sldMkLst>
          <pc:docMk/>
          <pc:sldMk cId="2066793245" sldId="2102"/>
        </pc:sldMkLst>
      </pc:sldChg>
      <pc:sldChg chg="del">
        <pc:chgData name="Wanshi Chen" userId="3a7dbef4-3474-47c6-9897-007f5734efb0" providerId="ADAL" clId="{D6607E01-659C-45DE-85A9-825F10097515}" dt="2022-09-26T13:55:28.480" v="60" actId="47"/>
        <pc:sldMkLst>
          <pc:docMk/>
          <pc:sldMk cId="2429394537" sldId="2103"/>
        </pc:sldMkLst>
      </pc:sldChg>
      <pc:sldChg chg="del">
        <pc:chgData name="Wanshi Chen" userId="3a7dbef4-3474-47c6-9897-007f5734efb0" providerId="ADAL" clId="{D6607E01-659C-45DE-85A9-825F10097515}" dt="2022-09-26T14:24:20.351" v="172" actId="47"/>
        <pc:sldMkLst>
          <pc:docMk/>
          <pc:sldMk cId="3730780501" sldId="2104"/>
        </pc:sldMkLst>
      </pc:sldChg>
      <pc:sldChg chg="del">
        <pc:chgData name="Wanshi Chen" userId="3a7dbef4-3474-47c6-9897-007f5734efb0" providerId="ADAL" clId="{D6607E01-659C-45DE-85A9-825F10097515}" dt="2022-09-26T14:24:21.409" v="173" actId="47"/>
        <pc:sldMkLst>
          <pc:docMk/>
          <pc:sldMk cId="645910602" sldId="2105"/>
        </pc:sldMkLst>
      </pc:sldChg>
      <pc:sldChg chg="modSp add mod">
        <pc:chgData name="Wanshi Chen" userId="3a7dbef4-3474-47c6-9897-007f5734efb0" providerId="ADAL" clId="{D6607E01-659C-45DE-85A9-825F10097515}" dt="2022-09-26T13:53:12.018" v="35" actId="20577"/>
        <pc:sldMkLst>
          <pc:docMk/>
          <pc:sldMk cId="600316682" sldId="2106"/>
        </pc:sldMkLst>
        <pc:spChg chg="mod">
          <ac:chgData name="Wanshi Chen" userId="3a7dbef4-3474-47c6-9897-007f5734efb0" providerId="ADAL" clId="{D6607E01-659C-45DE-85A9-825F10097515}" dt="2022-09-26T13:53:12.018" v="35" actId="20577"/>
          <ac:spMkLst>
            <pc:docMk/>
            <pc:sldMk cId="600316682" sldId="2106"/>
            <ac:spMk id="2" creationId="{12DD0395-6E2A-4D67-A1A6-3A5C1DB567C4}"/>
          </ac:spMkLst>
        </pc:spChg>
      </pc:sldChg>
      <pc:sldChg chg="modSp add mod">
        <pc:chgData name="Wanshi Chen" userId="3a7dbef4-3474-47c6-9897-007f5734efb0" providerId="ADAL" clId="{D6607E01-659C-45DE-85A9-825F10097515}" dt="2022-09-26T13:54:48.271" v="53" actId="20577"/>
        <pc:sldMkLst>
          <pc:docMk/>
          <pc:sldMk cId="3437668287" sldId="2107"/>
        </pc:sldMkLst>
        <pc:spChg chg="mod">
          <ac:chgData name="Wanshi Chen" userId="3a7dbef4-3474-47c6-9897-007f5734efb0" providerId="ADAL" clId="{D6607E01-659C-45DE-85A9-825F10097515}" dt="2022-09-26T13:54:48.271" v="53" actId="20577"/>
          <ac:spMkLst>
            <pc:docMk/>
            <pc:sldMk cId="3437668287" sldId="2107"/>
            <ac:spMk id="2" creationId="{12DD0395-6E2A-4D67-A1A6-3A5C1DB567C4}"/>
          </ac:spMkLst>
        </pc:spChg>
      </pc:sldChg>
      <pc:sldChg chg="modSp add mod">
        <pc:chgData name="Wanshi Chen" userId="3a7dbef4-3474-47c6-9897-007f5734efb0" providerId="ADAL" clId="{D6607E01-659C-45DE-85A9-825F10097515}" dt="2022-09-26T14:24:12.718" v="171" actId="20577"/>
        <pc:sldMkLst>
          <pc:docMk/>
          <pc:sldMk cId="3999396699" sldId="2108"/>
        </pc:sldMkLst>
        <pc:spChg chg="mod">
          <ac:chgData name="Wanshi Chen" userId="3a7dbef4-3474-47c6-9897-007f5734efb0" providerId="ADAL" clId="{D6607E01-659C-45DE-85A9-825F10097515}" dt="2022-09-26T14:24:12.718" v="171" actId="20577"/>
          <ac:spMkLst>
            <pc:docMk/>
            <pc:sldMk cId="3999396699" sldId="2108"/>
            <ac:spMk id="2" creationId="{12DD0395-6E2A-4D67-A1A6-3A5C1DB567C4}"/>
          </ac:spMkLst>
        </pc:spChg>
      </pc:sldChg>
      <pc:sldChg chg="modSp add mod">
        <pc:chgData name="Wanshi Chen" userId="3a7dbef4-3474-47c6-9897-007f5734efb0" providerId="ADAL" clId="{D6607E01-659C-45DE-85A9-825F10097515}" dt="2022-09-26T13:58:33.581" v="91" actId="20577"/>
        <pc:sldMkLst>
          <pc:docMk/>
          <pc:sldMk cId="4029749147" sldId="2109"/>
        </pc:sldMkLst>
        <pc:spChg chg="mod">
          <ac:chgData name="Wanshi Chen" userId="3a7dbef4-3474-47c6-9897-007f5734efb0" providerId="ADAL" clId="{D6607E01-659C-45DE-85A9-825F10097515}" dt="2022-09-26T13:58:33.581" v="91" actId="20577"/>
          <ac:spMkLst>
            <pc:docMk/>
            <pc:sldMk cId="4029749147" sldId="2109"/>
            <ac:spMk id="2" creationId="{12DD0395-6E2A-4D67-A1A6-3A5C1DB567C4}"/>
          </ac:spMkLst>
        </pc:spChg>
        <pc:spChg chg="mod">
          <ac:chgData name="Wanshi Chen" userId="3a7dbef4-3474-47c6-9897-007f5734efb0" providerId="ADAL" clId="{D6607E01-659C-45DE-85A9-825F10097515}" dt="2022-09-26T13:58:03.722" v="77" actId="403"/>
          <ac:spMkLst>
            <pc:docMk/>
            <pc:sldMk cId="4029749147" sldId="2109"/>
            <ac:spMk id="3" creationId="{85903BC0-EB37-4C3E-8DD6-27F0E6CA817C}"/>
          </ac:spMkLst>
        </pc:spChg>
      </pc:sldChg>
      <pc:sldChg chg="modSp add mod">
        <pc:chgData name="Wanshi Chen" userId="3a7dbef4-3474-47c6-9897-007f5734efb0" providerId="ADAL" clId="{D6607E01-659C-45DE-85A9-825F10097515}" dt="2022-09-26T13:59:51.147" v="143" actId="20577"/>
        <pc:sldMkLst>
          <pc:docMk/>
          <pc:sldMk cId="3395169966" sldId="2110"/>
        </pc:sldMkLst>
        <pc:spChg chg="mod">
          <ac:chgData name="Wanshi Chen" userId="3a7dbef4-3474-47c6-9897-007f5734efb0" providerId="ADAL" clId="{D6607E01-659C-45DE-85A9-825F10097515}" dt="2022-09-26T13:59:51.147" v="143" actId="20577"/>
          <ac:spMkLst>
            <pc:docMk/>
            <pc:sldMk cId="3395169966" sldId="2110"/>
            <ac:spMk id="2" creationId="{12DD0395-6E2A-4D67-A1A6-3A5C1DB567C4}"/>
          </ac:spMkLst>
        </pc:spChg>
      </pc:sldChg>
      <pc:sldChg chg="modSp add mod">
        <pc:chgData name="Wanshi Chen" userId="3a7dbef4-3474-47c6-9897-007f5734efb0" providerId="ADAL" clId="{D6607E01-659C-45DE-85A9-825F10097515}" dt="2022-09-26T13:59:55.564" v="145" actId="20577"/>
        <pc:sldMkLst>
          <pc:docMk/>
          <pc:sldMk cId="1111919805" sldId="2111"/>
        </pc:sldMkLst>
        <pc:spChg chg="mod">
          <ac:chgData name="Wanshi Chen" userId="3a7dbef4-3474-47c6-9897-007f5734efb0" providerId="ADAL" clId="{D6607E01-659C-45DE-85A9-825F10097515}" dt="2022-09-26T13:59:55.564" v="145" actId="20577"/>
          <ac:spMkLst>
            <pc:docMk/>
            <pc:sldMk cId="1111919805" sldId="2111"/>
            <ac:spMk id="2" creationId="{12DD0395-6E2A-4D67-A1A6-3A5C1DB567C4}"/>
          </ac:spMkLst>
        </pc:spChg>
      </pc:sldChg>
      <pc:sldChg chg="modSp add mod">
        <pc:chgData name="Wanshi Chen" userId="3a7dbef4-3474-47c6-9897-007f5734efb0" providerId="ADAL" clId="{D6607E01-659C-45DE-85A9-825F10097515}" dt="2022-09-26T14:24:57.504" v="197" actId="20577"/>
        <pc:sldMkLst>
          <pc:docMk/>
          <pc:sldMk cId="2533627611" sldId="2112"/>
        </pc:sldMkLst>
        <pc:spChg chg="mod">
          <ac:chgData name="Wanshi Chen" userId="3a7dbef4-3474-47c6-9897-007f5734efb0" providerId="ADAL" clId="{D6607E01-659C-45DE-85A9-825F10097515}" dt="2022-09-26T14:24:57.504" v="197" actId="20577"/>
          <ac:spMkLst>
            <pc:docMk/>
            <pc:sldMk cId="2533627611" sldId="2112"/>
            <ac:spMk id="2" creationId="{12DD0395-6E2A-4D67-A1A6-3A5C1DB567C4}"/>
          </ac:spMkLst>
        </pc:spChg>
      </pc:sldChg>
    </pc:docChg>
  </pc:docChgLst>
  <pc:docChgLst>
    <pc:chgData name="Wanshi Chen" userId="3a7dbef4-3474-47c6-9897-007f5734efb0" providerId="ADAL" clId="{9AF3A2F0-099E-4A6C-B000-EA68BD802F3F}"/>
    <pc:docChg chg="undo custSel addSld delSld modSld">
      <pc:chgData name="Wanshi Chen" userId="3a7dbef4-3474-47c6-9897-007f5734efb0" providerId="ADAL" clId="{9AF3A2F0-099E-4A6C-B000-EA68BD802F3F}" dt="2022-04-19T14:58:34.481" v="1418" actId="20577"/>
      <pc:docMkLst>
        <pc:docMk/>
      </pc:docMkLst>
      <pc:sldChg chg="modSp mod">
        <pc:chgData name="Wanshi Chen" userId="3a7dbef4-3474-47c6-9897-007f5734efb0" providerId="ADAL" clId="{9AF3A2F0-099E-4A6C-B000-EA68BD802F3F}" dt="2022-04-13T00:33:31.823" v="1" actId="20577"/>
        <pc:sldMkLst>
          <pc:docMk/>
          <pc:sldMk cId="399343419" sldId="434"/>
        </pc:sldMkLst>
        <pc:spChg chg="mod">
          <ac:chgData name="Wanshi Chen" userId="3a7dbef4-3474-47c6-9897-007f5734efb0" providerId="ADAL" clId="{9AF3A2F0-099E-4A6C-B000-EA68BD802F3F}" dt="2022-04-13T00:33:31.823" v="1" actId="20577"/>
          <ac:spMkLst>
            <pc:docMk/>
            <pc:sldMk cId="399343419" sldId="434"/>
            <ac:spMk id="5" creationId="{55BB95B6-96F8-4C7B-843E-16CFF3CC2E82}"/>
          </ac:spMkLst>
        </pc:spChg>
      </pc:sldChg>
      <pc:sldChg chg="modSp mod">
        <pc:chgData name="Wanshi Chen" userId="3a7dbef4-3474-47c6-9897-007f5734efb0" providerId="ADAL" clId="{9AF3A2F0-099E-4A6C-B000-EA68BD802F3F}" dt="2022-04-13T03:12:51.549" v="181" actId="20577"/>
        <pc:sldMkLst>
          <pc:docMk/>
          <pc:sldMk cId="4008192341" sldId="435"/>
        </pc:sldMkLst>
        <pc:spChg chg="mod">
          <ac:chgData name="Wanshi Chen" userId="3a7dbef4-3474-47c6-9897-007f5734efb0" providerId="ADAL" clId="{9AF3A2F0-099E-4A6C-B000-EA68BD802F3F}" dt="2022-04-13T03:12:51.549" v="181" actId="20577"/>
          <ac:spMkLst>
            <pc:docMk/>
            <pc:sldMk cId="4008192341" sldId="435"/>
            <ac:spMk id="3" creationId="{85903BC0-EB37-4C3E-8DD6-27F0E6CA817C}"/>
          </ac:spMkLst>
        </pc:spChg>
      </pc:sldChg>
      <pc:sldChg chg="del">
        <pc:chgData name="Wanshi Chen" userId="3a7dbef4-3474-47c6-9897-007f5734efb0" providerId="ADAL" clId="{9AF3A2F0-099E-4A6C-B000-EA68BD802F3F}" dt="2022-04-13T03:11:37.182" v="165" actId="47"/>
        <pc:sldMkLst>
          <pc:docMk/>
          <pc:sldMk cId="1586269898" sldId="448"/>
        </pc:sldMkLst>
      </pc:sldChg>
      <pc:sldChg chg="del">
        <pc:chgData name="Wanshi Chen" userId="3a7dbef4-3474-47c6-9897-007f5734efb0" providerId="ADAL" clId="{9AF3A2F0-099E-4A6C-B000-EA68BD802F3F}" dt="2022-04-13T03:11:50.367" v="169" actId="47"/>
        <pc:sldMkLst>
          <pc:docMk/>
          <pc:sldMk cId="710073331" sldId="1085"/>
        </pc:sldMkLst>
      </pc:sldChg>
      <pc:sldChg chg="delSp modSp mod">
        <pc:chgData name="Wanshi Chen" userId="3a7dbef4-3474-47c6-9897-007f5734efb0" providerId="ADAL" clId="{9AF3A2F0-099E-4A6C-B000-EA68BD802F3F}" dt="2022-04-13T00:37:06.009" v="44" actId="478"/>
        <pc:sldMkLst>
          <pc:docMk/>
          <pc:sldMk cId="2883234055" sldId="1088"/>
        </pc:sldMkLst>
        <pc:spChg chg="mod">
          <ac:chgData name="Wanshi Chen" userId="3a7dbef4-3474-47c6-9897-007f5734efb0" providerId="ADAL" clId="{9AF3A2F0-099E-4A6C-B000-EA68BD802F3F}" dt="2022-04-13T00:36:10.259" v="43" actId="207"/>
          <ac:spMkLst>
            <pc:docMk/>
            <pc:sldMk cId="2883234055" sldId="1088"/>
            <ac:spMk id="3" creationId="{85903BC0-EB37-4C3E-8DD6-27F0E6CA817C}"/>
          </ac:spMkLst>
        </pc:spChg>
        <pc:spChg chg="del">
          <ac:chgData name="Wanshi Chen" userId="3a7dbef4-3474-47c6-9897-007f5734efb0" providerId="ADAL" clId="{9AF3A2F0-099E-4A6C-B000-EA68BD802F3F}" dt="2022-04-13T00:34:20.782" v="3" actId="478"/>
          <ac:spMkLst>
            <pc:docMk/>
            <pc:sldMk cId="2883234055" sldId="1088"/>
            <ac:spMk id="5" creationId="{517C45FC-85A1-4587-8B12-DE67A2F57FBD}"/>
          </ac:spMkLst>
        </pc:spChg>
        <pc:spChg chg="del">
          <ac:chgData name="Wanshi Chen" userId="3a7dbef4-3474-47c6-9897-007f5734efb0" providerId="ADAL" clId="{9AF3A2F0-099E-4A6C-B000-EA68BD802F3F}" dt="2022-04-13T00:34:16.824" v="2" actId="478"/>
          <ac:spMkLst>
            <pc:docMk/>
            <pc:sldMk cId="2883234055" sldId="1088"/>
            <ac:spMk id="6" creationId="{B61D92EA-0910-4CF9-ACFD-7E92C4268D5F}"/>
          </ac:spMkLst>
        </pc:spChg>
        <pc:spChg chg="del">
          <ac:chgData name="Wanshi Chen" userId="3a7dbef4-3474-47c6-9897-007f5734efb0" providerId="ADAL" clId="{9AF3A2F0-099E-4A6C-B000-EA68BD802F3F}" dt="2022-04-13T00:37:06.009" v="44" actId="478"/>
          <ac:spMkLst>
            <pc:docMk/>
            <pc:sldMk cId="2883234055" sldId="1088"/>
            <ac:spMk id="8" creationId="{EB53932A-3D59-4A73-A212-7CE6034D3657}"/>
          </ac:spMkLst>
        </pc:spChg>
      </pc:sldChg>
      <pc:sldChg chg="del">
        <pc:chgData name="Wanshi Chen" userId="3a7dbef4-3474-47c6-9897-007f5734efb0" providerId="ADAL" clId="{9AF3A2F0-099E-4A6C-B000-EA68BD802F3F}" dt="2022-04-13T03:11:43.851" v="167" actId="47"/>
        <pc:sldMkLst>
          <pc:docMk/>
          <pc:sldMk cId="2900904918" sldId="1091"/>
        </pc:sldMkLst>
      </pc:sldChg>
      <pc:sldChg chg="del">
        <pc:chgData name="Wanshi Chen" userId="3a7dbef4-3474-47c6-9897-007f5734efb0" providerId="ADAL" clId="{9AF3A2F0-099E-4A6C-B000-EA68BD802F3F}" dt="2022-04-13T03:24:48.418" v="722" actId="47"/>
        <pc:sldMkLst>
          <pc:docMk/>
          <pc:sldMk cId="4216883840" sldId="1094"/>
        </pc:sldMkLst>
      </pc:sldChg>
      <pc:sldChg chg="modSp">
        <pc:chgData name="Wanshi Chen" userId="3a7dbef4-3474-47c6-9897-007f5734efb0" providerId="ADAL" clId="{9AF3A2F0-099E-4A6C-B000-EA68BD802F3F}" dt="2022-04-13T03:25:41.483" v="735" actId="1076"/>
        <pc:sldMkLst>
          <pc:docMk/>
          <pc:sldMk cId="90701083" sldId="1095"/>
        </pc:sldMkLst>
        <pc:spChg chg="mod">
          <ac:chgData name="Wanshi Chen" userId="3a7dbef4-3474-47c6-9897-007f5734efb0" providerId="ADAL" clId="{9AF3A2F0-099E-4A6C-B000-EA68BD802F3F}" dt="2022-04-13T03:25:41.483" v="735" actId="1076"/>
          <ac:spMkLst>
            <pc:docMk/>
            <pc:sldMk cId="90701083" sldId="1095"/>
            <ac:spMk id="2" creationId="{D5F8CA0F-D8F1-4A1D-B054-9C9D5323BB36}"/>
          </ac:spMkLst>
        </pc:spChg>
      </pc:sldChg>
      <pc:sldChg chg="del">
        <pc:chgData name="Wanshi Chen" userId="3a7dbef4-3474-47c6-9897-007f5734efb0" providerId="ADAL" clId="{9AF3A2F0-099E-4A6C-B000-EA68BD802F3F}" dt="2022-04-13T03:11:59.615" v="172" actId="47"/>
        <pc:sldMkLst>
          <pc:docMk/>
          <pc:sldMk cId="3241534222" sldId="1096"/>
        </pc:sldMkLst>
      </pc:sldChg>
      <pc:sldChg chg="del">
        <pc:chgData name="Wanshi Chen" userId="3a7dbef4-3474-47c6-9897-007f5734efb0" providerId="ADAL" clId="{9AF3A2F0-099E-4A6C-B000-EA68BD802F3F}" dt="2022-04-13T03:11:58.916" v="171" actId="47"/>
        <pc:sldMkLst>
          <pc:docMk/>
          <pc:sldMk cId="1547127847" sldId="1097"/>
        </pc:sldMkLst>
      </pc:sldChg>
      <pc:sldChg chg="del">
        <pc:chgData name="Wanshi Chen" userId="3a7dbef4-3474-47c6-9897-007f5734efb0" providerId="ADAL" clId="{9AF3A2F0-099E-4A6C-B000-EA68BD802F3F}" dt="2022-04-13T03:12:00.980" v="174" actId="47"/>
        <pc:sldMkLst>
          <pc:docMk/>
          <pc:sldMk cId="1055013219" sldId="1098"/>
        </pc:sldMkLst>
      </pc:sldChg>
      <pc:sldChg chg="del">
        <pc:chgData name="Wanshi Chen" userId="3a7dbef4-3474-47c6-9897-007f5734efb0" providerId="ADAL" clId="{9AF3A2F0-099E-4A6C-B000-EA68BD802F3F}" dt="2022-04-13T03:11:51.669" v="170" actId="47"/>
        <pc:sldMkLst>
          <pc:docMk/>
          <pc:sldMk cId="2152723967" sldId="1099"/>
        </pc:sldMkLst>
      </pc:sldChg>
      <pc:sldChg chg="del">
        <pc:chgData name="Wanshi Chen" userId="3a7dbef4-3474-47c6-9897-007f5734efb0" providerId="ADAL" clId="{9AF3A2F0-099E-4A6C-B000-EA68BD802F3F}" dt="2022-04-13T03:11:49.339" v="168" actId="47"/>
        <pc:sldMkLst>
          <pc:docMk/>
          <pc:sldMk cId="4011735051" sldId="1100"/>
        </pc:sldMkLst>
      </pc:sldChg>
      <pc:sldChg chg="del">
        <pc:chgData name="Wanshi Chen" userId="3a7dbef4-3474-47c6-9897-007f5734efb0" providerId="ADAL" clId="{9AF3A2F0-099E-4A6C-B000-EA68BD802F3F}" dt="2022-04-13T03:12:00.168" v="173" actId="47"/>
        <pc:sldMkLst>
          <pc:docMk/>
          <pc:sldMk cId="146116503" sldId="1101"/>
        </pc:sldMkLst>
      </pc:sldChg>
      <pc:sldChg chg="del">
        <pc:chgData name="Wanshi Chen" userId="3a7dbef4-3474-47c6-9897-007f5734efb0" providerId="ADAL" clId="{9AF3A2F0-099E-4A6C-B000-EA68BD802F3F}" dt="2022-04-13T03:36:14.106" v="1216" actId="47"/>
        <pc:sldMkLst>
          <pc:docMk/>
          <pc:sldMk cId="937990586" sldId="1103"/>
        </pc:sldMkLst>
      </pc:sldChg>
      <pc:sldChg chg="modSp add mod">
        <pc:chgData name="Wanshi Chen" userId="3a7dbef4-3474-47c6-9897-007f5734efb0" providerId="ADAL" clId="{9AF3A2F0-099E-4A6C-B000-EA68BD802F3F}" dt="2022-04-13T03:04:25.418" v="164" actId="20577"/>
        <pc:sldMkLst>
          <pc:docMk/>
          <pc:sldMk cId="1037133253" sldId="1104"/>
        </pc:sldMkLst>
        <pc:spChg chg="mod">
          <ac:chgData name="Wanshi Chen" userId="3a7dbef4-3474-47c6-9897-007f5734efb0" providerId="ADAL" clId="{9AF3A2F0-099E-4A6C-B000-EA68BD802F3F}" dt="2022-04-13T03:04:25.418" v="164" actId="20577"/>
          <ac:spMkLst>
            <pc:docMk/>
            <pc:sldMk cId="1037133253" sldId="1104"/>
            <ac:spMk id="2" creationId="{12DD0395-6E2A-4D67-A1A6-3A5C1DB567C4}"/>
          </ac:spMkLst>
        </pc:spChg>
        <pc:spChg chg="mod">
          <ac:chgData name="Wanshi Chen" userId="3a7dbef4-3474-47c6-9897-007f5734efb0" providerId="ADAL" clId="{9AF3A2F0-099E-4A6C-B000-EA68BD802F3F}" dt="2022-04-13T03:02:30.296" v="160" actId="403"/>
          <ac:spMkLst>
            <pc:docMk/>
            <pc:sldMk cId="1037133253" sldId="1104"/>
            <ac:spMk id="3" creationId="{85903BC0-EB37-4C3E-8DD6-27F0E6CA817C}"/>
          </ac:spMkLst>
        </pc:spChg>
      </pc:sldChg>
      <pc:sldChg chg="add">
        <pc:chgData name="Wanshi Chen" userId="3a7dbef4-3474-47c6-9897-007f5734efb0" providerId="ADAL" clId="{9AF3A2F0-099E-4A6C-B000-EA68BD802F3F}" dt="2022-04-13T03:23:23.433" v="705"/>
        <pc:sldMkLst>
          <pc:docMk/>
          <pc:sldMk cId="287383035" sldId="1178"/>
        </pc:sldMkLst>
      </pc:sldChg>
      <pc:sldChg chg="add">
        <pc:chgData name="Wanshi Chen" userId="3a7dbef4-3474-47c6-9897-007f5734efb0" providerId="ADAL" clId="{9AF3A2F0-099E-4A6C-B000-EA68BD802F3F}" dt="2022-04-13T03:23:23.433" v="705"/>
        <pc:sldMkLst>
          <pc:docMk/>
          <pc:sldMk cId="2742347042" sldId="1180"/>
        </pc:sldMkLst>
      </pc:sldChg>
      <pc:sldChg chg="add del">
        <pc:chgData name="Wanshi Chen" userId="3a7dbef4-3474-47c6-9897-007f5734efb0" providerId="ADAL" clId="{9AF3A2F0-099E-4A6C-B000-EA68BD802F3F}" dt="2022-04-13T03:23:27.876" v="707" actId="47"/>
        <pc:sldMkLst>
          <pc:docMk/>
          <pc:sldMk cId="362015556" sldId="1181"/>
        </pc:sldMkLst>
      </pc:sldChg>
      <pc:sldChg chg="add del">
        <pc:chgData name="Wanshi Chen" userId="3a7dbef4-3474-47c6-9897-007f5734efb0" providerId="ADAL" clId="{9AF3A2F0-099E-4A6C-B000-EA68BD802F3F}" dt="2022-04-13T03:23:26.623" v="706" actId="47"/>
        <pc:sldMkLst>
          <pc:docMk/>
          <pc:sldMk cId="2193615403" sldId="2094"/>
        </pc:sldMkLst>
      </pc:sldChg>
      <pc:sldChg chg="modSp add mod">
        <pc:chgData name="Wanshi Chen" userId="3a7dbef4-3474-47c6-9897-007f5734efb0" providerId="ADAL" clId="{9AF3A2F0-099E-4A6C-B000-EA68BD802F3F}" dt="2022-04-13T03:14:48.822" v="242" actId="20577"/>
        <pc:sldMkLst>
          <pc:docMk/>
          <pc:sldMk cId="1058552193" sldId="2095"/>
        </pc:sldMkLst>
        <pc:spChg chg="mod">
          <ac:chgData name="Wanshi Chen" userId="3a7dbef4-3474-47c6-9897-007f5734efb0" providerId="ADAL" clId="{9AF3A2F0-099E-4A6C-B000-EA68BD802F3F}" dt="2022-04-13T03:14:48.822" v="242" actId="20577"/>
          <ac:spMkLst>
            <pc:docMk/>
            <pc:sldMk cId="1058552193" sldId="2095"/>
            <ac:spMk id="2" creationId="{12DD0395-6E2A-4D67-A1A6-3A5C1DB567C4}"/>
          </ac:spMkLst>
        </pc:spChg>
        <pc:spChg chg="mod">
          <ac:chgData name="Wanshi Chen" userId="3a7dbef4-3474-47c6-9897-007f5734efb0" providerId="ADAL" clId="{9AF3A2F0-099E-4A6C-B000-EA68BD802F3F}" dt="2022-04-13T03:14:37.238" v="241" actId="6549"/>
          <ac:spMkLst>
            <pc:docMk/>
            <pc:sldMk cId="1058552193" sldId="2095"/>
            <ac:spMk id="3" creationId="{85903BC0-EB37-4C3E-8DD6-27F0E6CA817C}"/>
          </ac:spMkLst>
        </pc:spChg>
      </pc:sldChg>
      <pc:sldChg chg="modSp add mod">
        <pc:chgData name="Wanshi Chen" userId="3a7dbef4-3474-47c6-9897-007f5734efb0" providerId="ADAL" clId="{9AF3A2F0-099E-4A6C-B000-EA68BD802F3F}" dt="2022-04-13T03:04:21.307" v="163" actId="20577"/>
        <pc:sldMkLst>
          <pc:docMk/>
          <pc:sldMk cId="1695494714" sldId="2096"/>
        </pc:sldMkLst>
        <pc:spChg chg="mod">
          <ac:chgData name="Wanshi Chen" userId="3a7dbef4-3474-47c6-9897-007f5734efb0" providerId="ADAL" clId="{9AF3A2F0-099E-4A6C-B000-EA68BD802F3F}" dt="2022-04-13T03:04:21.307" v="163" actId="20577"/>
          <ac:spMkLst>
            <pc:docMk/>
            <pc:sldMk cId="1695494714" sldId="2096"/>
            <ac:spMk id="2" creationId="{12DD0395-6E2A-4D67-A1A6-3A5C1DB567C4}"/>
          </ac:spMkLst>
        </pc:spChg>
        <pc:spChg chg="mod">
          <ac:chgData name="Wanshi Chen" userId="3a7dbef4-3474-47c6-9897-007f5734efb0" providerId="ADAL" clId="{9AF3A2F0-099E-4A6C-B000-EA68BD802F3F}" dt="2022-04-13T03:02:36.908" v="161" actId="403"/>
          <ac:spMkLst>
            <pc:docMk/>
            <pc:sldMk cId="1695494714" sldId="2096"/>
            <ac:spMk id="3" creationId="{85903BC0-EB37-4C3E-8DD6-27F0E6CA817C}"/>
          </ac:spMkLst>
        </pc:spChg>
      </pc:sldChg>
      <pc:sldChg chg="modSp add mod">
        <pc:chgData name="Wanshi Chen" userId="3a7dbef4-3474-47c6-9897-007f5734efb0" providerId="ADAL" clId="{9AF3A2F0-099E-4A6C-B000-EA68BD802F3F}" dt="2022-04-15T03:06:02.132" v="1414"/>
        <pc:sldMkLst>
          <pc:docMk/>
          <pc:sldMk cId="1028292536" sldId="2097"/>
        </pc:sldMkLst>
        <pc:spChg chg="mod">
          <ac:chgData name="Wanshi Chen" userId="3a7dbef4-3474-47c6-9897-007f5734efb0" providerId="ADAL" clId="{9AF3A2F0-099E-4A6C-B000-EA68BD802F3F}" dt="2022-04-15T03:06:02.132" v="1414"/>
          <ac:spMkLst>
            <pc:docMk/>
            <pc:sldMk cId="1028292536" sldId="2097"/>
            <ac:spMk id="3" creationId="{85903BC0-EB37-4C3E-8DD6-27F0E6CA817C}"/>
          </ac:spMkLst>
        </pc:spChg>
      </pc:sldChg>
      <pc:sldChg chg="modSp add mod">
        <pc:chgData name="Wanshi Chen" userId="3a7dbef4-3474-47c6-9897-007f5734efb0" providerId="ADAL" clId="{9AF3A2F0-099E-4A6C-B000-EA68BD802F3F}" dt="2022-04-19T14:58:34.481" v="1418" actId="20577"/>
        <pc:sldMkLst>
          <pc:docMk/>
          <pc:sldMk cId="918975956" sldId="2098"/>
        </pc:sldMkLst>
        <pc:spChg chg="mod">
          <ac:chgData name="Wanshi Chen" userId="3a7dbef4-3474-47c6-9897-007f5734efb0" providerId="ADAL" clId="{9AF3A2F0-099E-4A6C-B000-EA68BD802F3F}" dt="2022-04-19T14:58:34.481" v="1418" actId="20577"/>
          <ac:spMkLst>
            <pc:docMk/>
            <pc:sldMk cId="918975956" sldId="2098"/>
            <ac:spMk id="3" creationId="{85903BC0-EB37-4C3E-8DD6-27F0E6CA817C}"/>
          </ac:spMkLst>
        </pc:spChg>
      </pc:sldChg>
      <pc:sldChg chg="modSp add mod">
        <pc:chgData name="Wanshi Chen" userId="3a7dbef4-3474-47c6-9897-007f5734efb0" providerId="ADAL" clId="{9AF3A2F0-099E-4A6C-B000-EA68BD802F3F}" dt="2022-04-13T15:17:57.804" v="1386" actId="12"/>
        <pc:sldMkLst>
          <pc:docMk/>
          <pc:sldMk cId="1203447358" sldId="2099"/>
        </pc:sldMkLst>
        <pc:spChg chg="mod">
          <ac:chgData name="Wanshi Chen" userId="3a7dbef4-3474-47c6-9897-007f5734efb0" providerId="ADAL" clId="{9AF3A2F0-099E-4A6C-B000-EA68BD802F3F}" dt="2022-04-13T15:17:57.804" v="1386" actId="12"/>
          <ac:spMkLst>
            <pc:docMk/>
            <pc:sldMk cId="1203447358" sldId="2099"/>
            <ac:spMk id="3" creationId="{85903BC0-EB37-4C3E-8DD6-27F0E6CA817C}"/>
          </ac:spMkLst>
        </pc:spChg>
      </pc:sldChg>
      <pc:sldChg chg="add">
        <pc:chgData name="Wanshi Chen" userId="3a7dbef4-3474-47c6-9897-007f5734efb0" providerId="ADAL" clId="{9AF3A2F0-099E-4A6C-B000-EA68BD802F3F}" dt="2022-04-13T03:11:41.180" v="166"/>
        <pc:sldMkLst>
          <pc:docMk/>
          <pc:sldMk cId="1939252559" sldId="2100"/>
        </pc:sldMkLst>
      </pc:sldChg>
      <pc:sldChg chg="add">
        <pc:chgData name="Wanshi Chen" userId="3a7dbef4-3474-47c6-9897-007f5734efb0" providerId="ADAL" clId="{9AF3A2F0-099E-4A6C-B000-EA68BD802F3F}" dt="2022-04-13T03:11:41.180" v="166"/>
        <pc:sldMkLst>
          <pc:docMk/>
          <pc:sldMk cId="245840083" sldId="2101"/>
        </pc:sldMkLst>
      </pc:sldChg>
      <pc:sldChg chg="add">
        <pc:chgData name="Wanshi Chen" userId="3a7dbef4-3474-47c6-9897-007f5734efb0" providerId="ADAL" clId="{9AF3A2F0-099E-4A6C-B000-EA68BD802F3F}" dt="2022-04-13T03:23:23.433" v="705"/>
        <pc:sldMkLst>
          <pc:docMk/>
          <pc:sldMk cId="2066793245" sldId="2102"/>
        </pc:sldMkLst>
      </pc:sldChg>
      <pc:sldChg chg="addSp modSp add mod">
        <pc:chgData name="Wanshi Chen" userId="3a7dbef4-3474-47c6-9897-007f5734efb0" providerId="ADAL" clId="{9AF3A2F0-099E-4A6C-B000-EA68BD802F3F}" dt="2022-04-15T03:28:32.877" v="1415" actId="20577"/>
        <pc:sldMkLst>
          <pc:docMk/>
          <pc:sldMk cId="2429394537" sldId="2103"/>
        </pc:sldMkLst>
        <pc:spChg chg="mod">
          <ac:chgData name="Wanshi Chen" userId="3a7dbef4-3474-47c6-9897-007f5734efb0" providerId="ADAL" clId="{9AF3A2F0-099E-4A6C-B000-EA68BD802F3F}" dt="2022-04-13T03:30:41.415" v="786" actId="20577"/>
          <ac:spMkLst>
            <pc:docMk/>
            <pc:sldMk cId="2429394537" sldId="2103"/>
            <ac:spMk id="2" creationId="{12DD0395-6E2A-4D67-A1A6-3A5C1DB567C4}"/>
          </ac:spMkLst>
        </pc:spChg>
        <pc:spChg chg="add mod">
          <ac:chgData name="Wanshi Chen" userId="3a7dbef4-3474-47c6-9897-007f5734efb0" providerId="ADAL" clId="{9AF3A2F0-099E-4A6C-B000-EA68BD802F3F}" dt="2022-04-15T03:28:32.877" v="1415" actId="20577"/>
          <ac:spMkLst>
            <pc:docMk/>
            <pc:sldMk cId="2429394537" sldId="2103"/>
            <ac:spMk id="3" creationId="{060E9467-509E-4808-B412-5FDF71194714}"/>
          </ac:spMkLst>
        </pc:spChg>
        <pc:graphicFrameChg chg="modGraphic">
          <ac:chgData name="Wanshi Chen" userId="3a7dbef4-3474-47c6-9897-007f5734efb0" providerId="ADAL" clId="{9AF3A2F0-099E-4A6C-B000-EA68BD802F3F}" dt="2022-04-13T03:30:13.162" v="776" actId="21"/>
          <ac:graphicFrameMkLst>
            <pc:docMk/>
            <pc:sldMk cId="2429394537" sldId="2103"/>
            <ac:graphicFrameMk id="5" creationId="{E85C8980-CA98-4304-964B-96F3ED6C390F}"/>
          </ac:graphicFrameMkLst>
        </pc:graphicFrameChg>
      </pc:sldChg>
      <pc:sldChg chg="modSp add mod">
        <pc:chgData name="Wanshi Chen" userId="3a7dbef4-3474-47c6-9897-007f5734efb0" providerId="ADAL" clId="{9AF3A2F0-099E-4A6C-B000-EA68BD802F3F}" dt="2022-04-13T03:24:28.659" v="720" actId="20577"/>
        <pc:sldMkLst>
          <pc:docMk/>
          <pc:sldMk cId="3730780501" sldId="2104"/>
        </pc:sldMkLst>
        <pc:spChg chg="mod">
          <ac:chgData name="Wanshi Chen" userId="3a7dbef4-3474-47c6-9897-007f5734efb0" providerId="ADAL" clId="{9AF3A2F0-099E-4A6C-B000-EA68BD802F3F}" dt="2022-04-13T03:24:28.659" v="720" actId="20577"/>
          <ac:spMkLst>
            <pc:docMk/>
            <pc:sldMk cId="3730780501" sldId="2104"/>
            <ac:spMk id="2" creationId="{12DD0395-6E2A-4D67-A1A6-3A5C1DB567C4}"/>
          </ac:spMkLst>
        </pc:spChg>
      </pc:sldChg>
      <pc:sldChg chg="modSp add mod">
        <pc:chgData name="Wanshi Chen" userId="3a7dbef4-3474-47c6-9897-007f5734efb0" providerId="ADAL" clId="{9AF3A2F0-099E-4A6C-B000-EA68BD802F3F}" dt="2022-04-13T03:24:54.090" v="734" actId="20577"/>
        <pc:sldMkLst>
          <pc:docMk/>
          <pc:sldMk cId="645910602" sldId="2105"/>
        </pc:sldMkLst>
        <pc:spChg chg="mod">
          <ac:chgData name="Wanshi Chen" userId="3a7dbef4-3474-47c6-9897-007f5734efb0" providerId="ADAL" clId="{9AF3A2F0-099E-4A6C-B000-EA68BD802F3F}" dt="2022-04-13T03:24:54.090" v="734" actId="20577"/>
          <ac:spMkLst>
            <pc:docMk/>
            <pc:sldMk cId="645910602" sldId="2105"/>
            <ac:spMk id="2" creationId="{12DD0395-6E2A-4D67-A1A6-3A5C1DB567C4}"/>
          </ac:spMkLst>
        </pc:spChg>
      </pc:sldChg>
      <pc:sldMasterChg chg="delSldLayout">
        <pc:chgData name="Wanshi Chen" userId="3a7dbef4-3474-47c6-9897-007f5734efb0" providerId="ADAL" clId="{9AF3A2F0-099E-4A6C-B000-EA68BD802F3F}" dt="2022-04-13T03:11:51.669" v="170" actId="47"/>
        <pc:sldMasterMkLst>
          <pc:docMk/>
          <pc:sldMasterMk cId="2430339617" sldId="2147483691"/>
        </pc:sldMasterMkLst>
        <pc:sldLayoutChg chg="del">
          <pc:chgData name="Wanshi Chen" userId="3a7dbef4-3474-47c6-9897-007f5734efb0" providerId="ADAL" clId="{9AF3A2F0-099E-4A6C-B000-EA68BD802F3F}" dt="2022-04-13T03:11:51.669" v="170" actId="47"/>
          <pc:sldLayoutMkLst>
            <pc:docMk/>
            <pc:sldMasterMk cId="2430339617" sldId="2147483691"/>
            <pc:sldLayoutMk cId="1015878236" sldId="214748369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4/17/2023</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ran/TSG_RAN/TSGR_99/Docs/RP-230050.zip"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ran/TSG_RAN/TSGR_99/Docs/RP-230741.zip" TargetMode="External"/><Relationship Id="rId2" Type="http://schemas.openxmlformats.org/officeDocument/2006/relationships/hyperlink" Target="http://www.3gpp.org/ftp/tsg_ran/TSG_RAN/TSGR_98e/Docs/RP-223443.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24.zip" TargetMode="External"/><Relationship Id="rId5" Type="http://schemas.openxmlformats.org/officeDocument/2006/relationships/hyperlink" Target="http://www.3gpp.org/ftp/tsg_ran/TSG_RAN/TSGR_99/Docs/RP-230805.zip" TargetMode="External"/><Relationship Id="rId4" Type="http://schemas.openxmlformats.org/officeDocument/2006/relationships/hyperlink" Target="http://www.3gpp.org/ftp/tsg_ran/TSG_RAN/TSGR_98e/Docs/RP-223506.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98e/Docs/RP-223538.zip" TargetMode="External"/><Relationship Id="rId7" Type="http://schemas.openxmlformats.org/officeDocument/2006/relationships/hyperlink" Target="http://www.3gpp.org/ftp/tsg_ran/TSG_RAN/TSGR_98e/Docs/RP-223504.zip" TargetMode="External"/><Relationship Id="rId2" Type="http://schemas.openxmlformats.org/officeDocument/2006/relationships/hyperlink" Target="http://www.3gpp.org/ftp/tsg_ran/TSG_RAN/TSGR_98e/Docs/RP-223540.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502.zip" TargetMode="External"/><Relationship Id="rId5" Type="http://schemas.openxmlformats.org/officeDocument/2006/relationships/hyperlink" Target="http://www.3gpp.org/ftp/tsg_ran/TSG_RAN/TSGR_98e/Docs/RP-223531.zip" TargetMode="External"/><Relationship Id="rId4" Type="http://schemas.openxmlformats.org/officeDocument/2006/relationships/hyperlink" Target="http://www.3gpp.org/ftp/tsg_ran/TSG_RAN/TSGR_98e/Docs/RP-223549.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3gpp.org/ftp/tsg_ran/TSG_RAN/TSGR_98e/Docs/RP-223514.zip" TargetMode="External"/><Relationship Id="rId13" Type="http://schemas.openxmlformats.org/officeDocument/2006/relationships/hyperlink" Target="http://www.3gpp.org/ftp/tsg_ran/TSG_RAN/TSGR_98e/Docs/RP-223516.zip" TargetMode="External"/><Relationship Id="rId18" Type="http://schemas.openxmlformats.org/officeDocument/2006/relationships/hyperlink" Target="http://www.3gpp.org/ftp/tsg_ran/TSG_RAN/TSGR_99/Docs/RP-230791.zip" TargetMode="External"/><Relationship Id="rId3" Type="http://schemas.openxmlformats.org/officeDocument/2006/relationships/hyperlink" Target="http://www.3gpp.org/ftp/tsg_ran/TSG_RAN/TSGR_99/Docs/RP-230754.zip" TargetMode="External"/><Relationship Id="rId21" Type="http://schemas.openxmlformats.org/officeDocument/2006/relationships/hyperlink" Target="http://www.3gpp.org/ftp/tsg_ran/TSG_RAN/TSGR_99/Docs/RP-230790.zip" TargetMode="External"/><Relationship Id="rId7" Type="http://schemas.openxmlformats.org/officeDocument/2006/relationships/hyperlink" Target="http://www.3gpp.org/ftp/tsg_ran/TSG_RAN/TSGR_98e/Docs/RP-223530.zip" TargetMode="External"/><Relationship Id="rId12" Type="http://schemas.openxmlformats.org/officeDocument/2006/relationships/hyperlink" Target="http://www.3gpp.org/ftp/tsg_ran/TSG_RAN/TSGR_98e/Docs/RP-223537.zip" TargetMode="External"/><Relationship Id="rId17" Type="http://schemas.openxmlformats.org/officeDocument/2006/relationships/hyperlink" Target="http://www.3gpp.org/ftp/tsg_ran/TSG_RAN/TSGR_99/Docs/RP-230743.zip" TargetMode="External"/><Relationship Id="rId2" Type="http://schemas.openxmlformats.org/officeDocument/2006/relationships/hyperlink" Target="http://www.3gpp.org/ftp/tsg_ran/TSG_RAN/TSGR_99/Docs/RP-230787.zip" TargetMode="External"/><Relationship Id="rId16" Type="http://schemas.openxmlformats.org/officeDocument/2006/relationships/hyperlink" Target="http://www.3gpp.org/ftp/tsg_ran/TSG_RAN/TSGR_98e/Docs/RP-223448.zip" TargetMode="External"/><Relationship Id="rId20" Type="http://schemas.openxmlformats.org/officeDocument/2006/relationships/hyperlink" Target="http://www.3gpp.org/ftp/tsg_ran/TSG_RAN/TSGR_99/Docs/RP-230789.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529.zip" TargetMode="External"/><Relationship Id="rId11" Type="http://schemas.openxmlformats.org/officeDocument/2006/relationships/hyperlink" Target="http://www.3gpp.org/ftp/tsg_ran/TSG_RAN/TSGR_98e/Docs/RP-223553.zip" TargetMode="External"/><Relationship Id="rId5" Type="http://schemas.openxmlformats.org/officeDocument/2006/relationships/hyperlink" Target="http://www.3gpp.org/ftp/tsg_ran/TSG_RAN/TSGR_98e/Docs/RP-223511.zip" TargetMode="External"/><Relationship Id="rId15" Type="http://schemas.openxmlformats.org/officeDocument/2006/relationships/hyperlink" Target="http://www.3gpp.org/ftp/tsg_ran/TSG_RAN/TSGR_98e/Docs/RP-223517.zip" TargetMode="External"/><Relationship Id="rId23" Type="http://schemas.openxmlformats.org/officeDocument/2006/relationships/hyperlink" Target="http://www.3gpp.org/ftp/tsg_ran/TSG_RAN/TSGR_99/Docs/RP-230745.zip" TargetMode="External"/><Relationship Id="rId10" Type="http://schemas.openxmlformats.org/officeDocument/2006/relationships/hyperlink" Target="http://www.3gpp.org/ftp/tsg_ran/TSG_RAN/TSGR_98e/Docs/RP-222824.zip" TargetMode="External"/><Relationship Id="rId19" Type="http://schemas.openxmlformats.org/officeDocument/2006/relationships/hyperlink" Target="http://www.3gpp.org/ftp/tsg_ran/TSG_RAN/TSGR_99/Docs/RP-230764.zip" TargetMode="External"/><Relationship Id="rId4" Type="http://schemas.openxmlformats.org/officeDocument/2006/relationships/hyperlink" Target="http://www.3gpp.org/ftp/tsg_ran/TSG_RAN/TSGR_99/Docs/RP-230788.zip" TargetMode="External"/><Relationship Id="rId9" Type="http://schemas.openxmlformats.org/officeDocument/2006/relationships/hyperlink" Target="http://www.3gpp.org/ftp/tsg_ran/TSG_RAN/TSGR_98e/Docs/RP-223485.zip" TargetMode="External"/><Relationship Id="rId14" Type="http://schemas.openxmlformats.org/officeDocument/2006/relationships/hyperlink" Target="http://www.3gpp.org/ftp/tsg_ran/TSG_RAN/TSGR_98e/Docs/RP-223541.zip" TargetMode="External"/><Relationship Id="rId22" Type="http://schemas.openxmlformats.org/officeDocument/2006/relationships/hyperlink" Target="http://www.3gpp.org/ftp/tsg_ran/TSG_RAN/TSGR_99/Docs/RP-230792.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3gpp.org/ftp/tsg_ran/TSG_RAN/TSGR_98e/Docs/RP-223544.zip" TargetMode="External"/><Relationship Id="rId3" Type="http://schemas.openxmlformats.org/officeDocument/2006/relationships/hyperlink" Target="http://www.3gpp.org/ftp/tsg_ran/TSG_RAN/TSGR_98e/Docs/RP-223495.zip" TargetMode="External"/><Relationship Id="rId7" Type="http://schemas.openxmlformats.org/officeDocument/2006/relationships/hyperlink" Target="http://www.3gpp.org/ftp/tsg_ran/TSG_RAN/TSGR_98e/Docs/RP-223550.zip" TargetMode="External"/><Relationship Id="rId12" Type="http://schemas.openxmlformats.org/officeDocument/2006/relationships/hyperlink" Target="http://www.3gpp.org/ftp/tsg_ran/TSG_RAN/TSGR_99/Docs/RP-230810.zip" TargetMode="External"/><Relationship Id="rId2" Type="http://schemas.openxmlformats.org/officeDocument/2006/relationships/hyperlink" Target="http://www.3gpp.org/ftp/tsg_ran/TSG_RAN/TSGR_98e/Docs/RP-222806.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505.zip" TargetMode="External"/><Relationship Id="rId11" Type="http://schemas.openxmlformats.org/officeDocument/2006/relationships/hyperlink" Target="http://www.3gpp.org/ftp/tsg_ran/TSG_RAN/TSGR_98e/Docs/RP-223455.zip" TargetMode="External"/><Relationship Id="rId5" Type="http://schemas.openxmlformats.org/officeDocument/2006/relationships/hyperlink" Target="http://www.3gpp.org/ftp/tsg_ran/TSG_RAN/TSGR_99/Docs/RP-230769.zip" TargetMode="External"/><Relationship Id="rId10" Type="http://schemas.openxmlformats.org/officeDocument/2006/relationships/hyperlink" Target="http://www.3gpp.org/ftp/tsg_ran/TSG_RAN/TSGR_99/Docs/RP-230778.zip" TargetMode="External"/><Relationship Id="rId4" Type="http://schemas.openxmlformats.org/officeDocument/2006/relationships/hyperlink" Target="http://www.3gpp.org/ftp/tsg_ran/TSG_RAN/TSGR_99/Docs/RP-230077.zip" TargetMode="External"/><Relationship Id="rId9" Type="http://schemas.openxmlformats.org/officeDocument/2006/relationships/hyperlink" Target="http://www.3gpp.org/ftp/tsg_ran/TSG_RAN/TSGR_98e/Docs/RP-223551.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3gpp.org/ftp/tsg_ran/TSG_RAN/TSGR_99/Docs/RP-230025.zip" TargetMode="External"/><Relationship Id="rId13" Type="http://schemas.openxmlformats.org/officeDocument/2006/relationships/hyperlink" Target="http://www.3gpp.org/ftp/tsg_ran/TSG_RAN/TSGR_99/Docs/RP-230335.zip" TargetMode="External"/><Relationship Id="rId3" Type="http://schemas.openxmlformats.org/officeDocument/2006/relationships/hyperlink" Target="http://www.3gpp.org/ftp/tsg_ran/TSG_RAN/TSGR_98e/Docs/RP-223552.zip" TargetMode="External"/><Relationship Id="rId7" Type="http://schemas.openxmlformats.org/officeDocument/2006/relationships/hyperlink" Target="http://www.3gpp.org/ftp/tsg_ran/TSG_RAN/TSGR_99/Docs/RP-230781.zip" TargetMode="External"/><Relationship Id="rId12" Type="http://schemas.openxmlformats.org/officeDocument/2006/relationships/hyperlink" Target="http://www.3gpp.org/ftp/tsg_ran/TSG_RAN/TSGR_99/Docs/RP-230786.zip" TargetMode="External"/><Relationship Id="rId2" Type="http://schemas.openxmlformats.org/officeDocument/2006/relationships/hyperlink" Target="http://www.3gpp.org/ftp/tsg_ran/TSG_RAN/TSGR_98e/Docs/RP-223534.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80.zip" TargetMode="External"/><Relationship Id="rId11" Type="http://schemas.openxmlformats.org/officeDocument/2006/relationships/hyperlink" Target="http://www.3gpp.org/ftp/tsg_ran/TSG_RAN/TSGR_99/Docs/RP-230804.zip" TargetMode="External"/><Relationship Id="rId5" Type="http://schemas.openxmlformats.org/officeDocument/2006/relationships/hyperlink" Target="http://www.3gpp.org/ftp/tsg_ran/TSG_RAN/TSGR_99/Docs/RP-230186.zip" TargetMode="External"/><Relationship Id="rId10" Type="http://schemas.openxmlformats.org/officeDocument/2006/relationships/hyperlink" Target="http://www.3gpp.org/ftp/tsg_ran/TSG_RAN/TSGR_99/Docs/RP-230783.zip" TargetMode="External"/><Relationship Id="rId4" Type="http://schemas.openxmlformats.org/officeDocument/2006/relationships/hyperlink" Target="http://www.3gpp.org/ftp/tsg_ran/TSG_RAN/TSGR_99/Docs/RP-230809.zip" TargetMode="External"/><Relationship Id="rId9" Type="http://schemas.openxmlformats.org/officeDocument/2006/relationships/hyperlink" Target="http://www.3gpp.org/ftp/tsg_ran/TSG_RAN/TSGR_99/Docs/RP-230782.zip" TargetMode="External"/><Relationship Id="rId14" Type="http://schemas.openxmlformats.org/officeDocument/2006/relationships/hyperlink" Target="http://www.3gpp.org/ftp/tsg_ran/TSG_RAN/TSGR_99/Docs/RP-230740.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ran/TSG_RAN/TSGR_99/Docs/RP-230815.zip" TargetMode="External"/><Relationship Id="rId13" Type="http://schemas.openxmlformats.org/officeDocument/2006/relationships/hyperlink" Target="http://www.3gpp.org/ftp/tsg_ran/TSG_RAN/TSGR_99/Docs/RP-230419.zip" TargetMode="External"/><Relationship Id="rId3" Type="http://schemas.openxmlformats.org/officeDocument/2006/relationships/hyperlink" Target="http://www.3gpp.org/ftp/tsg_ran/TSG_RAN/TSGR_98e/Docs/RP-222896.zip" TargetMode="External"/><Relationship Id="rId7" Type="http://schemas.openxmlformats.org/officeDocument/2006/relationships/hyperlink" Target="http://www.3gpp.org/ftp/tsg_ran/TSG_RAN/TSGR_98e/Docs/RP-223376.zip" TargetMode="External"/><Relationship Id="rId12" Type="http://schemas.openxmlformats.org/officeDocument/2006/relationships/hyperlink" Target="http://www.3gpp.org/ftp/tsg_ran/TSG_RAN/TSGR_98e/Docs/RP-223396.zip" TargetMode="External"/><Relationship Id="rId2" Type="http://schemas.openxmlformats.org/officeDocument/2006/relationships/hyperlink" Target="http://www.3gpp.org/ftp/tsg_ran/TSG_RAN/TSGR_98e/Docs/RP-223499.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450.zip" TargetMode="External"/><Relationship Id="rId11" Type="http://schemas.openxmlformats.org/officeDocument/2006/relationships/hyperlink" Target="http://www.3gpp.org/ftp/tsg_ran/TSG_RAN/TSGR_98e/Docs/RP-223526.zip" TargetMode="External"/><Relationship Id="rId5" Type="http://schemas.openxmlformats.org/officeDocument/2006/relationships/hyperlink" Target="http://www.3gpp.org/ftp/tsg_ran/TSG_RAN/TSGR_99/Docs/RP-230413.zip" TargetMode="External"/><Relationship Id="rId10" Type="http://schemas.openxmlformats.org/officeDocument/2006/relationships/hyperlink" Target="http://www.3gpp.org/ftp/tsg_ran/TSG_RAN/TSGR_98e/Docs/RP-223451.zip" TargetMode="External"/><Relationship Id="rId4" Type="http://schemas.openxmlformats.org/officeDocument/2006/relationships/hyperlink" Target="http://www.3gpp.org/ftp/tsg_ran/TSG_RAN/TSGR_99/Docs/RP-230414.zip" TargetMode="External"/><Relationship Id="rId9" Type="http://schemas.openxmlformats.org/officeDocument/2006/relationships/hyperlink" Target="http://www.3gpp.org/ftp/tsg_ran/TSG_RAN/TSGR_99/Docs/RP-230340.zip" TargetMode="External"/><Relationship Id="rId14" Type="http://schemas.openxmlformats.org/officeDocument/2006/relationships/hyperlink" Target="http://www.3gpp.org/ftp/tsg_ran/TSG_RAN/TSGR_99/Docs/RP-230669.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3gpp.org/ftp/tsg_ran/TSG_RAN/TSGR_98e/Docs/RP-223520.zip" TargetMode="External"/><Relationship Id="rId13" Type="http://schemas.openxmlformats.org/officeDocument/2006/relationships/hyperlink" Target="http://www.3gpp.org/ftp/tsg_ran/TSG_RAN/TSGR_98e/Docs/RP-223462.zip" TargetMode="External"/><Relationship Id="rId18" Type="http://schemas.openxmlformats.org/officeDocument/2006/relationships/hyperlink" Target="http://www.3gpp.org/ftp/tsg_ran/TSG_RAN/TSGR_98e/Docs/RP-223527.zip" TargetMode="External"/><Relationship Id="rId3" Type="http://schemas.openxmlformats.org/officeDocument/2006/relationships/hyperlink" Target="http://www.3gpp.org/ftp/tsg_ran/TSG_RAN/TSGR_98e/Docs/RP-223507.zip" TargetMode="External"/><Relationship Id="rId21" Type="http://schemas.openxmlformats.org/officeDocument/2006/relationships/hyperlink" Target="http://www.3gpp.org/ftp/tsg_ran/TSG_RAN/TSGR_98e/Docs/RP-223468.zip" TargetMode="External"/><Relationship Id="rId7" Type="http://schemas.openxmlformats.org/officeDocument/2006/relationships/hyperlink" Target="http://www.3gpp.org/ftp/tsg_ran/TSG_RAN/TSGR_98e/Docs/RP-223456.zip" TargetMode="External"/><Relationship Id="rId12" Type="http://schemas.openxmlformats.org/officeDocument/2006/relationships/hyperlink" Target="http://www.3gpp.org/ftp/tsg_ran/TSG_RAN/TSGR_98e/Docs/RP-223501.zip" TargetMode="External"/><Relationship Id="rId17" Type="http://schemas.openxmlformats.org/officeDocument/2006/relationships/hyperlink" Target="http://www.3gpp.org/ftp/tsg_ran/TSG_RAN/TSGR_98e/Docs/RP-223466.zip" TargetMode="External"/><Relationship Id="rId2" Type="http://schemas.openxmlformats.org/officeDocument/2006/relationships/hyperlink" Target="http://www.3gpp.org/ftp/tsg_ran/TSG_RAN/TSGR_98e/Docs/RP-22452.zip" TargetMode="External"/><Relationship Id="rId16" Type="http://schemas.openxmlformats.org/officeDocument/2006/relationships/hyperlink" Target="http://www.3gpp.org/ftp/tsg_ran/TSG_RAN/TSGR_98e/Docs/RP-223465.zip" TargetMode="External"/><Relationship Id="rId20" Type="http://schemas.openxmlformats.org/officeDocument/2006/relationships/hyperlink" Target="http://www.3gpp.org/ftp/tsg_ran/TSG_RAN/TSGR_98e/Docs/RP-223509.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276.zip" TargetMode="External"/><Relationship Id="rId11" Type="http://schemas.openxmlformats.org/officeDocument/2006/relationships/hyperlink" Target="http://www.3gpp.org/ftp/tsg_ran/TSG_RAN/TSGR_98e/Docs/RP-223461.zip" TargetMode="External"/><Relationship Id="rId5" Type="http://schemas.openxmlformats.org/officeDocument/2006/relationships/hyperlink" Target="http://www.3gpp.org/ftp/tsg_ran/TSG_RAN/TSGR_98e/Docs/RP-223454.zip" TargetMode="External"/><Relationship Id="rId15" Type="http://schemas.openxmlformats.org/officeDocument/2006/relationships/hyperlink" Target="http://www.3gpp.org/ftp/tsg_ran/TSG_RAN/TSGR_98e/Docs/RP-223463.zip" TargetMode="External"/><Relationship Id="rId23" Type="http://schemas.openxmlformats.org/officeDocument/2006/relationships/hyperlink" Target="http://www.3gpp.org/ftp/tsg_ran/TSG_RAN/TSGR_98e/Docs/RP-223472.zip" TargetMode="External"/><Relationship Id="rId10" Type="http://schemas.openxmlformats.org/officeDocument/2006/relationships/hyperlink" Target="http://www.3gpp.org/ftp/tsg_ran/TSG_RAN/TSGR_98e/Docs/RP-223492.zip" TargetMode="External"/><Relationship Id="rId19" Type="http://schemas.openxmlformats.org/officeDocument/2006/relationships/hyperlink" Target="http://www.3gpp.org/ftp/tsg_ran/TSG_RAN/TSGR_98e/Docs/RP-223467.zip" TargetMode="External"/><Relationship Id="rId4" Type="http://schemas.openxmlformats.org/officeDocument/2006/relationships/hyperlink" Target="http://www.3gpp.org/ftp/tsg_ran/TSG_RAN/TSGR_98e/Docs/RP-223536.zip" TargetMode="External"/><Relationship Id="rId9" Type="http://schemas.openxmlformats.org/officeDocument/2006/relationships/hyperlink" Target="http://www.3gpp.org/ftp/tsg_ran/TSG_RAN/TSGR_98e/Docs/RP-223460.zip" TargetMode="External"/><Relationship Id="rId14" Type="http://schemas.openxmlformats.org/officeDocument/2006/relationships/hyperlink" Target="http://www.3gpp.org/ftp/tsg_ran/TSG_RAN/TSGR_98e/Docs/RP-223545.zip" TargetMode="External"/><Relationship Id="rId22" Type="http://schemas.openxmlformats.org/officeDocument/2006/relationships/hyperlink" Target="http://www.3gpp.org/ftp/tsg_ran/TSG_RAN/TSGR_98e/Docs/RP-223519.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ran/TSG_RAN/TSGR_99/Docs/RP-230814.zip" TargetMode="External"/><Relationship Id="rId13" Type="http://schemas.openxmlformats.org/officeDocument/2006/relationships/hyperlink" Target="http://www.3gpp.org/ftp/tsg_ran/TSG_RAN/TSGR_99/Docs/RP-230314.zip" TargetMode="External"/><Relationship Id="rId3" Type="http://schemas.openxmlformats.org/officeDocument/2006/relationships/hyperlink" Target="http://www.3gpp.org/ftp/tsg_ran/TSG_RAN/TSGR_99/Docs/RP-230566.zip" TargetMode="External"/><Relationship Id="rId7" Type="http://schemas.openxmlformats.org/officeDocument/2006/relationships/hyperlink" Target="http://www.3gpp.org/ftp/tsg_ran/TSG_RAN/TSGR_99/Docs/RP-230813.zip" TargetMode="External"/><Relationship Id="rId12" Type="http://schemas.openxmlformats.org/officeDocument/2006/relationships/hyperlink" Target="http://www.3gpp.org/ftp/tsg_ran/TSG_RAN/TSGR_99/Docs/RP-230742.zip" TargetMode="External"/><Relationship Id="rId2" Type="http://schemas.openxmlformats.org/officeDocument/2006/relationships/hyperlink" Target="http://www.3gpp.org/ftp/tsg_ran/TSG_RAN/TSGR_99/Docs/RP-23017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50.zip" TargetMode="External"/><Relationship Id="rId11" Type="http://schemas.openxmlformats.org/officeDocument/2006/relationships/hyperlink" Target="http://www.3gpp.org/ftp/tsg_ran/TSG_RAN/TSGR_99/Docs/RP-230279.zip" TargetMode="External"/><Relationship Id="rId5" Type="http://schemas.openxmlformats.org/officeDocument/2006/relationships/hyperlink" Target="http://www.3gpp.org/ftp/tsg_ran/TSG_RAN/TSGR_99/Docs/RP-230751.zip" TargetMode="External"/><Relationship Id="rId10" Type="http://schemas.openxmlformats.org/officeDocument/2006/relationships/hyperlink" Target="http://www.3gpp.org/ftp/tsg_ran/TSG_RAN/TSGR_99/Docs/RP-230755.zip" TargetMode="External"/><Relationship Id="rId4" Type="http://schemas.openxmlformats.org/officeDocument/2006/relationships/hyperlink" Target="http://www.3gpp.org/ftp/tsg_ran/TSG_RAN/TSGR_99/Docs/RP-230328.zip" TargetMode="External"/><Relationship Id="rId9" Type="http://schemas.openxmlformats.org/officeDocument/2006/relationships/hyperlink" Target="http://www.3gpp.org/ftp/tsg_ran/TSG_RAN/TSGR_99/Docs/RP-230753.zip" TargetMode="External"/><Relationship Id="rId14" Type="http://schemas.openxmlformats.org/officeDocument/2006/relationships/hyperlink" Target="http://www.3gpp.org/ftp/tsg_ran/TSG_RAN/TSGR_99/Docs/RP-230705.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98e/Docs/RP-223440.zip" TargetMode="External"/><Relationship Id="rId2" Type="http://schemas.openxmlformats.org/officeDocument/2006/relationships/hyperlink" Target="http://www.3gpp.org/ftp/tsg_ran/TSG_RAN/TSGR_98e/Docs/RP-223439.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8e/Docs/RP-223554.zip" TargetMode="External"/><Relationship Id="rId5" Type="http://schemas.openxmlformats.org/officeDocument/2006/relationships/hyperlink" Target="http://www.3gpp.org/ftp/tsg_ran/TSG_RAN/TSGR_98e/Docs/RP-223444.zip" TargetMode="External"/><Relationship Id="rId4" Type="http://schemas.openxmlformats.org/officeDocument/2006/relationships/hyperlink" Target="http://www.3gpp.org/ftp/tsg_ran/TSG_RAN/TSGR_98e/Docs/RP-22344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ran/TSG_RAN/TSGR_99/Docs/RP-230736.zip" TargetMode="External"/><Relationship Id="rId2" Type="http://schemas.openxmlformats.org/officeDocument/2006/relationships/hyperlink" Target="http://www.3gpp.org/ftp/tsg_ran/TSG_RAN/TSGR_99/Docs/RP-230773.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99/Docs/RP-230772.zip" TargetMode="External"/><Relationship Id="rId4" Type="http://schemas.openxmlformats.org/officeDocument/2006/relationships/hyperlink" Target="http://www.3gpp.org/ftp/tsg_ran/TSG_RAN/TSGR_99/Docs/RP-230771.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98e/Docs/RP-222702.zip" TargetMode="External"/><Relationship Id="rId2" Type="http://schemas.openxmlformats.org/officeDocument/2006/relationships/hyperlink" Target="http://www.3gpp.org/ftp/tsg_ran/TSG_RAN/TSGR_98e/Docs/RP-223542.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99/Docs/RP-230013.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98e/Docs/RP-223528.zip" TargetMode="External"/><Relationship Id="rId2" Type="http://schemas.openxmlformats.org/officeDocument/2006/relationships/hyperlink" Target="http://www.3gpp.org/ftp/tsg_ran/TSG_RAN/TSGR_98e/Docs/RP-222730.zip"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hyperlink" Target="http://www.3gpp.org/ftp/tsg_ran/TSG_RAN/TSGR_97e/Docs/RP-222730.zip"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Report from TSG-RAN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1667201" y="933769"/>
            <a:ext cx="1709122" cy="461665"/>
          </a:xfrm>
          <a:prstGeom prst="rect">
            <a:avLst/>
          </a:prstGeom>
          <a:noFill/>
        </p:spPr>
        <p:txBody>
          <a:bodyPr wrap="none" rtlCol="0">
            <a:spAutoFit/>
          </a:bodyPr>
          <a:lstStyle/>
          <a:p>
            <a:r>
              <a:rPr lang="en-US" sz="2400" b="1" dirty="0">
                <a:effectLst/>
                <a:latin typeface="Arial" panose="020B0604020202020204" pitchFamily="34" charset="0"/>
                <a:ea typeface="Calibri" panose="020F0502020204030204" pitchFamily="34" charset="0"/>
              </a:rPr>
              <a:t>PCG50_05</a:t>
            </a:r>
            <a:endParaRPr lang="en-US" sz="3200" b="1" dirty="0">
              <a:highlight>
                <a:srgbClr val="FFFF00"/>
              </a:highlight>
            </a:endParaRPr>
          </a:p>
        </p:txBody>
      </p:sp>
      <p:sp>
        <p:nvSpPr>
          <p:cNvPr id="7" name="TextBox 6">
            <a:extLst>
              <a:ext uri="{FF2B5EF4-FFF2-40B4-BE49-F238E27FC236}">
                <a16:creationId xmlns:a16="http://schemas.microsoft.com/office/drawing/2014/main" id="{9AE9F7C8-F7BC-47BC-85E0-7D8A39FEAB12}"/>
              </a:ext>
            </a:extLst>
          </p:cNvPr>
          <p:cNvSpPr txBox="1"/>
          <p:nvPr/>
        </p:nvSpPr>
        <p:spPr>
          <a:xfrm>
            <a:off x="11667201" y="291104"/>
            <a:ext cx="1760418" cy="461665"/>
          </a:xfrm>
          <a:prstGeom prst="rect">
            <a:avLst/>
          </a:prstGeom>
          <a:noFill/>
        </p:spPr>
        <p:txBody>
          <a:bodyPr wrap="none" rtlCol="0">
            <a:spAutoFit/>
          </a:bodyPr>
          <a:lstStyle/>
          <a:p>
            <a:r>
              <a:rPr lang="en-US" sz="2400" dirty="0">
                <a:effectLst/>
                <a:latin typeface="Arial" panose="020B0604020202020204" pitchFamily="34" charset="0"/>
                <a:ea typeface="Calibri" panose="020F0502020204030204" pitchFamily="34" charset="0"/>
              </a:rPr>
              <a:t>Agenda </a:t>
            </a:r>
            <a:r>
              <a:rPr lang="en-US" sz="2400" b="1" dirty="0">
                <a:effectLst/>
                <a:latin typeface="Arial" panose="020B0604020202020204" pitchFamily="34" charset="0"/>
                <a:ea typeface="Calibri" panose="020F0502020204030204" pitchFamily="34" charset="0"/>
              </a:rPr>
              <a:t>4.2</a:t>
            </a:r>
            <a:endParaRPr lang="en-US" sz="3200" b="1" dirty="0">
              <a:highlight>
                <a:srgbClr val="FFFF00"/>
              </a:highlight>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122" y="198642"/>
            <a:ext cx="11706046" cy="639488"/>
          </a:xfrm>
        </p:spPr>
        <p:txBody>
          <a:bodyPr/>
          <a:lstStyle/>
          <a:p>
            <a:r>
              <a:rPr lang="en-US" sz="3600" dirty="0"/>
              <a:t>RAN timeline and Meeting Planning  3/3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0848" y="930566"/>
            <a:ext cx="13756312" cy="874183"/>
          </a:xfrm>
        </p:spPr>
        <p:txBody>
          <a:bodyPr/>
          <a:lstStyle/>
          <a:p>
            <a:r>
              <a:rPr lang="en-US" sz="2400" dirty="0"/>
              <a:t>RAN#99 endorsed </a:t>
            </a:r>
            <a:r>
              <a:rPr lang="en-US" sz="2400" b="1" dirty="0"/>
              <a:t>Rel-19 timeline </a:t>
            </a:r>
            <a:r>
              <a:rPr lang="en-US" sz="2400" dirty="0"/>
              <a:t>in </a:t>
            </a:r>
            <a:r>
              <a:rPr lang="en-US" sz="2400" dirty="0">
                <a:hlinkClick r:id="rId2"/>
              </a:rPr>
              <a:t>RP-230050</a:t>
            </a:r>
            <a:endParaRPr lang="en-US" sz="2400" dirty="0"/>
          </a:p>
          <a:p>
            <a:pPr lvl="1"/>
            <a:r>
              <a:rPr lang="en-US" sz="1800" dirty="0"/>
              <a:t>A joint SA/RAN/CT session was subsequently organized to align Rel-19 timeline across TSGs</a:t>
            </a:r>
          </a:p>
          <a:p>
            <a:pPr lvl="1"/>
            <a:endParaRPr lang="en-US" sz="1600" dirty="0"/>
          </a:p>
        </p:txBody>
      </p:sp>
      <p:cxnSp>
        <p:nvCxnSpPr>
          <p:cNvPr id="47" name="Straight Connector 46">
            <a:extLst>
              <a:ext uri="{FF2B5EF4-FFF2-40B4-BE49-F238E27FC236}">
                <a16:creationId xmlns:a16="http://schemas.microsoft.com/office/drawing/2014/main" id="{CAA25C8D-1EDA-4DDF-8278-E4546E79A150}"/>
              </a:ext>
            </a:extLst>
          </p:cNvPr>
          <p:cNvCxnSpPr>
            <a:cxnSpLocks/>
            <a:endCxn id="61" idx="0"/>
          </p:cNvCxnSpPr>
          <p:nvPr/>
        </p:nvCxnSpPr>
        <p:spPr bwMode="auto">
          <a:xfrm>
            <a:off x="10997803" y="2701632"/>
            <a:ext cx="8295" cy="169335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cxnSp>
        <p:nvCxnSpPr>
          <p:cNvPr id="48" name="Straight Connector 47">
            <a:extLst>
              <a:ext uri="{FF2B5EF4-FFF2-40B4-BE49-F238E27FC236}">
                <a16:creationId xmlns:a16="http://schemas.microsoft.com/office/drawing/2014/main" id="{096BD3CC-4FED-4AE0-B44C-C3C4094A78A6}"/>
              </a:ext>
            </a:extLst>
          </p:cNvPr>
          <p:cNvCxnSpPr>
            <a:cxnSpLocks/>
          </p:cNvCxnSpPr>
          <p:nvPr/>
        </p:nvCxnSpPr>
        <p:spPr bwMode="auto">
          <a:xfrm>
            <a:off x="7274116" y="2665637"/>
            <a:ext cx="17382" cy="199351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cxnSp>
        <p:nvCxnSpPr>
          <p:cNvPr id="49" name="Straight Connector 48">
            <a:extLst>
              <a:ext uri="{FF2B5EF4-FFF2-40B4-BE49-F238E27FC236}">
                <a16:creationId xmlns:a16="http://schemas.microsoft.com/office/drawing/2014/main" id="{24B04454-E291-4673-85DA-CF2F8F655ED4}"/>
              </a:ext>
            </a:extLst>
          </p:cNvPr>
          <p:cNvCxnSpPr/>
          <p:nvPr/>
        </p:nvCxnSpPr>
        <p:spPr bwMode="auto">
          <a:xfrm>
            <a:off x="2866950" y="2783708"/>
            <a:ext cx="0" cy="2026669"/>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0" name="Star: 5 Points 49">
            <a:extLst>
              <a:ext uri="{FF2B5EF4-FFF2-40B4-BE49-F238E27FC236}">
                <a16:creationId xmlns:a16="http://schemas.microsoft.com/office/drawing/2014/main" id="{0C9D14AA-BBBB-4DFF-8046-7BCA5E1AA41F}"/>
              </a:ext>
            </a:extLst>
          </p:cNvPr>
          <p:cNvSpPr/>
          <p:nvPr/>
        </p:nvSpPr>
        <p:spPr bwMode="auto">
          <a:xfrm>
            <a:off x="2494788" y="4851953"/>
            <a:ext cx="760019" cy="493716"/>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51" name="TextBox 50">
            <a:extLst>
              <a:ext uri="{FF2B5EF4-FFF2-40B4-BE49-F238E27FC236}">
                <a16:creationId xmlns:a16="http://schemas.microsoft.com/office/drawing/2014/main" id="{69EB2B2A-F08D-4E6D-9317-A6BAF846EBF6}"/>
              </a:ext>
            </a:extLst>
          </p:cNvPr>
          <p:cNvSpPr txBox="1"/>
          <p:nvPr/>
        </p:nvSpPr>
        <p:spPr>
          <a:xfrm>
            <a:off x="2492624" y="5317246"/>
            <a:ext cx="1280741" cy="646331"/>
          </a:xfrm>
          <a:prstGeom prst="rect">
            <a:avLst/>
          </a:prstGeom>
          <a:noFill/>
        </p:spPr>
        <p:txBody>
          <a:bodyPr wrap="square" rtlCol="0">
            <a:spAutoFit/>
          </a:bodyPr>
          <a:lstStyle/>
          <a:p>
            <a:r>
              <a:rPr lang="en-US" b="1" dirty="0"/>
              <a:t>We are here</a:t>
            </a:r>
          </a:p>
        </p:txBody>
      </p:sp>
      <p:sp>
        <p:nvSpPr>
          <p:cNvPr id="52" name="Rectangle 51">
            <a:extLst>
              <a:ext uri="{FF2B5EF4-FFF2-40B4-BE49-F238E27FC236}">
                <a16:creationId xmlns:a16="http://schemas.microsoft.com/office/drawing/2014/main" id="{1E0A2015-B627-42EE-B9AF-AF46DB744AA4}"/>
              </a:ext>
            </a:extLst>
          </p:cNvPr>
          <p:cNvSpPr/>
          <p:nvPr/>
        </p:nvSpPr>
        <p:spPr bwMode="auto">
          <a:xfrm>
            <a:off x="1757359" y="2969633"/>
            <a:ext cx="2751273" cy="368774"/>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R18 RAN1</a:t>
            </a:r>
            <a:endParaRPr lang="en-US" b="1" dirty="0">
              <a:latin typeface="Arial" charset="0"/>
            </a:endParaRPr>
          </a:p>
        </p:txBody>
      </p:sp>
      <p:sp>
        <p:nvSpPr>
          <p:cNvPr id="53" name="Rectangle 52">
            <a:extLst>
              <a:ext uri="{FF2B5EF4-FFF2-40B4-BE49-F238E27FC236}">
                <a16:creationId xmlns:a16="http://schemas.microsoft.com/office/drawing/2014/main" id="{28D8E153-CC16-4F52-AF57-E31BA8155D22}"/>
              </a:ext>
            </a:extLst>
          </p:cNvPr>
          <p:cNvSpPr/>
          <p:nvPr/>
        </p:nvSpPr>
        <p:spPr bwMode="auto">
          <a:xfrm>
            <a:off x="1757359" y="3958740"/>
            <a:ext cx="3701975" cy="353761"/>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R18 RAN2/3/4</a:t>
            </a:r>
            <a:endParaRPr lang="en-US" b="1" dirty="0">
              <a:latin typeface="Arial" charset="0"/>
            </a:endParaRPr>
          </a:p>
        </p:txBody>
      </p:sp>
      <p:cxnSp>
        <p:nvCxnSpPr>
          <p:cNvPr id="54" name="Straight Connector 53">
            <a:extLst>
              <a:ext uri="{FF2B5EF4-FFF2-40B4-BE49-F238E27FC236}">
                <a16:creationId xmlns:a16="http://schemas.microsoft.com/office/drawing/2014/main" id="{E9EF4E70-1653-4858-9AFE-13986892D454}"/>
              </a:ext>
            </a:extLst>
          </p:cNvPr>
          <p:cNvCxnSpPr>
            <a:cxnSpLocks/>
          </p:cNvCxnSpPr>
          <p:nvPr/>
        </p:nvCxnSpPr>
        <p:spPr bwMode="auto">
          <a:xfrm>
            <a:off x="5456720" y="2686500"/>
            <a:ext cx="24624" cy="231654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55" name="TextBox 54">
            <a:extLst>
              <a:ext uri="{FF2B5EF4-FFF2-40B4-BE49-F238E27FC236}">
                <a16:creationId xmlns:a16="http://schemas.microsoft.com/office/drawing/2014/main" id="{077C0433-0EDE-4D13-BE2B-CB8C7A350080}"/>
              </a:ext>
            </a:extLst>
          </p:cNvPr>
          <p:cNvSpPr txBox="1"/>
          <p:nvPr/>
        </p:nvSpPr>
        <p:spPr>
          <a:xfrm>
            <a:off x="3593354" y="3381618"/>
            <a:ext cx="1623901" cy="261610"/>
          </a:xfrm>
          <a:prstGeom prst="rect">
            <a:avLst/>
          </a:prstGeom>
          <a:solidFill>
            <a:schemeClr val="bg1"/>
          </a:solidFill>
        </p:spPr>
        <p:txBody>
          <a:bodyPr wrap="square" rtlCol="0">
            <a:spAutoFit/>
          </a:bodyPr>
          <a:lstStyle/>
          <a:p>
            <a:pPr algn="ctr"/>
            <a:r>
              <a:rPr lang="en-US" sz="1100" b="1" i="1" dirty="0"/>
              <a:t>R18 RAN1 </a:t>
            </a:r>
            <a:r>
              <a:rPr lang="en-US" sz="1100" b="1" i="1" dirty="0" err="1"/>
              <a:t>Func</a:t>
            </a:r>
            <a:r>
              <a:rPr lang="en-US" sz="1100" b="1" i="1" dirty="0"/>
              <a:t>. Freeze</a:t>
            </a:r>
          </a:p>
        </p:txBody>
      </p:sp>
      <p:sp>
        <p:nvSpPr>
          <p:cNvPr id="56" name="TextBox 55">
            <a:extLst>
              <a:ext uri="{FF2B5EF4-FFF2-40B4-BE49-F238E27FC236}">
                <a16:creationId xmlns:a16="http://schemas.microsoft.com/office/drawing/2014/main" id="{F4150C50-7B07-46F7-B48F-480376A62750}"/>
              </a:ext>
            </a:extLst>
          </p:cNvPr>
          <p:cNvSpPr txBox="1"/>
          <p:nvPr/>
        </p:nvSpPr>
        <p:spPr>
          <a:xfrm>
            <a:off x="4360216" y="4385688"/>
            <a:ext cx="1926232" cy="261610"/>
          </a:xfrm>
          <a:prstGeom prst="rect">
            <a:avLst/>
          </a:prstGeom>
          <a:solidFill>
            <a:schemeClr val="bg1"/>
          </a:solidFill>
          <a:ln>
            <a:noFill/>
          </a:ln>
        </p:spPr>
        <p:txBody>
          <a:bodyPr wrap="square" rtlCol="0">
            <a:spAutoFit/>
          </a:bodyPr>
          <a:lstStyle/>
          <a:p>
            <a:pPr algn="ctr"/>
            <a:r>
              <a:rPr lang="en-US" sz="1100" b="1" i="1" dirty="0"/>
              <a:t>R18 RAN2/3/4 </a:t>
            </a:r>
            <a:r>
              <a:rPr lang="en-US" sz="1100" b="1" i="1" dirty="0" err="1"/>
              <a:t>Func</a:t>
            </a:r>
            <a:r>
              <a:rPr lang="en-US" sz="1100" b="1" i="1" dirty="0"/>
              <a:t>. Freeze</a:t>
            </a:r>
          </a:p>
        </p:txBody>
      </p:sp>
      <p:cxnSp>
        <p:nvCxnSpPr>
          <p:cNvPr id="57" name="Straight Connector 56">
            <a:extLst>
              <a:ext uri="{FF2B5EF4-FFF2-40B4-BE49-F238E27FC236}">
                <a16:creationId xmlns:a16="http://schemas.microsoft.com/office/drawing/2014/main" id="{49E6D13B-D18E-4A52-8AC2-50241C3B75CC}"/>
              </a:ext>
            </a:extLst>
          </p:cNvPr>
          <p:cNvCxnSpPr>
            <a:cxnSpLocks/>
          </p:cNvCxnSpPr>
          <p:nvPr/>
        </p:nvCxnSpPr>
        <p:spPr bwMode="auto">
          <a:xfrm>
            <a:off x="6424809" y="2678640"/>
            <a:ext cx="17382" cy="199351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58" name="TextBox 57">
            <a:extLst>
              <a:ext uri="{FF2B5EF4-FFF2-40B4-BE49-F238E27FC236}">
                <a16:creationId xmlns:a16="http://schemas.microsoft.com/office/drawing/2014/main" id="{BDAE4ACF-9E0F-421F-868A-02038DF00E7F}"/>
              </a:ext>
            </a:extLst>
          </p:cNvPr>
          <p:cNvSpPr txBox="1"/>
          <p:nvPr/>
        </p:nvSpPr>
        <p:spPr>
          <a:xfrm>
            <a:off x="6083297" y="4623548"/>
            <a:ext cx="791784" cy="600164"/>
          </a:xfrm>
          <a:prstGeom prst="rect">
            <a:avLst/>
          </a:prstGeom>
          <a:solidFill>
            <a:srgbClr val="92D050"/>
          </a:solidFill>
        </p:spPr>
        <p:txBody>
          <a:bodyPr wrap="square" rtlCol="0">
            <a:spAutoFit/>
          </a:bodyPr>
          <a:lstStyle/>
          <a:p>
            <a:pPr algn="ctr"/>
            <a:r>
              <a:rPr lang="en-US" sz="1100" b="1" u="sng" dirty="0"/>
              <a:t>First R18 ASN.1 review</a:t>
            </a:r>
            <a:endParaRPr lang="en-US" sz="1100" b="1" u="sng" dirty="0">
              <a:solidFill>
                <a:srgbClr val="FF0000"/>
              </a:solidFill>
            </a:endParaRPr>
          </a:p>
        </p:txBody>
      </p:sp>
      <p:sp>
        <p:nvSpPr>
          <p:cNvPr id="59" name="Rectangle 58">
            <a:extLst>
              <a:ext uri="{FF2B5EF4-FFF2-40B4-BE49-F238E27FC236}">
                <a16:creationId xmlns:a16="http://schemas.microsoft.com/office/drawing/2014/main" id="{C2155179-046D-466D-9DF8-32C24D1EF957}"/>
              </a:ext>
            </a:extLst>
          </p:cNvPr>
          <p:cNvSpPr/>
          <p:nvPr/>
        </p:nvSpPr>
        <p:spPr bwMode="auto">
          <a:xfrm>
            <a:off x="4564532" y="2969530"/>
            <a:ext cx="884672" cy="368877"/>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900" b="1" dirty="0">
                <a:solidFill>
                  <a:srgbClr val="FF0000"/>
                </a:solidFill>
                <a:latin typeface="Arial" charset="0"/>
              </a:rPr>
              <a:t>R18 RAN1 </a:t>
            </a:r>
            <a:r>
              <a:rPr lang="en-US" sz="900" b="1" dirty="0" err="1">
                <a:solidFill>
                  <a:srgbClr val="FF0000"/>
                </a:solidFill>
                <a:latin typeface="Arial" charset="0"/>
              </a:rPr>
              <a:t>Maint</a:t>
            </a:r>
            <a:endParaRPr lang="en-US" sz="900" b="1" dirty="0">
              <a:solidFill>
                <a:srgbClr val="FF0000"/>
              </a:solidFill>
              <a:latin typeface="Arial" charset="0"/>
            </a:endParaRPr>
          </a:p>
        </p:txBody>
      </p:sp>
      <p:sp>
        <p:nvSpPr>
          <p:cNvPr id="60" name="Rectangle 59">
            <a:extLst>
              <a:ext uri="{FF2B5EF4-FFF2-40B4-BE49-F238E27FC236}">
                <a16:creationId xmlns:a16="http://schemas.microsoft.com/office/drawing/2014/main" id="{6D566714-3035-4739-B426-06C2BB364EE0}"/>
              </a:ext>
            </a:extLst>
          </p:cNvPr>
          <p:cNvSpPr/>
          <p:nvPr/>
        </p:nvSpPr>
        <p:spPr bwMode="auto">
          <a:xfrm>
            <a:off x="5491474" y="3961760"/>
            <a:ext cx="916185" cy="353422"/>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800" b="1" dirty="0">
                <a:solidFill>
                  <a:srgbClr val="FF0000"/>
                </a:solidFill>
                <a:latin typeface="Arial" charset="0"/>
              </a:rPr>
              <a:t>R18 RAN2/3/4 </a:t>
            </a:r>
            <a:r>
              <a:rPr lang="en-US" sz="800" b="1" dirty="0" err="1">
                <a:solidFill>
                  <a:srgbClr val="FF0000"/>
                </a:solidFill>
                <a:latin typeface="Arial" charset="0"/>
              </a:rPr>
              <a:t>Maint</a:t>
            </a:r>
            <a:endParaRPr lang="en-US" sz="800" b="1" dirty="0">
              <a:solidFill>
                <a:srgbClr val="FF0000"/>
              </a:solidFill>
              <a:latin typeface="Arial" charset="0"/>
            </a:endParaRPr>
          </a:p>
        </p:txBody>
      </p:sp>
      <p:sp>
        <p:nvSpPr>
          <p:cNvPr id="61" name="TextBox 60">
            <a:extLst>
              <a:ext uri="{FF2B5EF4-FFF2-40B4-BE49-F238E27FC236}">
                <a16:creationId xmlns:a16="http://schemas.microsoft.com/office/drawing/2014/main" id="{61FC423D-2163-4026-A64D-0B62D3185ED8}"/>
              </a:ext>
            </a:extLst>
          </p:cNvPr>
          <p:cNvSpPr txBox="1"/>
          <p:nvPr/>
        </p:nvSpPr>
        <p:spPr>
          <a:xfrm>
            <a:off x="10328284" y="4394986"/>
            <a:ext cx="1355628" cy="646331"/>
          </a:xfrm>
          <a:prstGeom prst="rect">
            <a:avLst/>
          </a:prstGeom>
          <a:noFill/>
        </p:spPr>
        <p:txBody>
          <a:bodyPr wrap="none" rtlCol="0">
            <a:spAutoFit/>
          </a:bodyPr>
          <a:lstStyle/>
          <a:p>
            <a:pPr algn="ctr"/>
            <a:r>
              <a:rPr lang="en-US" b="1" dirty="0">
                <a:solidFill>
                  <a:srgbClr val="C800BE"/>
                </a:solidFill>
              </a:rPr>
              <a:t>R19 RAN1</a:t>
            </a:r>
          </a:p>
          <a:p>
            <a:pPr algn="ctr"/>
            <a:r>
              <a:rPr lang="en-US" b="1" dirty="0" err="1">
                <a:solidFill>
                  <a:srgbClr val="C800BE"/>
                </a:solidFill>
              </a:rPr>
              <a:t>Func</a:t>
            </a:r>
            <a:r>
              <a:rPr lang="en-US" b="1" dirty="0">
                <a:solidFill>
                  <a:srgbClr val="C800BE"/>
                </a:solidFill>
              </a:rPr>
              <a:t>. Freeze</a:t>
            </a:r>
          </a:p>
        </p:txBody>
      </p:sp>
      <p:sp>
        <p:nvSpPr>
          <p:cNvPr id="62" name="TextBox 61">
            <a:extLst>
              <a:ext uri="{FF2B5EF4-FFF2-40B4-BE49-F238E27FC236}">
                <a16:creationId xmlns:a16="http://schemas.microsoft.com/office/drawing/2014/main" id="{D698EF62-6791-4F96-92F7-AF3640A35DCC}"/>
              </a:ext>
            </a:extLst>
          </p:cNvPr>
          <p:cNvSpPr txBox="1"/>
          <p:nvPr/>
        </p:nvSpPr>
        <p:spPr>
          <a:xfrm>
            <a:off x="6137589" y="5212841"/>
            <a:ext cx="683199" cy="461665"/>
          </a:xfrm>
          <a:prstGeom prst="rect">
            <a:avLst/>
          </a:prstGeom>
          <a:noFill/>
        </p:spPr>
        <p:txBody>
          <a:bodyPr wrap="none" rtlCol="0">
            <a:spAutoFit/>
          </a:bodyPr>
          <a:lstStyle/>
          <a:p>
            <a:pPr algn="ctr"/>
            <a:r>
              <a:rPr lang="en-US" sz="1200" dirty="0">
                <a:solidFill>
                  <a:srgbClr val="C800BE"/>
                </a:solidFill>
              </a:rPr>
              <a:t>R19 Pkg</a:t>
            </a:r>
          </a:p>
          <a:p>
            <a:pPr algn="ctr"/>
            <a:r>
              <a:rPr lang="en-US" sz="1200" dirty="0">
                <a:solidFill>
                  <a:srgbClr val="C800BE"/>
                </a:solidFill>
              </a:rPr>
              <a:t> (RAN4)</a:t>
            </a:r>
          </a:p>
        </p:txBody>
      </p:sp>
      <p:sp>
        <p:nvSpPr>
          <p:cNvPr id="63" name="Rectangle 62">
            <a:extLst>
              <a:ext uri="{FF2B5EF4-FFF2-40B4-BE49-F238E27FC236}">
                <a16:creationId xmlns:a16="http://schemas.microsoft.com/office/drawing/2014/main" id="{CC5AC538-E40C-4376-9003-F6E303682E6A}"/>
              </a:ext>
            </a:extLst>
          </p:cNvPr>
          <p:cNvSpPr/>
          <p:nvPr/>
        </p:nvSpPr>
        <p:spPr bwMode="auto">
          <a:xfrm>
            <a:off x="1757360" y="2017963"/>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2023</a:t>
            </a:r>
          </a:p>
        </p:txBody>
      </p:sp>
      <p:sp>
        <p:nvSpPr>
          <p:cNvPr id="64" name="Rectangle 63">
            <a:extLst>
              <a:ext uri="{FF2B5EF4-FFF2-40B4-BE49-F238E27FC236}">
                <a16:creationId xmlns:a16="http://schemas.microsoft.com/office/drawing/2014/main" id="{C1F307B6-A8FC-462C-B91E-89171798A9F3}"/>
              </a:ext>
            </a:extLst>
          </p:cNvPr>
          <p:cNvSpPr/>
          <p:nvPr/>
        </p:nvSpPr>
        <p:spPr bwMode="auto">
          <a:xfrm>
            <a:off x="1757360" y="2356924"/>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65" name="Rectangle 64">
            <a:extLst>
              <a:ext uri="{FF2B5EF4-FFF2-40B4-BE49-F238E27FC236}">
                <a16:creationId xmlns:a16="http://schemas.microsoft.com/office/drawing/2014/main" id="{CC1FA869-DFDA-484C-8D56-344137EB3569}"/>
              </a:ext>
            </a:extLst>
          </p:cNvPr>
          <p:cNvSpPr/>
          <p:nvPr/>
        </p:nvSpPr>
        <p:spPr bwMode="auto">
          <a:xfrm>
            <a:off x="2731484" y="2353966"/>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66" name="Rectangle 65">
            <a:extLst>
              <a:ext uri="{FF2B5EF4-FFF2-40B4-BE49-F238E27FC236}">
                <a16:creationId xmlns:a16="http://schemas.microsoft.com/office/drawing/2014/main" id="{8039C67D-BD1F-426F-993A-05F1CABDA89A}"/>
              </a:ext>
            </a:extLst>
          </p:cNvPr>
          <p:cNvSpPr/>
          <p:nvPr/>
        </p:nvSpPr>
        <p:spPr bwMode="auto">
          <a:xfrm>
            <a:off x="3593354" y="2356921"/>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67" name="Rectangle 66">
            <a:extLst>
              <a:ext uri="{FF2B5EF4-FFF2-40B4-BE49-F238E27FC236}">
                <a16:creationId xmlns:a16="http://schemas.microsoft.com/office/drawing/2014/main" id="{D546BB39-C531-42ED-B06D-289A98433D38}"/>
              </a:ext>
            </a:extLst>
          </p:cNvPr>
          <p:cNvSpPr/>
          <p:nvPr/>
        </p:nvSpPr>
        <p:spPr bwMode="auto">
          <a:xfrm>
            <a:off x="4503376" y="2356923"/>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68" name="Rectangle 67">
            <a:extLst>
              <a:ext uri="{FF2B5EF4-FFF2-40B4-BE49-F238E27FC236}">
                <a16:creationId xmlns:a16="http://schemas.microsoft.com/office/drawing/2014/main" id="{D7DCFCD2-9A6A-492F-AEA0-9DD8367226CD}"/>
              </a:ext>
            </a:extLst>
          </p:cNvPr>
          <p:cNvSpPr/>
          <p:nvPr/>
        </p:nvSpPr>
        <p:spPr bwMode="auto">
          <a:xfrm>
            <a:off x="5454727" y="2018972"/>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2024</a:t>
            </a:r>
          </a:p>
        </p:txBody>
      </p:sp>
      <p:sp>
        <p:nvSpPr>
          <p:cNvPr id="69" name="Rectangle 68">
            <a:extLst>
              <a:ext uri="{FF2B5EF4-FFF2-40B4-BE49-F238E27FC236}">
                <a16:creationId xmlns:a16="http://schemas.microsoft.com/office/drawing/2014/main" id="{05C0B2E3-8D6D-4789-B43A-E7C4447DBA52}"/>
              </a:ext>
            </a:extLst>
          </p:cNvPr>
          <p:cNvSpPr/>
          <p:nvPr/>
        </p:nvSpPr>
        <p:spPr bwMode="auto">
          <a:xfrm>
            <a:off x="5454727" y="2357932"/>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70" name="Rectangle 69">
            <a:extLst>
              <a:ext uri="{FF2B5EF4-FFF2-40B4-BE49-F238E27FC236}">
                <a16:creationId xmlns:a16="http://schemas.microsoft.com/office/drawing/2014/main" id="{6ED8F559-0F86-4B1F-97A2-8C15AED2B258}"/>
              </a:ext>
            </a:extLst>
          </p:cNvPr>
          <p:cNvSpPr/>
          <p:nvPr/>
        </p:nvSpPr>
        <p:spPr bwMode="auto">
          <a:xfrm>
            <a:off x="6428851" y="2354974"/>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71" name="Rectangle 70">
            <a:extLst>
              <a:ext uri="{FF2B5EF4-FFF2-40B4-BE49-F238E27FC236}">
                <a16:creationId xmlns:a16="http://schemas.microsoft.com/office/drawing/2014/main" id="{8272C716-1E9A-4C75-A539-205DCB23BC41}"/>
              </a:ext>
            </a:extLst>
          </p:cNvPr>
          <p:cNvSpPr/>
          <p:nvPr/>
        </p:nvSpPr>
        <p:spPr bwMode="auto">
          <a:xfrm>
            <a:off x="7290722" y="2357929"/>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72" name="Rectangle 71">
            <a:extLst>
              <a:ext uri="{FF2B5EF4-FFF2-40B4-BE49-F238E27FC236}">
                <a16:creationId xmlns:a16="http://schemas.microsoft.com/office/drawing/2014/main" id="{2E0A6143-FD24-4C3C-A018-8C7D226282FF}"/>
              </a:ext>
            </a:extLst>
          </p:cNvPr>
          <p:cNvSpPr/>
          <p:nvPr/>
        </p:nvSpPr>
        <p:spPr bwMode="auto">
          <a:xfrm>
            <a:off x="8200744" y="2357931"/>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73" name="TextBox 72">
            <a:extLst>
              <a:ext uri="{FF2B5EF4-FFF2-40B4-BE49-F238E27FC236}">
                <a16:creationId xmlns:a16="http://schemas.microsoft.com/office/drawing/2014/main" id="{75EAE1D9-A2FB-441D-80F5-AAAB5D357B58}"/>
              </a:ext>
            </a:extLst>
          </p:cNvPr>
          <p:cNvSpPr txBox="1"/>
          <p:nvPr/>
        </p:nvSpPr>
        <p:spPr>
          <a:xfrm>
            <a:off x="4784178" y="5065417"/>
            <a:ext cx="1229851" cy="430887"/>
          </a:xfrm>
          <a:prstGeom prst="rect">
            <a:avLst/>
          </a:prstGeom>
          <a:noFill/>
        </p:spPr>
        <p:txBody>
          <a:bodyPr wrap="square" rtlCol="0">
            <a:spAutoFit/>
          </a:bodyPr>
          <a:lstStyle/>
          <a:p>
            <a:pPr algn="ctr"/>
            <a:r>
              <a:rPr lang="en-US" sz="1100" dirty="0">
                <a:solidFill>
                  <a:srgbClr val="C800BE"/>
                </a:solidFill>
              </a:rPr>
              <a:t>R19 Pkg</a:t>
            </a:r>
          </a:p>
          <a:p>
            <a:pPr algn="ctr"/>
            <a:r>
              <a:rPr lang="en-US" sz="1100" dirty="0">
                <a:solidFill>
                  <a:srgbClr val="C800BE"/>
                </a:solidFill>
              </a:rPr>
              <a:t>(RAN1/2/3)</a:t>
            </a:r>
          </a:p>
        </p:txBody>
      </p:sp>
      <p:sp>
        <p:nvSpPr>
          <p:cNvPr id="74" name="TextBox 73">
            <a:extLst>
              <a:ext uri="{FF2B5EF4-FFF2-40B4-BE49-F238E27FC236}">
                <a16:creationId xmlns:a16="http://schemas.microsoft.com/office/drawing/2014/main" id="{F9483232-B8B4-403B-A354-39B3B5421A4E}"/>
              </a:ext>
            </a:extLst>
          </p:cNvPr>
          <p:cNvSpPr txBox="1"/>
          <p:nvPr/>
        </p:nvSpPr>
        <p:spPr>
          <a:xfrm>
            <a:off x="6970931" y="4609926"/>
            <a:ext cx="791784" cy="430887"/>
          </a:xfrm>
          <a:prstGeom prst="rect">
            <a:avLst/>
          </a:prstGeom>
          <a:solidFill>
            <a:srgbClr val="92D050"/>
          </a:solidFill>
        </p:spPr>
        <p:txBody>
          <a:bodyPr wrap="square" rtlCol="0">
            <a:spAutoFit/>
          </a:bodyPr>
          <a:lstStyle/>
          <a:p>
            <a:pPr algn="ctr"/>
            <a:r>
              <a:rPr lang="en-US" sz="1050" b="1" u="sng" dirty="0"/>
              <a:t>R18 ASN.1 Freeze</a:t>
            </a:r>
            <a:endParaRPr lang="en-US" sz="1050" b="1" u="sng" dirty="0">
              <a:solidFill>
                <a:srgbClr val="FF0000"/>
              </a:solidFill>
            </a:endParaRPr>
          </a:p>
        </p:txBody>
      </p:sp>
      <p:sp>
        <p:nvSpPr>
          <p:cNvPr id="75" name="Rectangle 74">
            <a:extLst>
              <a:ext uri="{FF2B5EF4-FFF2-40B4-BE49-F238E27FC236}">
                <a16:creationId xmlns:a16="http://schemas.microsoft.com/office/drawing/2014/main" id="{37A029E0-C1B6-4F66-9CF8-D82807F68109}"/>
              </a:ext>
            </a:extLst>
          </p:cNvPr>
          <p:cNvSpPr/>
          <p:nvPr/>
        </p:nvSpPr>
        <p:spPr bwMode="auto">
          <a:xfrm>
            <a:off x="9152953" y="2017149"/>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2025</a:t>
            </a:r>
          </a:p>
        </p:txBody>
      </p:sp>
      <p:sp>
        <p:nvSpPr>
          <p:cNvPr id="76" name="Rectangle 75">
            <a:extLst>
              <a:ext uri="{FF2B5EF4-FFF2-40B4-BE49-F238E27FC236}">
                <a16:creationId xmlns:a16="http://schemas.microsoft.com/office/drawing/2014/main" id="{3D0153AC-8D19-4823-9ADB-E70B8C5C5C07}"/>
              </a:ext>
            </a:extLst>
          </p:cNvPr>
          <p:cNvSpPr/>
          <p:nvPr/>
        </p:nvSpPr>
        <p:spPr bwMode="auto">
          <a:xfrm>
            <a:off x="9152953" y="2356109"/>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77" name="Rectangle 76">
            <a:extLst>
              <a:ext uri="{FF2B5EF4-FFF2-40B4-BE49-F238E27FC236}">
                <a16:creationId xmlns:a16="http://schemas.microsoft.com/office/drawing/2014/main" id="{94B2149A-5B0E-4540-8A4A-8882244DF23B}"/>
              </a:ext>
            </a:extLst>
          </p:cNvPr>
          <p:cNvSpPr/>
          <p:nvPr/>
        </p:nvSpPr>
        <p:spPr bwMode="auto">
          <a:xfrm>
            <a:off x="10127077" y="2353151"/>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78" name="Rectangle 77">
            <a:extLst>
              <a:ext uri="{FF2B5EF4-FFF2-40B4-BE49-F238E27FC236}">
                <a16:creationId xmlns:a16="http://schemas.microsoft.com/office/drawing/2014/main" id="{946A909C-F1F7-43DD-823C-B31D98D57DB6}"/>
              </a:ext>
            </a:extLst>
          </p:cNvPr>
          <p:cNvSpPr/>
          <p:nvPr/>
        </p:nvSpPr>
        <p:spPr bwMode="auto">
          <a:xfrm>
            <a:off x="10988948" y="2356106"/>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79" name="Rectangle 78">
            <a:extLst>
              <a:ext uri="{FF2B5EF4-FFF2-40B4-BE49-F238E27FC236}">
                <a16:creationId xmlns:a16="http://schemas.microsoft.com/office/drawing/2014/main" id="{EA8D7E08-BF13-44B1-8076-6B9FA27ABBA9}"/>
              </a:ext>
            </a:extLst>
          </p:cNvPr>
          <p:cNvSpPr/>
          <p:nvPr/>
        </p:nvSpPr>
        <p:spPr bwMode="auto">
          <a:xfrm>
            <a:off x="11898970" y="2356108"/>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80" name="Rectangle 79">
            <a:extLst>
              <a:ext uri="{FF2B5EF4-FFF2-40B4-BE49-F238E27FC236}">
                <a16:creationId xmlns:a16="http://schemas.microsoft.com/office/drawing/2014/main" id="{1315B112-74C0-41A7-BF2A-C15C6BC5C932}"/>
              </a:ext>
            </a:extLst>
          </p:cNvPr>
          <p:cNvSpPr/>
          <p:nvPr/>
        </p:nvSpPr>
        <p:spPr bwMode="auto">
          <a:xfrm>
            <a:off x="6453895" y="3960798"/>
            <a:ext cx="5439348" cy="353761"/>
          </a:xfrm>
          <a:prstGeom prst="rect">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R19 RAN2/3/4</a:t>
            </a:r>
            <a:endParaRPr lang="en-US" b="1" dirty="0">
              <a:latin typeface="Arial" charset="0"/>
            </a:endParaRPr>
          </a:p>
        </p:txBody>
      </p:sp>
      <p:sp>
        <p:nvSpPr>
          <p:cNvPr id="81" name="Rectangle 80">
            <a:extLst>
              <a:ext uri="{FF2B5EF4-FFF2-40B4-BE49-F238E27FC236}">
                <a16:creationId xmlns:a16="http://schemas.microsoft.com/office/drawing/2014/main" id="{E12F254A-05AD-4024-8AFC-FD02617FA524}"/>
              </a:ext>
            </a:extLst>
          </p:cNvPr>
          <p:cNvSpPr/>
          <p:nvPr/>
        </p:nvSpPr>
        <p:spPr bwMode="auto">
          <a:xfrm>
            <a:off x="5471594" y="2989149"/>
            <a:ext cx="5517354" cy="353761"/>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R19 RAN1</a:t>
            </a:r>
            <a:endParaRPr lang="en-US" b="1" dirty="0">
              <a:latin typeface="Arial" charset="0"/>
            </a:endParaRPr>
          </a:p>
        </p:txBody>
      </p:sp>
      <p:cxnSp>
        <p:nvCxnSpPr>
          <p:cNvPr id="82" name="Straight Connector 81">
            <a:extLst>
              <a:ext uri="{FF2B5EF4-FFF2-40B4-BE49-F238E27FC236}">
                <a16:creationId xmlns:a16="http://schemas.microsoft.com/office/drawing/2014/main" id="{489EC1EB-90E2-4BF7-A6BE-ACD4DCA5C8CA}"/>
              </a:ext>
            </a:extLst>
          </p:cNvPr>
          <p:cNvCxnSpPr>
            <a:cxnSpLocks/>
          </p:cNvCxnSpPr>
          <p:nvPr/>
        </p:nvCxnSpPr>
        <p:spPr bwMode="auto">
          <a:xfrm>
            <a:off x="11913732" y="2701632"/>
            <a:ext cx="18345" cy="239896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83" name="TextBox 82">
            <a:extLst>
              <a:ext uri="{FF2B5EF4-FFF2-40B4-BE49-F238E27FC236}">
                <a16:creationId xmlns:a16="http://schemas.microsoft.com/office/drawing/2014/main" id="{97101228-533E-475D-9B19-3BF4148A1EB6}"/>
              </a:ext>
            </a:extLst>
          </p:cNvPr>
          <p:cNvSpPr txBox="1"/>
          <p:nvPr/>
        </p:nvSpPr>
        <p:spPr>
          <a:xfrm>
            <a:off x="11025602" y="5237649"/>
            <a:ext cx="1572867" cy="646331"/>
          </a:xfrm>
          <a:prstGeom prst="rect">
            <a:avLst/>
          </a:prstGeom>
          <a:noFill/>
        </p:spPr>
        <p:txBody>
          <a:bodyPr wrap="none" rtlCol="0">
            <a:spAutoFit/>
          </a:bodyPr>
          <a:lstStyle/>
          <a:p>
            <a:pPr algn="ctr"/>
            <a:r>
              <a:rPr lang="en-US" b="1" dirty="0">
                <a:solidFill>
                  <a:srgbClr val="C800BE"/>
                </a:solidFill>
              </a:rPr>
              <a:t>R19 RAN2/3/4</a:t>
            </a:r>
          </a:p>
          <a:p>
            <a:pPr algn="ctr"/>
            <a:r>
              <a:rPr lang="en-US" b="1" dirty="0" err="1">
                <a:solidFill>
                  <a:srgbClr val="C800BE"/>
                </a:solidFill>
              </a:rPr>
              <a:t>Func</a:t>
            </a:r>
            <a:r>
              <a:rPr lang="en-US" b="1" dirty="0">
                <a:solidFill>
                  <a:srgbClr val="C800BE"/>
                </a:solidFill>
              </a:rPr>
              <a:t>. Freeze</a:t>
            </a:r>
          </a:p>
        </p:txBody>
      </p:sp>
      <p:cxnSp>
        <p:nvCxnSpPr>
          <p:cNvPr id="84" name="Straight Connector 83">
            <a:extLst>
              <a:ext uri="{FF2B5EF4-FFF2-40B4-BE49-F238E27FC236}">
                <a16:creationId xmlns:a16="http://schemas.microsoft.com/office/drawing/2014/main" id="{FA18F0EE-0890-46AA-93D4-B38362F53DF2}"/>
              </a:ext>
            </a:extLst>
          </p:cNvPr>
          <p:cNvCxnSpPr>
            <a:cxnSpLocks/>
          </p:cNvCxnSpPr>
          <p:nvPr/>
        </p:nvCxnSpPr>
        <p:spPr bwMode="auto">
          <a:xfrm>
            <a:off x="12867367" y="2706228"/>
            <a:ext cx="0" cy="1688758"/>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85" name="Rectangle 84">
            <a:extLst>
              <a:ext uri="{FF2B5EF4-FFF2-40B4-BE49-F238E27FC236}">
                <a16:creationId xmlns:a16="http://schemas.microsoft.com/office/drawing/2014/main" id="{10FE90AE-422F-4860-8BD6-30DB3CCAF7B3}"/>
              </a:ext>
            </a:extLst>
          </p:cNvPr>
          <p:cNvSpPr/>
          <p:nvPr/>
        </p:nvSpPr>
        <p:spPr bwMode="auto">
          <a:xfrm>
            <a:off x="11926815" y="3949770"/>
            <a:ext cx="884672" cy="368877"/>
          </a:xfrm>
          <a:prstGeom prst="rect">
            <a:avLst/>
          </a:pr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200" b="1" dirty="0">
              <a:solidFill>
                <a:srgbClr val="FF0000"/>
              </a:solidFill>
              <a:latin typeface="Arial" charset="0"/>
            </a:endParaRPr>
          </a:p>
        </p:txBody>
      </p:sp>
      <p:sp>
        <p:nvSpPr>
          <p:cNvPr id="86" name="TextBox 85">
            <a:extLst>
              <a:ext uri="{FF2B5EF4-FFF2-40B4-BE49-F238E27FC236}">
                <a16:creationId xmlns:a16="http://schemas.microsoft.com/office/drawing/2014/main" id="{94CA8EEC-3D1A-4614-81E2-1AE77C40A875}"/>
              </a:ext>
            </a:extLst>
          </p:cNvPr>
          <p:cNvSpPr txBox="1"/>
          <p:nvPr/>
        </p:nvSpPr>
        <p:spPr>
          <a:xfrm>
            <a:off x="12454429" y="4406772"/>
            <a:ext cx="791784" cy="830997"/>
          </a:xfrm>
          <a:prstGeom prst="rect">
            <a:avLst/>
          </a:prstGeom>
          <a:solidFill>
            <a:srgbClr val="92D050"/>
          </a:solidFill>
        </p:spPr>
        <p:txBody>
          <a:bodyPr wrap="square" rtlCol="0">
            <a:spAutoFit/>
          </a:bodyPr>
          <a:lstStyle/>
          <a:p>
            <a:pPr algn="ctr"/>
            <a:r>
              <a:rPr lang="en-US" sz="1600" b="1" u="sng" dirty="0"/>
              <a:t>R19 ASN.1 Freeze</a:t>
            </a:r>
            <a:endParaRPr lang="en-US" sz="1600" b="1" u="sng" dirty="0">
              <a:solidFill>
                <a:srgbClr val="FF0000"/>
              </a:solidFill>
            </a:endParaRPr>
          </a:p>
        </p:txBody>
      </p:sp>
      <p:cxnSp>
        <p:nvCxnSpPr>
          <p:cNvPr id="87" name="Straight Connector 86">
            <a:extLst>
              <a:ext uri="{FF2B5EF4-FFF2-40B4-BE49-F238E27FC236}">
                <a16:creationId xmlns:a16="http://schemas.microsoft.com/office/drawing/2014/main" id="{05CECB0C-8400-4C1F-9594-3588B06B0D5B}"/>
              </a:ext>
            </a:extLst>
          </p:cNvPr>
          <p:cNvCxnSpPr>
            <a:cxnSpLocks/>
          </p:cNvCxnSpPr>
          <p:nvPr/>
        </p:nvCxnSpPr>
        <p:spPr bwMode="auto">
          <a:xfrm>
            <a:off x="4525238" y="2657279"/>
            <a:ext cx="7565" cy="72433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Tree>
    <p:extLst>
      <p:ext uri="{BB962C8B-B14F-4D97-AF65-F5344CB8AC3E}">
        <p14:creationId xmlns:p14="http://schemas.microsoft.com/office/powerpoint/2010/main" val="296636141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39068" y="2426780"/>
            <a:ext cx="12746197" cy="1470025"/>
          </a:xfrm>
        </p:spPr>
        <p:txBody>
          <a:bodyPr/>
          <a:lstStyle/>
          <a:p>
            <a:r>
              <a:rPr lang="en-US" dirty="0"/>
              <a:t>TSG-RAN Projects Update</a:t>
            </a:r>
          </a:p>
        </p:txBody>
      </p:sp>
    </p:spTree>
    <p:extLst>
      <p:ext uri="{BB962C8B-B14F-4D97-AF65-F5344CB8AC3E}">
        <p14:creationId xmlns:p14="http://schemas.microsoft.com/office/powerpoint/2010/main" val="9070108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RAN Projects Update  1/8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117603"/>
            <a:ext cx="13909194" cy="4830233"/>
          </a:xfrm>
        </p:spPr>
        <p:txBody>
          <a:bodyPr/>
          <a:lstStyle/>
          <a:p>
            <a:r>
              <a:rPr lang="en-US" sz="2400" dirty="0"/>
              <a:t>Regarding the issue of </a:t>
            </a:r>
            <a:r>
              <a:rPr lang="en-US" sz="2400" b="1" dirty="0"/>
              <a:t>device compliance</a:t>
            </a:r>
            <a:r>
              <a:rPr lang="en-US" sz="2400" dirty="0"/>
              <a:t>, </a:t>
            </a:r>
          </a:p>
          <a:p>
            <a:pPr lvl="1"/>
            <a:r>
              <a:rPr lang="en-US" sz="2000" dirty="0"/>
              <a:t>RAN#98-e: Email discussion summary on device compliance can be found </a:t>
            </a:r>
            <a:r>
              <a:rPr lang="en-US" sz="2000" dirty="0">
                <a:hlinkClick r:id="rId2"/>
              </a:rPr>
              <a:t>RP-223443</a:t>
            </a:r>
            <a:endParaRPr lang="en-US" sz="2000" dirty="0"/>
          </a:p>
          <a:p>
            <a:pPr lvl="1"/>
            <a:r>
              <a:rPr lang="en-US" sz="2000" dirty="0"/>
              <a:t>RAN#99: Based on contribution </a:t>
            </a:r>
            <a:r>
              <a:rPr lang="en-US" sz="2000" dirty="0">
                <a:hlinkClick r:id="rId3"/>
              </a:rPr>
              <a:t>RP-230741</a:t>
            </a:r>
            <a:r>
              <a:rPr lang="en-US" sz="2000" dirty="0"/>
              <a:t>, the following conclusion was drawn:</a:t>
            </a:r>
          </a:p>
          <a:p>
            <a:pPr lvl="2"/>
            <a:r>
              <a:rPr lang="en-US" sz="1800" dirty="0"/>
              <a:t>It is observed by some companies that there are UEs which do not comply to 3GPP specifications and/or UEs with incorrect implementation in some operational networks that may not meet all the mandatory feature requirements of 3GPP Specification. However, RAN has no plan to further discuss this topic, including asking SA about it  (i.e., no LS sending out from RAN on the topic).</a:t>
            </a:r>
          </a:p>
          <a:p>
            <a:r>
              <a:rPr lang="en-US" sz="2400" dirty="0"/>
              <a:t>Regarding the topic of </a:t>
            </a:r>
            <a:r>
              <a:rPr lang="en-US" sz="2400" b="1" dirty="0"/>
              <a:t>BWP without restriction</a:t>
            </a:r>
          </a:p>
          <a:p>
            <a:pPr lvl="1"/>
            <a:r>
              <a:rPr lang="en-US" sz="2000" dirty="0"/>
              <a:t>RAN#98-e: Discussion on the topic of BWP without restriction was quite intensive without any consensus</a:t>
            </a:r>
          </a:p>
          <a:p>
            <a:pPr lvl="2"/>
            <a:r>
              <a:rPr lang="en-US" sz="1800" dirty="0"/>
              <a:t>A topic being pending for 3 TSG RAN meetings </a:t>
            </a:r>
            <a:r>
              <a:rPr lang="en-US" sz="1800" dirty="0">
                <a:sym typeface="Wingdings" panose="05000000000000000000" pitchFamily="2" charset="2"/>
              </a:rPr>
              <a:t> Need to resolve it in RAN#99!</a:t>
            </a:r>
          </a:p>
          <a:p>
            <a:pPr lvl="2"/>
            <a:r>
              <a:rPr lang="en-US" sz="1800" dirty="0">
                <a:sym typeface="Wingdings" panose="05000000000000000000" pitchFamily="2" charset="2"/>
              </a:rPr>
              <a:t>Email discussion summary in </a:t>
            </a:r>
            <a:r>
              <a:rPr lang="en-US" sz="1800" dirty="0">
                <a:hlinkClick r:id="rId4"/>
              </a:rPr>
              <a:t>RP-223506</a:t>
            </a:r>
            <a:endParaRPr lang="en-US" sz="1800" dirty="0"/>
          </a:p>
          <a:p>
            <a:pPr lvl="1"/>
            <a:r>
              <a:rPr lang="en-US" sz="2400" dirty="0"/>
              <a:t>In RAN#99: consensus was achieved, where new WID was approved to address the topic</a:t>
            </a:r>
          </a:p>
          <a:p>
            <a:pPr lvl="2"/>
            <a:r>
              <a:rPr lang="en-US" sz="1800" dirty="0"/>
              <a:t>New WID: Complete the specification support for </a:t>
            </a:r>
            <a:r>
              <a:rPr lang="en-US" sz="1800" dirty="0" err="1"/>
              <a:t>BandWidth</a:t>
            </a:r>
            <a:r>
              <a:rPr lang="en-US" sz="1800" dirty="0"/>
              <a:t> Part operation without restriction in NR in </a:t>
            </a:r>
            <a:r>
              <a:rPr lang="en-US" sz="1800" dirty="0">
                <a:hlinkClick r:id="rId5"/>
              </a:rPr>
              <a:t>RP-230805</a:t>
            </a:r>
            <a:endParaRPr lang="en-US" sz="1800" dirty="0"/>
          </a:p>
          <a:p>
            <a:r>
              <a:rPr lang="en-US" sz="2400" b="0" i="0" dirty="0">
                <a:solidFill>
                  <a:srgbClr val="000000"/>
                </a:solidFill>
                <a:effectLst/>
              </a:rPr>
              <a:t>Reply </a:t>
            </a:r>
            <a:r>
              <a:rPr lang="en-US" sz="2400" b="1" i="0" dirty="0">
                <a:solidFill>
                  <a:srgbClr val="000000"/>
                </a:solidFill>
                <a:effectLst/>
              </a:rPr>
              <a:t>LS</a:t>
            </a:r>
            <a:r>
              <a:rPr lang="en-US" sz="2400" b="0" i="0" dirty="0">
                <a:solidFill>
                  <a:srgbClr val="000000"/>
                </a:solidFill>
                <a:effectLst/>
              </a:rPr>
              <a:t> to </a:t>
            </a:r>
            <a:r>
              <a:rPr lang="en-US" sz="2400" b="1" i="0" dirty="0">
                <a:solidFill>
                  <a:srgbClr val="000000"/>
                </a:solidFill>
                <a:effectLst/>
              </a:rPr>
              <a:t>5G-ACIA</a:t>
            </a:r>
            <a:r>
              <a:rPr lang="en-US" sz="2400" b="0" i="0" dirty="0">
                <a:solidFill>
                  <a:srgbClr val="000000"/>
                </a:solidFill>
                <a:effectLst/>
              </a:rPr>
              <a:t> LS 5G-ACIA-LS-2022-006 = RP-223475 on use cases and requirements for industrial factory applications approved in </a:t>
            </a:r>
            <a:r>
              <a:rPr lang="en-US" sz="2400" dirty="0">
                <a:hlinkClick r:id="rId6"/>
              </a:rPr>
              <a:t>RP-230724</a:t>
            </a:r>
            <a:endParaRPr lang="en-US" sz="2400" dirty="0"/>
          </a:p>
          <a:p>
            <a:pPr lvl="1"/>
            <a:endParaRPr lang="en-US" sz="2400" dirty="0"/>
          </a:p>
        </p:txBody>
      </p:sp>
    </p:spTree>
    <p:extLst>
      <p:ext uri="{BB962C8B-B14F-4D97-AF65-F5344CB8AC3E}">
        <p14:creationId xmlns:p14="http://schemas.microsoft.com/office/powerpoint/2010/main" val="91897595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RAN Projects Update  2/8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244603"/>
            <a:ext cx="13909194" cy="4830233"/>
          </a:xfrm>
        </p:spPr>
        <p:txBody>
          <a:bodyPr/>
          <a:lstStyle/>
          <a:p>
            <a:r>
              <a:rPr lang="en-US" sz="2400" dirty="0"/>
              <a:t>RAN#98-e handled various topics &amp; numerous company CRs for Rel-17</a:t>
            </a:r>
          </a:p>
          <a:p>
            <a:r>
              <a:rPr lang="en-US" sz="2400" dirty="0"/>
              <a:t>In RAN#98-e, no time was spent on discussing/approving new RAN1/2/3-led R18 projects and new RAN4 non-spectrum projects or up-scoping the existing RAN R18 projects, unless previously arranged</a:t>
            </a:r>
          </a:p>
          <a:p>
            <a:r>
              <a:rPr lang="en-US" sz="2400" dirty="0"/>
              <a:t>In RAN#98-e, for Rel-18, one primary focus was to convert three </a:t>
            </a:r>
            <a:r>
              <a:rPr lang="en-US" sz="2400" b="1" dirty="0"/>
              <a:t>SIs to WIs</a:t>
            </a:r>
            <a:r>
              <a:rPr lang="en-US" sz="2400" dirty="0"/>
              <a:t>, as originally planned</a:t>
            </a:r>
          </a:p>
          <a:p>
            <a:pPr lvl="1"/>
            <a:r>
              <a:rPr lang="en-US" sz="2000" dirty="0"/>
              <a:t>The newly converted WID for Network energy savings was approved in </a:t>
            </a:r>
            <a:r>
              <a:rPr lang="en-US" sz="2000" dirty="0">
                <a:hlinkClick r:id="rId2"/>
              </a:rPr>
              <a:t>RP-223540</a:t>
            </a:r>
            <a:r>
              <a:rPr lang="en-US" sz="2000" dirty="0"/>
              <a:t>, with email discussion summary in </a:t>
            </a:r>
            <a:r>
              <a:rPr lang="en-US" sz="2000" dirty="0">
                <a:hlinkClick r:id="rId3"/>
              </a:rPr>
              <a:t>RP-223538</a:t>
            </a:r>
            <a:endParaRPr lang="en-US" sz="2000" dirty="0"/>
          </a:p>
          <a:p>
            <a:pPr lvl="1"/>
            <a:r>
              <a:rPr lang="en-US" sz="2000" dirty="0"/>
              <a:t>The newly converted WID for Positioning was approved in </a:t>
            </a:r>
            <a:r>
              <a:rPr lang="en-US" sz="2000" dirty="0">
                <a:hlinkClick r:id="rId4"/>
              </a:rPr>
              <a:t>RP-223549</a:t>
            </a:r>
            <a:r>
              <a:rPr lang="en-US" sz="2000" dirty="0"/>
              <a:t>, with email discussion summary in </a:t>
            </a:r>
            <a:r>
              <a:rPr lang="en-US" sz="2000" dirty="0">
                <a:hlinkClick r:id="rId5"/>
              </a:rPr>
              <a:t>RP-223531</a:t>
            </a:r>
            <a:endParaRPr lang="en-US" sz="2000" dirty="0"/>
          </a:p>
          <a:p>
            <a:pPr lvl="1"/>
            <a:r>
              <a:rPr lang="en-US" sz="2000" dirty="0"/>
              <a:t>The newly converted WID for XR was approved in </a:t>
            </a:r>
            <a:r>
              <a:rPr lang="en-US" sz="2000" dirty="0">
                <a:hlinkClick r:id="rId6"/>
              </a:rPr>
              <a:t>RP-223502</a:t>
            </a:r>
            <a:r>
              <a:rPr lang="en-US" sz="2000" dirty="0"/>
              <a:t>, with email discussion summary in </a:t>
            </a:r>
            <a:r>
              <a:rPr lang="en-US" sz="2000" dirty="0">
                <a:hlinkClick r:id="rId7"/>
              </a:rPr>
              <a:t>RP-223504</a:t>
            </a:r>
            <a:endParaRPr lang="en-US" sz="2000" dirty="0"/>
          </a:p>
          <a:p>
            <a:pPr lvl="2"/>
            <a:r>
              <a:rPr lang="en-US" sz="1800" dirty="0"/>
              <a:t>Note: the RAN awareness part for XR will continue the study in RAN2 and is to be completed in RAN#99</a:t>
            </a:r>
          </a:p>
          <a:p>
            <a:pPr lvl="1"/>
            <a:endParaRPr lang="en-US" sz="2000" dirty="0"/>
          </a:p>
          <a:p>
            <a:pPr lvl="1"/>
            <a:endParaRPr lang="en-US" sz="2800" dirty="0"/>
          </a:p>
          <a:p>
            <a:pPr lvl="1"/>
            <a:endParaRPr lang="en-US" sz="2000" dirty="0"/>
          </a:p>
          <a:p>
            <a:pPr lvl="1"/>
            <a:endParaRPr lang="en-US" sz="2800" dirty="0"/>
          </a:p>
        </p:txBody>
      </p:sp>
    </p:spTree>
    <p:extLst>
      <p:ext uri="{BB962C8B-B14F-4D97-AF65-F5344CB8AC3E}">
        <p14:creationId xmlns:p14="http://schemas.microsoft.com/office/powerpoint/2010/main" val="205661123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3/8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3222" y="965200"/>
            <a:ext cx="13877912" cy="4830233"/>
          </a:xfrm>
        </p:spPr>
        <p:txBody>
          <a:bodyPr/>
          <a:lstStyle/>
          <a:p>
            <a:r>
              <a:rPr lang="en-US" sz="2400" dirty="0"/>
              <a:t>In RAN#99, three </a:t>
            </a:r>
            <a:r>
              <a:rPr lang="en-US" sz="2400" b="1" dirty="0"/>
              <a:t>new RAN3-led WIs </a:t>
            </a:r>
            <a:r>
              <a:rPr lang="en-US" sz="2400" dirty="0"/>
              <a:t>were approved, in relation to SA2 work:</a:t>
            </a:r>
          </a:p>
          <a:p>
            <a:pPr lvl="1"/>
            <a:r>
              <a:rPr lang="en-US" sz="2000" dirty="0"/>
              <a:t>New WID on further enhancement of RAN Slicing for NR in </a:t>
            </a:r>
            <a:r>
              <a:rPr lang="en-US" sz="2000" dirty="0">
                <a:hlinkClick r:id="rId2"/>
              </a:rPr>
              <a:t>RP-230787</a:t>
            </a:r>
            <a:endParaRPr lang="en-US" sz="2000" dirty="0"/>
          </a:p>
          <a:p>
            <a:pPr lvl="1"/>
            <a:r>
              <a:rPr lang="en-US" sz="2000" dirty="0"/>
              <a:t>New WID on NR Timing Resiliency and URLLC enhancements in </a:t>
            </a:r>
            <a:r>
              <a:rPr lang="en-US" sz="2000" dirty="0">
                <a:hlinkClick r:id="rId3"/>
              </a:rPr>
              <a:t>RP-230754</a:t>
            </a:r>
            <a:endParaRPr lang="en-US" sz="2000" dirty="0"/>
          </a:p>
          <a:p>
            <a:pPr lvl="1"/>
            <a:r>
              <a:rPr lang="en-US" sz="2000" b="0" i="0" dirty="0">
                <a:solidFill>
                  <a:srgbClr val="000000"/>
                </a:solidFill>
                <a:effectLst/>
              </a:rPr>
              <a:t>New WID on Further Enhancement of Private Network Support for NG-RAN in </a:t>
            </a:r>
            <a:r>
              <a:rPr lang="en-US" sz="2000" dirty="0">
                <a:hlinkClick r:id="rId4"/>
              </a:rPr>
              <a:t>RP-230788</a:t>
            </a:r>
            <a:endParaRPr lang="en-US" sz="2000" dirty="0"/>
          </a:p>
          <a:p>
            <a:endParaRPr lang="en-US" sz="2400" dirty="0"/>
          </a:p>
          <a:p>
            <a:r>
              <a:rPr lang="en-US" sz="2400" dirty="0"/>
              <a:t>Both RAN#98-e and RAN#99 approved a set of </a:t>
            </a:r>
            <a:r>
              <a:rPr lang="en-US" sz="2400" b="1" dirty="0"/>
              <a:t>RAN4-led Rel-18 spectrum-related </a:t>
            </a:r>
            <a:r>
              <a:rPr lang="en-US" sz="2400" dirty="0"/>
              <a:t>projects</a:t>
            </a:r>
          </a:p>
          <a:p>
            <a:pPr lvl="1"/>
            <a:r>
              <a:rPr lang="en-US" sz="2000" dirty="0"/>
              <a:t>RAN#98-e: </a:t>
            </a:r>
            <a:r>
              <a:rPr lang="en-US" sz="2000" dirty="0">
                <a:hlinkClick r:id="rId5"/>
              </a:rPr>
              <a:t>RP-223511</a:t>
            </a:r>
            <a:r>
              <a:rPr lang="en-US" sz="2000" dirty="0"/>
              <a:t>, </a:t>
            </a:r>
            <a:r>
              <a:rPr lang="en-US" sz="2000" dirty="0">
                <a:hlinkClick r:id="rId6"/>
              </a:rPr>
              <a:t>RP-223529</a:t>
            </a:r>
            <a:r>
              <a:rPr lang="en-US" sz="2000" dirty="0"/>
              <a:t>, </a:t>
            </a:r>
            <a:r>
              <a:rPr lang="en-US" sz="2000" dirty="0">
                <a:hlinkClick r:id="rId7"/>
              </a:rPr>
              <a:t>RP-223530</a:t>
            </a:r>
            <a:r>
              <a:rPr lang="en-US" sz="2000" dirty="0"/>
              <a:t>, </a:t>
            </a:r>
            <a:r>
              <a:rPr lang="en-US" sz="2000" dirty="0">
                <a:hlinkClick r:id="rId8"/>
              </a:rPr>
              <a:t>RP-223514</a:t>
            </a:r>
            <a:r>
              <a:rPr lang="en-US" sz="2000" dirty="0"/>
              <a:t>, </a:t>
            </a:r>
            <a:r>
              <a:rPr lang="en-US" sz="2000" dirty="0">
                <a:hlinkClick r:id="rId9"/>
              </a:rPr>
              <a:t>RP-223485</a:t>
            </a:r>
            <a:r>
              <a:rPr lang="en-US" sz="2000" dirty="0"/>
              <a:t>, </a:t>
            </a:r>
            <a:r>
              <a:rPr lang="en-US" sz="2000" dirty="0">
                <a:hlinkClick r:id="rId10"/>
              </a:rPr>
              <a:t>RP-222824</a:t>
            </a:r>
            <a:r>
              <a:rPr lang="en-US" sz="2000" dirty="0"/>
              <a:t>, </a:t>
            </a:r>
            <a:r>
              <a:rPr lang="en-US" sz="2000" dirty="0">
                <a:hlinkClick r:id="rId11"/>
              </a:rPr>
              <a:t>RP-223553</a:t>
            </a:r>
            <a:r>
              <a:rPr lang="en-US" sz="2000" dirty="0"/>
              <a:t>, </a:t>
            </a:r>
            <a:r>
              <a:rPr lang="en-US" sz="2000" dirty="0">
                <a:hlinkClick r:id="rId12"/>
              </a:rPr>
              <a:t>RP-223537</a:t>
            </a:r>
            <a:r>
              <a:rPr lang="en-US" sz="2000" dirty="0"/>
              <a:t>, </a:t>
            </a:r>
            <a:r>
              <a:rPr lang="en-US" sz="2000" dirty="0">
                <a:hlinkClick r:id="rId13"/>
              </a:rPr>
              <a:t>RP-223516</a:t>
            </a:r>
            <a:r>
              <a:rPr lang="en-US" sz="2000" dirty="0"/>
              <a:t>, </a:t>
            </a:r>
            <a:r>
              <a:rPr lang="en-US" sz="2000" dirty="0">
                <a:hlinkClick r:id="rId14"/>
              </a:rPr>
              <a:t>RP-223541</a:t>
            </a:r>
            <a:r>
              <a:rPr lang="en-US" sz="2000" dirty="0"/>
              <a:t>, and </a:t>
            </a:r>
            <a:r>
              <a:rPr lang="en-US" sz="2000" dirty="0">
                <a:hlinkClick r:id="rId15"/>
              </a:rPr>
              <a:t>RP-223517</a:t>
            </a:r>
            <a:r>
              <a:rPr lang="en-US" sz="2000" dirty="0"/>
              <a:t> (email discussion summary in </a:t>
            </a:r>
            <a:r>
              <a:rPr lang="en-US" sz="2000" dirty="0">
                <a:hlinkClick r:id="rId16"/>
              </a:rPr>
              <a:t>RP-223448</a:t>
            </a:r>
            <a:r>
              <a:rPr lang="en-US" sz="2000" dirty="0"/>
              <a:t>)</a:t>
            </a:r>
          </a:p>
          <a:p>
            <a:pPr lvl="1"/>
            <a:r>
              <a:rPr lang="en-US" sz="2000" dirty="0"/>
              <a:t>RAN#99: </a:t>
            </a:r>
            <a:r>
              <a:rPr lang="en-US" sz="2000" dirty="0">
                <a:hlinkClick r:id="rId17"/>
              </a:rPr>
              <a:t>RP-230743</a:t>
            </a:r>
            <a:r>
              <a:rPr lang="en-US" sz="2000" dirty="0"/>
              <a:t>, </a:t>
            </a:r>
            <a:r>
              <a:rPr lang="en-US" sz="2000" dirty="0">
                <a:hlinkClick r:id="rId18"/>
              </a:rPr>
              <a:t>RP-230791</a:t>
            </a:r>
            <a:r>
              <a:rPr lang="en-US" sz="2000" dirty="0"/>
              <a:t>, </a:t>
            </a:r>
            <a:r>
              <a:rPr lang="en-US" sz="2000" dirty="0">
                <a:hlinkClick r:id="rId19"/>
              </a:rPr>
              <a:t>RP-230764</a:t>
            </a:r>
            <a:r>
              <a:rPr lang="en-US" sz="2000" dirty="0"/>
              <a:t>, </a:t>
            </a:r>
            <a:r>
              <a:rPr lang="en-US" sz="2000" dirty="0">
                <a:hlinkClick r:id="rId20"/>
              </a:rPr>
              <a:t>RP-230789</a:t>
            </a:r>
            <a:r>
              <a:rPr lang="en-US" sz="2000" dirty="0"/>
              <a:t>, </a:t>
            </a:r>
            <a:r>
              <a:rPr lang="en-US" sz="2000" dirty="0">
                <a:hlinkClick r:id="rId21"/>
              </a:rPr>
              <a:t>RP-230790</a:t>
            </a:r>
            <a:r>
              <a:rPr lang="en-US" sz="2000" dirty="0"/>
              <a:t>,</a:t>
            </a:r>
            <a:r>
              <a:rPr lang="en-US" sz="2000" dirty="0">
                <a:hlinkClick r:id="rId22"/>
              </a:rPr>
              <a:t> RP-230792</a:t>
            </a:r>
            <a:r>
              <a:rPr lang="en-US" sz="2000" dirty="0"/>
              <a:t>, </a:t>
            </a:r>
            <a:r>
              <a:rPr lang="en-US" sz="2000" dirty="0">
                <a:hlinkClick r:id="rId23"/>
              </a:rPr>
              <a:t>RP-230745</a:t>
            </a:r>
            <a:endParaRPr lang="en-US" sz="2000" dirty="0"/>
          </a:p>
          <a:p>
            <a:pPr lvl="2"/>
            <a:endParaRPr lang="en-US" sz="2000" dirty="0"/>
          </a:p>
        </p:txBody>
      </p:sp>
    </p:spTree>
    <p:extLst>
      <p:ext uri="{BB962C8B-B14F-4D97-AF65-F5344CB8AC3E}">
        <p14:creationId xmlns:p14="http://schemas.microsoft.com/office/powerpoint/2010/main" val="102829253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4/8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67822" y="965200"/>
            <a:ext cx="13877912" cy="4830233"/>
          </a:xfrm>
        </p:spPr>
        <p:txBody>
          <a:bodyPr/>
          <a:lstStyle/>
          <a:p>
            <a:r>
              <a:rPr lang="en-US" sz="2400" dirty="0"/>
              <a:t>Involved discussion for some R18 items</a:t>
            </a:r>
          </a:p>
          <a:p>
            <a:pPr lvl="1"/>
            <a:r>
              <a:rPr lang="en-US" sz="2000" dirty="0"/>
              <a:t>Rel-18 </a:t>
            </a:r>
            <a:r>
              <a:rPr lang="en-US" sz="2000" b="1" dirty="0" err="1"/>
              <a:t>Sidelink</a:t>
            </a:r>
            <a:r>
              <a:rPr lang="en-US" sz="2000" b="1" dirty="0"/>
              <a:t> evolution</a:t>
            </a:r>
            <a:r>
              <a:rPr lang="en-US" sz="2000" dirty="0"/>
              <a:t>: </a:t>
            </a:r>
          </a:p>
          <a:p>
            <a:pPr lvl="2"/>
            <a:r>
              <a:rPr lang="en-US" sz="1800" dirty="0"/>
              <a:t>RAN#98-e: Revised WID approved in </a:t>
            </a:r>
            <a:r>
              <a:rPr lang="en-US" sz="1800" dirty="0">
                <a:hlinkClick r:id="rId2"/>
              </a:rPr>
              <a:t>RP-222806</a:t>
            </a:r>
            <a:r>
              <a:rPr lang="en-US" sz="1800" dirty="0"/>
              <a:t>; Email discussion summary in </a:t>
            </a:r>
            <a:r>
              <a:rPr lang="en-US" sz="1800" dirty="0">
                <a:hlinkClick r:id="rId3"/>
              </a:rPr>
              <a:t>RP-223495</a:t>
            </a:r>
            <a:endParaRPr lang="en-US" sz="1800" dirty="0"/>
          </a:p>
          <a:p>
            <a:pPr lvl="2"/>
            <a:r>
              <a:rPr lang="en-US" sz="1800" dirty="0"/>
              <a:t>RAN#99: Revised WID approved in </a:t>
            </a:r>
            <a:r>
              <a:rPr lang="en-US" sz="1800" dirty="0">
                <a:hlinkClick r:id="rId4"/>
              </a:rPr>
              <a:t>RP-230077</a:t>
            </a:r>
            <a:r>
              <a:rPr lang="en-US" sz="1800" dirty="0"/>
              <a:t>; Discussion summary in </a:t>
            </a:r>
            <a:r>
              <a:rPr lang="en-US" sz="1800" dirty="0">
                <a:hlinkClick r:id="rId5"/>
              </a:rPr>
              <a:t>RP-230769</a:t>
            </a:r>
            <a:endParaRPr lang="en-US" sz="1800" dirty="0"/>
          </a:p>
          <a:p>
            <a:pPr lvl="1"/>
            <a:r>
              <a:rPr lang="en-US" sz="2000" dirty="0"/>
              <a:t>Rel-18 </a:t>
            </a:r>
            <a:r>
              <a:rPr lang="en-US" sz="2000" b="1" dirty="0"/>
              <a:t>NCR</a:t>
            </a:r>
            <a:r>
              <a:rPr lang="en-US" sz="2000" dirty="0"/>
              <a:t> (network-controlled repeater): </a:t>
            </a:r>
          </a:p>
          <a:p>
            <a:pPr lvl="2"/>
            <a:r>
              <a:rPr lang="en-US" sz="1800" dirty="0"/>
              <a:t>RAN#98-e: Revised WID approved in </a:t>
            </a:r>
            <a:r>
              <a:rPr lang="en-US" sz="1800" dirty="0">
                <a:hlinkClick r:id="rId6"/>
              </a:rPr>
              <a:t>RP-223505</a:t>
            </a:r>
            <a:r>
              <a:rPr lang="en-US" sz="1800" dirty="0"/>
              <a:t>; Email discussion summary in </a:t>
            </a:r>
            <a:r>
              <a:rPr lang="en-US" sz="1800" dirty="0">
                <a:hlinkClick r:id="rId7"/>
              </a:rPr>
              <a:t>RP-223550</a:t>
            </a:r>
            <a:endParaRPr lang="en-US" sz="1800" dirty="0"/>
          </a:p>
          <a:p>
            <a:pPr lvl="1"/>
            <a:r>
              <a:rPr lang="en-US" sz="2000" dirty="0"/>
              <a:t>Rel-18 </a:t>
            </a:r>
            <a:r>
              <a:rPr lang="en-US" sz="2000" b="1" dirty="0" err="1"/>
              <a:t>RedCap</a:t>
            </a:r>
            <a:r>
              <a:rPr lang="en-US" sz="2000" dirty="0"/>
              <a:t>: </a:t>
            </a:r>
          </a:p>
          <a:p>
            <a:pPr lvl="2"/>
            <a:r>
              <a:rPr lang="en-US" sz="1800" dirty="0"/>
              <a:t>RAN#98-e: Revised new WID approved in </a:t>
            </a:r>
            <a:r>
              <a:rPr lang="en-US" sz="1800" dirty="0">
                <a:hlinkClick r:id="rId8"/>
              </a:rPr>
              <a:t>RP-223544</a:t>
            </a:r>
            <a:r>
              <a:rPr lang="en-US" sz="1800" dirty="0"/>
              <a:t>; Email discussion summary in </a:t>
            </a:r>
            <a:r>
              <a:rPr lang="en-US" sz="1800" dirty="0">
                <a:hlinkClick r:id="rId9"/>
              </a:rPr>
              <a:t>RP-223551</a:t>
            </a:r>
            <a:endParaRPr lang="en-US" sz="1800" dirty="0"/>
          </a:p>
          <a:p>
            <a:pPr lvl="2"/>
            <a:r>
              <a:rPr lang="en-US" sz="1800" dirty="0"/>
              <a:t>RAN#99: proposal in </a:t>
            </a:r>
            <a:r>
              <a:rPr lang="en-US" sz="1800" dirty="0">
                <a:hlinkClick r:id="rId10"/>
              </a:rPr>
              <a:t>RP-230778</a:t>
            </a:r>
            <a:r>
              <a:rPr lang="en-US" sz="1800" dirty="0"/>
              <a:t> was endorsed</a:t>
            </a:r>
          </a:p>
          <a:p>
            <a:pPr lvl="1"/>
            <a:r>
              <a:rPr lang="en-US" sz="2000" dirty="0"/>
              <a:t>Rel-18 </a:t>
            </a:r>
            <a:r>
              <a:rPr lang="en-US" sz="2000" b="1" dirty="0"/>
              <a:t>multi-carrier</a:t>
            </a:r>
            <a:r>
              <a:rPr lang="en-US" sz="2000" dirty="0"/>
              <a:t> enhancements:</a:t>
            </a:r>
          </a:p>
          <a:p>
            <a:pPr lvl="2"/>
            <a:r>
              <a:rPr lang="en-US" sz="1800" dirty="0"/>
              <a:t>RAN#98-e: Email discussion in </a:t>
            </a:r>
            <a:r>
              <a:rPr lang="en-US" sz="1800" dirty="0">
                <a:hlinkClick r:id="rId11"/>
              </a:rPr>
              <a:t>RP-223455</a:t>
            </a:r>
            <a:r>
              <a:rPr lang="en-US" sz="1800" dirty="0"/>
              <a:t> </a:t>
            </a:r>
          </a:p>
          <a:p>
            <a:pPr lvl="3"/>
            <a:r>
              <a:rPr lang="en-US" sz="1465" b="1" dirty="0"/>
              <a:t>Additional 1 TU is allocated to Rel-18 MC </a:t>
            </a:r>
            <a:r>
              <a:rPr lang="en-US" sz="1465" b="1" dirty="0" err="1"/>
              <a:t>enh</a:t>
            </a:r>
            <a:r>
              <a:rPr lang="en-US" sz="1465" b="1" dirty="0"/>
              <a:t> WI for RAN1 in Q1 2023 (RAN1#112 meeting) by using one of RAN1 reserved TUs</a:t>
            </a:r>
          </a:p>
          <a:p>
            <a:pPr lvl="2"/>
            <a:r>
              <a:rPr lang="en-US" sz="1800" dirty="0"/>
              <a:t>RAN#99: discussion summary in </a:t>
            </a:r>
            <a:r>
              <a:rPr lang="en-US" sz="1800" dirty="0">
                <a:hlinkClick r:id="rId12"/>
              </a:rPr>
              <a:t>RP-230810</a:t>
            </a:r>
            <a:endParaRPr lang="en-US" sz="1800" dirty="0"/>
          </a:p>
          <a:p>
            <a:pPr lvl="2"/>
            <a:endParaRPr lang="en-US" sz="1800" dirty="0"/>
          </a:p>
          <a:p>
            <a:pPr lvl="2"/>
            <a:endParaRPr lang="en-US" sz="2000" dirty="0"/>
          </a:p>
        </p:txBody>
      </p:sp>
    </p:spTree>
    <p:extLst>
      <p:ext uri="{BB962C8B-B14F-4D97-AF65-F5344CB8AC3E}">
        <p14:creationId xmlns:p14="http://schemas.microsoft.com/office/powerpoint/2010/main" val="171868114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5/8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06956" y="1013883"/>
            <a:ext cx="13756312" cy="4830233"/>
          </a:xfrm>
        </p:spPr>
        <p:txBody>
          <a:bodyPr/>
          <a:lstStyle/>
          <a:p>
            <a:r>
              <a:rPr lang="en-US" sz="2400" dirty="0"/>
              <a:t>Involved discussion for some R18 items – Cont’d</a:t>
            </a:r>
          </a:p>
          <a:p>
            <a:pPr lvl="1"/>
            <a:r>
              <a:rPr lang="en-US" sz="2000" dirty="0"/>
              <a:t>Rel-18 </a:t>
            </a:r>
            <a:r>
              <a:rPr lang="en-US" sz="2000" b="1" dirty="0"/>
              <a:t>NTN enhancements</a:t>
            </a:r>
            <a:r>
              <a:rPr lang="en-US" sz="2000" dirty="0"/>
              <a:t>: </a:t>
            </a:r>
          </a:p>
          <a:p>
            <a:pPr lvl="2"/>
            <a:r>
              <a:rPr lang="en-US" sz="1800" dirty="0"/>
              <a:t>RAN#98-e: revised WID approved in </a:t>
            </a:r>
            <a:r>
              <a:rPr lang="en-US" sz="1800" dirty="0">
                <a:hlinkClick r:id="rId2"/>
              </a:rPr>
              <a:t>RP-223534</a:t>
            </a:r>
            <a:r>
              <a:rPr lang="en-US" sz="1800" dirty="0"/>
              <a:t>; Email discussion summary in </a:t>
            </a:r>
            <a:r>
              <a:rPr lang="en-US" sz="1800" dirty="0">
                <a:hlinkClick r:id="rId3"/>
              </a:rPr>
              <a:t>RP-223552</a:t>
            </a:r>
            <a:endParaRPr lang="en-US" sz="1800" dirty="0"/>
          </a:p>
          <a:p>
            <a:pPr lvl="2"/>
            <a:r>
              <a:rPr lang="en-US" sz="1800" dirty="0"/>
              <a:t>RAN#99: revised WID approved in </a:t>
            </a:r>
            <a:r>
              <a:rPr lang="en-US" sz="1800" dirty="0">
                <a:hlinkClick r:id="rId4"/>
              </a:rPr>
              <a:t>RP-230809</a:t>
            </a:r>
            <a:endParaRPr lang="en-US" sz="1800" dirty="0"/>
          </a:p>
          <a:p>
            <a:pPr lvl="1"/>
            <a:r>
              <a:rPr lang="en-US" sz="2000" dirty="0"/>
              <a:t>Rel-18 NR support for dedicated spectrum </a:t>
            </a:r>
            <a:r>
              <a:rPr lang="en-US" sz="2000" b="1" dirty="0"/>
              <a:t>less than 5MHz </a:t>
            </a:r>
            <a:r>
              <a:rPr lang="en-US" sz="2000" dirty="0"/>
              <a:t>for FR1: revised WID approved in </a:t>
            </a:r>
            <a:r>
              <a:rPr lang="en-US" sz="2000" dirty="0">
                <a:hlinkClick r:id="rId5"/>
              </a:rPr>
              <a:t>RP-230186</a:t>
            </a:r>
            <a:endParaRPr lang="en-US" sz="2000" dirty="0"/>
          </a:p>
          <a:p>
            <a:pPr lvl="2"/>
            <a:r>
              <a:rPr lang="en-US" sz="1800" dirty="0"/>
              <a:t>Reply LS to R1-2302186 = RP-230033 on transmission bandwidths for NR on dedicated spectrum less than 5 MHz approved in </a:t>
            </a:r>
            <a:r>
              <a:rPr lang="en-US" sz="1800" dirty="0">
                <a:hlinkClick r:id="rId6"/>
              </a:rPr>
              <a:t>RP-230780</a:t>
            </a:r>
            <a:endParaRPr lang="en-US" sz="1800" dirty="0"/>
          </a:p>
          <a:p>
            <a:pPr lvl="2"/>
            <a:r>
              <a:rPr lang="en-US" sz="1800" b="0" i="0" dirty="0">
                <a:solidFill>
                  <a:srgbClr val="000000"/>
                </a:solidFill>
                <a:effectLst/>
              </a:rPr>
              <a:t>Reply LS to R4-2303713 = RP-230042 on spectrum less than 5 MHz approved in </a:t>
            </a:r>
            <a:r>
              <a:rPr lang="en-US" sz="1800" dirty="0">
                <a:hlinkClick r:id="rId7"/>
              </a:rPr>
              <a:t>RP-230781 </a:t>
            </a:r>
            <a:endParaRPr lang="en-US" sz="1800" dirty="0"/>
          </a:p>
          <a:p>
            <a:pPr lvl="1"/>
            <a:r>
              <a:rPr lang="en-US" sz="2000" dirty="0"/>
              <a:t>In response to </a:t>
            </a:r>
            <a:r>
              <a:rPr lang="en-US" sz="2000" b="1" dirty="0"/>
              <a:t>ECC</a:t>
            </a:r>
            <a:r>
              <a:rPr lang="en-US" sz="2000" dirty="0"/>
              <a:t> </a:t>
            </a:r>
            <a:r>
              <a:rPr lang="en-US" sz="2000" b="1" dirty="0"/>
              <a:t>LS</a:t>
            </a:r>
            <a:r>
              <a:rPr lang="en-US" sz="2000" dirty="0"/>
              <a:t> </a:t>
            </a:r>
            <a:r>
              <a:rPr lang="en-US" sz="2000" dirty="0">
                <a:hlinkClick r:id="rId8"/>
              </a:rPr>
              <a:t>RP-230025</a:t>
            </a:r>
            <a:r>
              <a:rPr lang="en-US" sz="2000" dirty="0"/>
              <a:t>, revised WID for NR </a:t>
            </a:r>
            <a:r>
              <a:rPr lang="en-US" sz="2000" b="1" dirty="0"/>
              <a:t>UAV</a:t>
            </a:r>
            <a:r>
              <a:rPr lang="en-US" sz="2000" dirty="0"/>
              <a:t> approved in </a:t>
            </a:r>
            <a:r>
              <a:rPr lang="en-US" sz="2000" dirty="0">
                <a:hlinkClick r:id="rId9"/>
              </a:rPr>
              <a:t>RP-230782</a:t>
            </a:r>
            <a:r>
              <a:rPr lang="en-US" sz="2000" dirty="0"/>
              <a:t> and a new LTE WID approved in </a:t>
            </a:r>
            <a:r>
              <a:rPr lang="en-US" sz="2000" dirty="0">
                <a:hlinkClick r:id="rId10"/>
              </a:rPr>
              <a:t>RP-230783</a:t>
            </a:r>
            <a:r>
              <a:rPr lang="en-US" sz="2000" dirty="0"/>
              <a:t>, with reply LS approved in </a:t>
            </a:r>
            <a:r>
              <a:rPr lang="en-US" sz="2000" dirty="0">
                <a:hlinkClick r:id="rId11"/>
              </a:rPr>
              <a:t>RP-230804</a:t>
            </a:r>
            <a:endParaRPr lang="en-US" sz="2000" dirty="0"/>
          </a:p>
          <a:p>
            <a:pPr lvl="1"/>
            <a:r>
              <a:rPr lang="en-US" sz="2000" dirty="0"/>
              <a:t>Rel-18 </a:t>
            </a:r>
            <a:r>
              <a:rPr lang="en-US" sz="2000" b="1" dirty="0"/>
              <a:t>XR</a:t>
            </a:r>
            <a:r>
              <a:rPr lang="en-US" sz="2000" dirty="0"/>
              <a:t>: revised WID approved in </a:t>
            </a:r>
            <a:r>
              <a:rPr lang="en-US" sz="2000" dirty="0">
                <a:hlinkClick r:id="rId12"/>
              </a:rPr>
              <a:t>RP-230786</a:t>
            </a:r>
            <a:r>
              <a:rPr lang="en-US" sz="2000" dirty="0"/>
              <a:t> (TR approved in</a:t>
            </a:r>
            <a:r>
              <a:rPr lang="en-US" sz="2000" dirty="0">
                <a:hlinkClick r:id="rId13"/>
              </a:rPr>
              <a:t> RP-230335</a:t>
            </a:r>
            <a:r>
              <a:rPr lang="en-US" sz="2000" dirty="0"/>
              <a:t>)  discussion on </a:t>
            </a:r>
            <a:r>
              <a:rPr lang="en-US" sz="2000" b="1" dirty="0"/>
              <a:t>2Rx</a:t>
            </a:r>
            <a:r>
              <a:rPr lang="en-US" sz="2000" dirty="0"/>
              <a:t> can be found in </a:t>
            </a:r>
            <a:r>
              <a:rPr lang="en-US" sz="2000" dirty="0">
                <a:hlinkClick r:id="rId14"/>
              </a:rPr>
              <a:t>RP-230740</a:t>
            </a:r>
            <a:r>
              <a:rPr lang="en-US" sz="2000" dirty="0"/>
              <a:t> (slide 3 was endorsed)</a:t>
            </a:r>
          </a:p>
          <a:p>
            <a:pPr lvl="1"/>
            <a:endParaRPr lang="en-US" sz="2800" dirty="0"/>
          </a:p>
          <a:p>
            <a:pPr lvl="1"/>
            <a:endParaRPr lang="en-US" sz="2800" dirty="0"/>
          </a:p>
          <a:p>
            <a:pPr lvl="1"/>
            <a:endParaRPr lang="en-US" sz="2000" dirty="0"/>
          </a:p>
          <a:p>
            <a:pPr lvl="1"/>
            <a:endParaRPr lang="en-US" sz="2000" dirty="0"/>
          </a:p>
          <a:p>
            <a:pPr lvl="1"/>
            <a:endParaRPr lang="en-US" sz="2000" dirty="0"/>
          </a:p>
          <a:p>
            <a:pPr lvl="1"/>
            <a:endParaRPr lang="en-US" sz="1400" dirty="0"/>
          </a:p>
          <a:p>
            <a:pPr marL="609566" lvl="1" indent="0">
              <a:buNone/>
            </a:pPr>
            <a:endParaRPr lang="en-US" sz="14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163453516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6/8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400" dirty="0"/>
              <a:t>Update on RAN plenary-level study</a:t>
            </a:r>
          </a:p>
          <a:p>
            <a:pPr lvl="1"/>
            <a:r>
              <a:rPr lang="en-US" sz="2000" dirty="0"/>
              <a:t>Feasibility Study on </a:t>
            </a:r>
            <a:r>
              <a:rPr lang="en-US" sz="2000" b="1" dirty="0"/>
              <a:t>6 GHz for LTE and NR in Licensed and Unlicensed Operations</a:t>
            </a:r>
            <a:r>
              <a:rPr lang="en-US" sz="2000" dirty="0"/>
              <a:t>: </a:t>
            </a:r>
          </a:p>
          <a:p>
            <a:pPr lvl="2"/>
            <a:r>
              <a:rPr lang="en-US" sz="1800" dirty="0"/>
              <a:t>RAN#98-e: Email discussion summary in </a:t>
            </a:r>
            <a:r>
              <a:rPr lang="en-US" sz="1800" dirty="0">
                <a:hlinkClick r:id="rId2"/>
              </a:rPr>
              <a:t>RP-223499</a:t>
            </a:r>
            <a:r>
              <a:rPr lang="en-US" sz="1800" dirty="0"/>
              <a:t> (latest approved TR in </a:t>
            </a:r>
            <a:r>
              <a:rPr lang="en-US" sz="1800" dirty="0">
                <a:hlinkClick r:id="rId3"/>
              </a:rPr>
              <a:t>RP-222896</a:t>
            </a:r>
            <a:r>
              <a:rPr lang="en-US" sz="1800" dirty="0"/>
              <a:t>)</a:t>
            </a:r>
          </a:p>
          <a:p>
            <a:pPr lvl="2"/>
            <a:r>
              <a:rPr lang="en-US" sz="1800" dirty="0"/>
              <a:t>RAN#99: Agreed TR in </a:t>
            </a:r>
            <a:r>
              <a:rPr lang="en-US" sz="1800" dirty="0">
                <a:hlinkClick r:id="rId4"/>
              </a:rPr>
              <a:t>RP-230414</a:t>
            </a:r>
            <a:r>
              <a:rPr lang="en-US" sz="1800" dirty="0"/>
              <a:t>, with SR in </a:t>
            </a:r>
            <a:r>
              <a:rPr lang="en-US" sz="1800" dirty="0">
                <a:hlinkClick r:id="rId5"/>
              </a:rPr>
              <a:t>RP-230413</a:t>
            </a:r>
            <a:endParaRPr lang="en-US" sz="1800" dirty="0"/>
          </a:p>
          <a:p>
            <a:pPr lvl="1"/>
            <a:r>
              <a:rPr lang="en-US" sz="2000" dirty="0"/>
              <a:t>Study on </a:t>
            </a:r>
            <a:r>
              <a:rPr lang="en-US" sz="2000" b="1" dirty="0"/>
              <a:t>UE support of regionally-defined subsets of an NR band</a:t>
            </a:r>
            <a:r>
              <a:rPr lang="en-US" sz="2000" dirty="0"/>
              <a:t>: </a:t>
            </a:r>
          </a:p>
          <a:p>
            <a:pPr lvl="2"/>
            <a:r>
              <a:rPr lang="en-US" sz="1800" dirty="0"/>
              <a:t>RAN#98-e: Email discussion summary in </a:t>
            </a:r>
            <a:r>
              <a:rPr lang="en-US" sz="1800" dirty="0">
                <a:hlinkClick r:id="rId6"/>
              </a:rPr>
              <a:t>RP-223450</a:t>
            </a:r>
            <a:r>
              <a:rPr lang="en-US" sz="1800" dirty="0"/>
              <a:t> (latest SR in </a:t>
            </a:r>
            <a:r>
              <a:rPr lang="en-US" sz="1800" dirty="0">
                <a:hlinkClick r:id="rId7"/>
              </a:rPr>
              <a:t>RP-223376</a:t>
            </a:r>
            <a:r>
              <a:rPr lang="en-US" sz="1800" dirty="0"/>
              <a:t>)</a:t>
            </a:r>
          </a:p>
          <a:p>
            <a:pPr lvl="2"/>
            <a:r>
              <a:rPr lang="en-US" sz="1800" dirty="0"/>
              <a:t>RAN#99: </a:t>
            </a:r>
            <a:r>
              <a:rPr lang="en-US" sz="1800" b="1" u="sng" dirty="0"/>
              <a:t>completed</a:t>
            </a:r>
            <a:r>
              <a:rPr lang="en-US" sz="1800" dirty="0"/>
              <a:t>; with approved TR in </a:t>
            </a:r>
            <a:r>
              <a:rPr lang="en-US" sz="1800" dirty="0">
                <a:hlinkClick r:id="rId8"/>
              </a:rPr>
              <a:t>RP-230815</a:t>
            </a:r>
            <a:r>
              <a:rPr lang="en-US" sz="1800" dirty="0"/>
              <a:t>, and SR in </a:t>
            </a:r>
            <a:r>
              <a:rPr lang="en-US" sz="1800" dirty="0">
                <a:hlinkClick r:id="rId9"/>
              </a:rPr>
              <a:t>RP-230340</a:t>
            </a:r>
            <a:endParaRPr lang="en-US" sz="1800" dirty="0"/>
          </a:p>
          <a:p>
            <a:pPr lvl="1"/>
            <a:r>
              <a:rPr lang="en-US" sz="2000" b="0" i="0" dirty="0">
                <a:solidFill>
                  <a:srgbClr val="000000"/>
                </a:solidFill>
                <a:effectLst/>
              </a:rPr>
              <a:t>Study on </a:t>
            </a:r>
            <a:r>
              <a:rPr lang="en-US" sz="2000" b="1" i="0" dirty="0">
                <a:solidFill>
                  <a:srgbClr val="000000"/>
                </a:solidFill>
                <a:effectLst/>
              </a:rPr>
              <a:t>Ambient IoT </a:t>
            </a:r>
            <a:r>
              <a:rPr lang="en-US" sz="2000" b="0" i="0" dirty="0">
                <a:solidFill>
                  <a:srgbClr val="000000"/>
                </a:solidFill>
                <a:effectLst/>
              </a:rPr>
              <a:t>(Internet of Things): </a:t>
            </a:r>
          </a:p>
          <a:p>
            <a:pPr lvl="2"/>
            <a:r>
              <a:rPr lang="en-US" sz="1800" dirty="0">
                <a:solidFill>
                  <a:srgbClr val="000000"/>
                </a:solidFill>
              </a:rPr>
              <a:t>RAN#98-e: </a:t>
            </a:r>
            <a:r>
              <a:rPr lang="en-US" sz="1800" dirty="0"/>
              <a:t>Email discussion summary in </a:t>
            </a:r>
            <a:r>
              <a:rPr lang="en-US" sz="1800" dirty="0">
                <a:hlinkClick r:id="rId10"/>
              </a:rPr>
              <a:t>RP-223451</a:t>
            </a:r>
            <a:r>
              <a:rPr lang="en-US" sz="1800" dirty="0"/>
              <a:t> (latest approved TR in </a:t>
            </a:r>
            <a:r>
              <a:rPr lang="en-US" sz="1800" dirty="0">
                <a:hlinkClick r:id="rId11"/>
              </a:rPr>
              <a:t>RP-223526</a:t>
            </a:r>
            <a:r>
              <a:rPr lang="en-US" sz="1800" dirty="0"/>
              <a:t>, with latest revised SID in </a:t>
            </a:r>
            <a:r>
              <a:rPr lang="en-US" sz="1800" dirty="0">
                <a:hlinkClick r:id="rId12"/>
              </a:rPr>
              <a:t>RP-223396</a:t>
            </a:r>
            <a:r>
              <a:rPr lang="en-US" sz="1800" dirty="0"/>
              <a:t>)</a:t>
            </a:r>
          </a:p>
          <a:p>
            <a:pPr lvl="2"/>
            <a:r>
              <a:rPr lang="en-US" sz="1800" b="0" i="0" dirty="0">
                <a:solidFill>
                  <a:srgbClr val="000000"/>
                </a:solidFill>
                <a:effectLst/>
              </a:rPr>
              <a:t>RAN#99: Agreed TR in </a:t>
            </a:r>
            <a:r>
              <a:rPr lang="en-US" sz="1800" dirty="0">
                <a:hlinkClick r:id="rId13"/>
              </a:rPr>
              <a:t>RP-230419</a:t>
            </a:r>
            <a:r>
              <a:rPr lang="en-US" sz="1800" dirty="0"/>
              <a:t>, and SR in </a:t>
            </a:r>
            <a:r>
              <a:rPr lang="en-US" sz="1800" dirty="0">
                <a:hlinkClick r:id="rId14"/>
              </a:rPr>
              <a:t>RP-230669</a:t>
            </a:r>
            <a:endParaRPr lang="en-US" sz="1800" dirty="0"/>
          </a:p>
          <a:p>
            <a:pPr lvl="2"/>
            <a:endParaRPr lang="en-US" sz="2000" dirty="0"/>
          </a:p>
        </p:txBody>
      </p:sp>
    </p:spTree>
    <p:extLst>
      <p:ext uri="{BB962C8B-B14F-4D97-AF65-F5344CB8AC3E}">
        <p14:creationId xmlns:p14="http://schemas.microsoft.com/office/powerpoint/2010/main" val="399939669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7/8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400" dirty="0"/>
              <a:t>Updates on </a:t>
            </a:r>
            <a:r>
              <a:rPr lang="en-US" sz="2400" b="1" dirty="0"/>
              <a:t>other Rel-18 items in RAN#98-e</a:t>
            </a:r>
            <a:r>
              <a:rPr lang="en-US" sz="2400" dirty="0"/>
              <a:t>:</a:t>
            </a:r>
          </a:p>
          <a:p>
            <a:pPr lvl="1"/>
            <a:r>
              <a:rPr lang="en-US" sz="2000" dirty="0"/>
              <a:t>Email discussion on irregular bandwidths SID can be found in </a:t>
            </a:r>
            <a:r>
              <a:rPr lang="en-US" sz="2000" dirty="0">
                <a:hlinkClick r:id="rId2"/>
              </a:rPr>
              <a:t>RP-223452</a:t>
            </a:r>
            <a:endParaRPr lang="en-US" sz="2000" dirty="0"/>
          </a:p>
          <a:p>
            <a:pPr lvl="1"/>
            <a:r>
              <a:rPr lang="en-US" sz="2000" dirty="0"/>
              <a:t>Email discussion on AI/ML (over-the-air) can be found in </a:t>
            </a:r>
            <a:r>
              <a:rPr lang="en-US" sz="2000" dirty="0">
                <a:hlinkClick r:id="rId3"/>
              </a:rPr>
              <a:t>RP-223507</a:t>
            </a:r>
            <a:endParaRPr lang="en-US" sz="2000" dirty="0"/>
          </a:p>
          <a:p>
            <a:pPr lvl="1"/>
            <a:r>
              <a:rPr lang="en-US" sz="2000" dirty="0"/>
              <a:t>Revised RAN4-led FR2 OTA WID approved in </a:t>
            </a:r>
            <a:r>
              <a:rPr lang="en-US" sz="2000" dirty="0">
                <a:hlinkClick r:id="rId4"/>
              </a:rPr>
              <a:t>RP-223536</a:t>
            </a:r>
            <a:r>
              <a:rPr lang="en-US" sz="2000" dirty="0"/>
              <a:t> (email discussion summary in </a:t>
            </a:r>
            <a:r>
              <a:rPr lang="en-US" sz="2000" dirty="0">
                <a:hlinkClick r:id="rId5"/>
              </a:rPr>
              <a:t>RP-223454</a:t>
            </a:r>
            <a:r>
              <a:rPr lang="en-US" sz="2000" dirty="0"/>
              <a:t>)</a:t>
            </a:r>
          </a:p>
          <a:p>
            <a:pPr lvl="1"/>
            <a:r>
              <a:rPr lang="en-US" sz="2000" dirty="0"/>
              <a:t>Revised RAN1-led MIMO approved in </a:t>
            </a:r>
            <a:r>
              <a:rPr lang="en-US" sz="2000" dirty="0">
                <a:hlinkClick r:id="rId6"/>
              </a:rPr>
              <a:t>RP-223276</a:t>
            </a:r>
            <a:r>
              <a:rPr lang="en-US" sz="2000" dirty="0"/>
              <a:t> (email discussion summary in </a:t>
            </a:r>
            <a:r>
              <a:rPr lang="en-US" sz="2000" dirty="0">
                <a:hlinkClick r:id="rId7"/>
              </a:rPr>
              <a:t>RP-223456</a:t>
            </a:r>
            <a:r>
              <a:rPr lang="en-US" sz="2000" dirty="0"/>
              <a:t>)  </a:t>
            </a:r>
          </a:p>
          <a:p>
            <a:pPr lvl="1"/>
            <a:r>
              <a:rPr lang="en-US" sz="1800" dirty="0"/>
              <a:t>Mobility enhancements revised WID approved in </a:t>
            </a:r>
            <a:r>
              <a:rPr lang="en-US" sz="1800" dirty="0">
                <a:hlinkClick r:id="rId8"/>
              </a:rPr>
              <a:t>RP-223520</a:t>
            </a:r>
            <a:r>
              <a:rPr lang="en-US" sz="1800" dirty="0"/>
              <a:t> (email discussion summary in </a:t>
            </a:r>
            <a:r>
              <a:rPr lang="en-US" sz="1800" dirty="0">
                <a:hlinkClick r:id="rId9"/>
              </a:rPr>
              <a:t>RP-223460</a:t>
            </a:r>
            <a:r>
              <a:rPr lang="en-US" sz="1800" dirty="0"/>
              <a:t>)</a:t>
            </a:r>
          </a:p>
          <a:p>
            <a:pPr lvl="1"/>
            <a:r>
              <a:rPr lang="en-US" sz="1800" dirty="0"/>
              <a:t>MUSIM revised WID approved in </a:t>
            </a:r>
            <a:r>
              <a:rPr lang="en-US" sz="1800" dirty="0">
                <a:hlinkClick r:id="rId10"/>
              </a:rPr>
              <a:t>RP-223492</a:t>
            </a:r>
            <a:r>
              <a:rPr lang="en-US" sz="1800" dirty="0"/>
              <a:t> (email discussion summary in </a:t>
            </a:r>
            <a:r>
              <a:rPr lang="en-US" sz="1800" dirty="0">
                <a:hlinkClick r:id="rId11"/>
              </a:rPr>
              <a:t>RP-223461</a:t>
            </a:r>
            <a:r>
              <a:rPr lang="en-US" sz="1800" dirty="0"/>
              <a:t>)</a:t>
            </a:r>
          </a:p>
          <a:p>
            <a:pPr lvl="1"/>
            <a:r>
              <a:rPr lang="en-US" sz="1800" dirty="0"/>
              <a:t>SL relay enhancement revised WID approved in </a:t>
            </a:r>
            <a:r>
              <a:rPr lang="en-US" sz="1800" dirty="0">
                <a:hlinkClick r:id="rId12"/>
              </a:rPr>
              <a:t>RP-223501</a:t>
            </a:r>
            <a:r>
              <a:rPr lang="en-US" sz="1800" dirty="0"/>
              <a:t> (email discussion summary in </a:t>
            </a:r>
            <a:r>
              <a:rPr lang="en-US" sz="1800" dirty="0">
                <a:hlinkClick r:id="rId13"/>
              </a:rPr>
              <a:t>RP-223462</a:t>
            </a:r>
            <a:r>
              <a:rPr lang="en-US" sz="1800" dirty="0"/>
              <a:t>)</a:t>
            </a:r>
          </a:p>
          <a:p>
            <a:pPr lvl="1"/>
            <a:r>
              <a:rPr lang="en-US" sz="1800" dirty="0"/>
              <a:t>UAV revised WID approved in </a:t>
            </a:r>
            <a:r>
              <a:rPr lang="en-US" sz="1800" dirty="0">
                <a:hlinkClick r:id="rId14"/>
              </a:rPr>
              <a:t>RP-223545</a:t>
            </a:r>
            <a:r>
              <a:rPr lang="en-US" sz="1800" dirty="0"/>
              <a:t> (email discussion summary in </a:t>
            </a:r>
            <a:r>
              <a:rPr lang="en-US" sz="1800" dirty="0">
                <a:hlinkClick r:id="rId15"/>
              </a:rPr>
              <a:t>RP-223463</a:t>
            </a:r>
            <a:r>
              <a:rPr lang="en-US" sz="1800" dirty="0"/>
              <a:t>)</a:t>
            </a:r>
          </a:p>
          <a:p>
            <a:pPr lvl="1"/>
            <a:r>
              <a:rPr lang="en-US" sz="1800" dirty="0"/>
              <a:t>SON/MDT email discussion summary in </a:t>
            </a:r>
            <a:r>
              <a:rPr lang="en-US" sz="1800" dirty="0">
                <a:hlinkClick r:id="rId16"/>
              </a:rPr>
              <a:t>RP-223465</a:t>
            </a:r>
            <a:endParaRPr lang="en-US" sz="1800" dirty="0"/>
          </a:p>
          <a:p>
            <a:pPr lvl="1"/>
            <a:r>
              <a:rPr lang="en-US" sz="1800" dirty="0"/>
              <a:t>FR1 RF email discussion summary in </a:t>
            </a:r>
            <a:r>
              <a:rPr lang="en-US" sz="1800" dirty="0">
                <a:hlinkClick r:id="rId17"/>
              </a:rPr>
              <a:t>RP-223466</a:t>
            </a:r>
            <a:endParaRPr lang="en-US" sz="1800" dirty="0"/>
          </a:p>
          <a:p>
            <a:pPr lvl="1"/>
            <a:r>
              <a:rPr lang="en-US" sz="1800" dirty="0"/>
              <a:t>FR2 </a:t>
            </a:r>
            <a:r>
              <a:rPr lang="en-US" sz="1800" dirty="0" err="1"/>
              <a:t>multiRx</a:t>
            </a:r>
            <a:r>
              <a:rPr lang="en-US" sz="1800" dirty="0"/>
              <a:t> DL revised WID approved in </a:t>
            </a:r>
            <a:r>
              <a:rPr lang="en-US" sz="1800" dirty="0">
                <a:hlinkClick r:id="rId18"/>
              </a:rPr>
              <a:t>RP-223527</a:t>
            </a:r>
            <a:r>
              <a:rPr lang="en-US" sz="1800" dirty="0"/>
              <a:t> (email discussion summary in </a:t>
            </a:r>
            <a:r>
              <a:rPr lang="en-US" sz="1800" dirty="0">
                <a:hlinkClick r:id="rId19"/>
              </a:rPr>
              <a:t>RP-223467</a:t>
            </a:r>
            <a:r>
              <a:rPr lang="en-US" sz="1800" dirty="0"/>
              <a:t>)</a:t>
            </a:r>
          </a:p>
          <a:p>
            <a:pPr lvl="1"/>
            <a:r>
              <a:rPr lang="en-US" sz="1800" dirty="0"/>
              <a:t>MIMO OTA revised WID approved in </a:t>
            </a:r>
            <a:r>
              <a:rPr lang="en-US" sz="1800" dirty="0">
                <a:hlinkClick r:id="rId20"/>
              </a:rPr>
              <a:t>RP-223509</a:t>
            </a:r>
            <a:r>
              <a:rPr lang="en-US" sz="1800" dirty="0"/>
              <a:t> (email discussion summary in </a:t>
            </a:r>
            <a:r>
              <a:rPr lang="en-US" sz="1800" dirty="0">
                <a:hlinkClick r:id="rId21"/>
              </a:rPr>
              <a:t>RP-223468</a:t>
            </a:r>
            <a:r>
              <a:rPr lang="en-US" sz="1800" dirty="0"/>
              <a:t>)</a:t>
            </a:r>
          </a:p>
          <a:p>
            <a:pPr lvl="1"/>
            <a:r>
              <a:rPr lang="en-US" sz="1800" dirty="0"/>
              <a:t>IoT NTN revised WID approved in </a:t>
            </a:r>
            <a:r>
              <a:rPr lang="en-US" sz="1800" dirty="0">
                <a:hlinkClick r:id="rId22"/>
              </a:rPr>
              <a:t>RP-223519</a:t>
            </a:r>
            <a:r>
              <a:rPr lang="en-US" sz="1800" dirty="0"/>
              <a:t> (email discussion summary in </a:t>
            </a:r>
            <a:r>
              <a:rPr lang="en-US" sz="1800" dirty="0">
                <a:hlinkClick r:id="rId23"/>
              </a:rPr>
              <a:t>RP-223472</a:t>
            </a:r>
            <a:r>
              <a:rPr lang="en-US" sz="1800" dirty="0"/>
              <a:t>)</a:t>
            </a:r>
          </a:p>
          <a:p>
            <a:pPr lvl="1"/>
            <a:endParaRPr lang="en-US" sz="1800" dirty="0"/>
          </a:p>
          <a:p>
            <a:pPr lvl="1"/>
            <a:endParaRPr lang="en-US" sz="2000" dirty="0"/>
          </a:p>
          <a:p>
            <a:pPr lvl="1"/>
            <a:endParaRPr lang="en-US" sz="2000" dirty="0"/>
          </a:p>
          <a:p>
            <a:pPr lvl="1"/>
            <a:endParaRPr lang="en-US" sz="2000" dirty="0"/>
          </a:p>
          <a:p>
            <a:pPr lvl="1"/>
            <a:endParaRPr lang="en-US" sz="1400" dirty="0"/>
          </a:p>
          <a:p>
            <a:pPr marL="609566" lvl="1" indent="0">
              <a:buNone/>
            </a:pPr>
            <a:endParaRPr lang="en-US" sz="14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30130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8/8</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400" dirty="0"/>
              <a:t>Updates on </a:t>
            </a:r>
            <a:r>
              <a:rPr lang="en-US" sz="2400" b="1" dirty="0"/>
              <a:t>other Rel-18 items in RAN#99</a:t>
            </a:r>
          </a:p>
          <a:p>
            <a:pPr lvl="1"/>
            <a:r>
              <a:rPr lang="en-US" sz="1800" b="0" i="0" dirty="0">
                <a:solidFill>
                  <a:srgbClr val="000000"/>
                </a:solidFill>
                <a:effectLst/>
              </a:rPr>
              <a:t>Revised WID on NR network controlled repeaters approved </a:t>
            </a:r>
            <a:r>
              <a:rPr lang="en-US" sz="1800" dirty="0"/>
              <a:t>in </a:t>
            </a:r>
            <a:r>
              <a:rPr lang="en-US" sz="1800" dirty="0">
                <a:hlinkClick r:id="rId2"/>
              </a:rPr>
              <a:t>RP-230175</a:t>
            </a:r>
            <a:endParaRPr lang="en-US" sz="1800" dirty="0"/>
          </a:p>
          <a:p>
            <a:pPr lvl="1"/>
            <a:r>
              <a:rPr lang="en-US" sz="1800" dirty="0"/>
              <a:t>Revised WID on Network energy savings for NR approved in </a:t>
            </a:r>
            <a:r>
              <a:rPr lang="en-US" sz="1800" dirty="0">
                <a:hlinkClick r:id="rId3"/>
              </a:rPr>
              <a:t>RP-230566</a:t>
            </a:r>
            <a:endParaRPr lang="en-US" sz="1800" dirty="0"/>
          </a:p>
          <a:p>
            <a:pPr lvl="1"/>
            <a:r>
              <a:rPr lang="en-US" sz="1800" dirty="0"/>
              <a:t>Revised WID on Expanded and Improved NR Positioning approved in </a:t>
            </a:r>
            <a:r>
              <a:rPr lang="en-US" sz="1800" dirty="0">
                <a:hlinkClick r:id="rId4"/>
              </a:rPr>
              <a:t>RP-230328</a:t>
            </a:r>
            <a:endParaRPr lang="en-US" sz="1800" dirty="0"/>
          </a:p>
          <a:p>
            <a:pPr lvl="1"/>
            <a:r>
              <a:rPr lang="en-US" sz="1800" dirty="0"/>
              <a:t>Revised WID on Dual Tx/Rx Multi-SIM for NR approved in </a:t>
            </a:r>
            <a:r>
              <a:rPr lang="en-US" sz="1800" dirty="0">
                <a:hlinkClick r:id="rId5"/>
              </a:rPr>
              <a:t>RP-230751</a:t>
            </a:r>
            <a:endParaRPr lang="en-US" sz="1800" dirty="0"/>
          </a:p>
          <a:p>
            <a:pPr lvl="1"/>
            <a:r>
              <a:rPr lang="en-US" sz="1800" dirty="0"/>
              <a:t>Study on irregular bandwidths is complete (TR approved in </a:t>
            </a:r>
            <a:r>
              <a:rPr lang="en-US" sz="1800" dirty="0">
                <a:hlinkClick r:id="rId6"/>
              </a:rPr>
              <a:t>RP-230750</a:t>
            </a:r>
            <a:r>
              <a:rPr lang="en-US" sz="1800" dirty="0"/>
              <a:t>); a follow-up new WID on Channel raster enhancement approved in </a:t>
            </a:r>
            <a:r>
              <a:rPr lang="en-US" sz="1800" dirty="0">
                <a:hlinkClick r:id="rId7"/>
              </a:rPr>
              <a:t>RP-230813</a:t>
            </a:r>
            <a:endParaRPr lang="en-US" sz="1800" dirty="0"/>
          </a:p>
          <a:p>
            <a:pPr lvl="1"/>
            <a:r>
              <a:rPr lang="en-US" sz="1800" dirty="0"/>
              <a:t>Revised SID: Study on NR frequency range 2 (FR2) Over-the-Air (OTA) testing enhancement approved in </a:t>
            </a:r>
            <a:r>
              <a:rPr lang="en-US" sz="1800" dirty="0">
                <a:hlinkClick r:id="rId8"/>
              </a:rPr>
              <a:t>RP-230814</a:t>
            </a:r>
            <a:endParaRPr lang="en-US" sz="1800" dirty="0"/>
          </a:p>
          <a:p>
            <a:pPr lvl="1"/>
            <a:r>
              <a:rPr lang="en-US" sz="1800" dirty="0"/>
              <a:t>Revised WID on Further RF requirements enhancement for NR and EN-DC in frequency range 1 approved in </a:t>
            </a:r>
            <a:r>
              <a:rPr lang="en-US" sz="1800" dirty="0">
                <a:hlinkClick r:id="rId9"/>
              </a:rPr>
              <a:t>RP-230753</a:t>
            </a:r>
            <a:endParaRPr lang="en-US" sz="1800" dirty="0"/>
          </a:p>
          <a:p>
            <a:pPr lvl="1"/>
            <a:r>
              <a:rPr lang="en-US" sz="1800" dirty="0"/>
              <a:t>Revised WID: Further Enhancements on NR and MR-DC Measurement Gaps and Measurements without Gaps approved in </a:t>
            </a:r>
            <a:r>
              <a:rPr lang="en-US" sz="1800" dirty="0">
                <a:hlinkClick r:id="rId10"/>
              </a:rPr>
              <a:t>RP-230755</a:t>
            </a:r>
            <a:endParaRPr lang="en-US" sz="1800" dirty="0"/>
          </a:p>
          <a:p>
            <a:pPr lvl="1"/>
            <a:r>
              <a:rPr lang="en-US" sz="1800" dirty="0"/>
              <a:t>Revised WID on Air-to-ground network for NR approved in </a:t>
            </a:r>
            <a:r>
              <a:rPr lang="en-US" sz="1800" dirty="0">
                <a:hlinkClick r:id="rId11"/>
              </a:rPr>
              <a:t>RP-230279</a:t>
            </a:r>
            <a:endParaRPr lang="en-US" sz="1800" dirty="0"/>
          </a:p>
          <a:p>
            <a:pPr lvl="1"/>
            <a:r>
              <a:rPr lang="en-US" sz="1800" dirty="0"/>
              <a:t>Revised WID on Support of intra-band non-collocated EN-DC/NR-CA deployment approved in </a:t>
            </a:r>
            <a:r>
              <a:rPr lang="en-US" sz="1800" dirty="0">
                <a:hlinkClick r:id="rId12"/>
              </a:rPr>
              <a:t>RP-230742</a:t>
            </a:r>
            <a:endParaRPr lang="en-US" sz="1800" dirty="0"/>
          </a:p>
          <a:p>
            <a:pPr lvl="1"/>
            <a:r>
              <a:rPr lang="en-US" sz="1800" dirty="0"/>
              <a:t>Revised WID on NR demodulation performance evolution approved in </a:t>
            </a:r>
            <a:r>
              <a:rPr lang="en-US" sz="1800" dirty="0">
                <a:hlinkClick r:id="rId12"/>
              </a:rPr>
              <a:t>RP-230</a:t>
            </a:r>
            <a:r>
              <a:rPr lang="en-US" sz="1800" dirty="0">
                <a:hlinkClick r:id="rId13"/>
              </a:rPr>
              <a:t>3</a:t>
            </a:r>
            <a:r>
              <a:rPr lang="en-US" sz="1800" dirty="0">
                <a:hlinkClick r:id="rId12"/>
              </a:rPr>
              <a:t>14</a:t>
            </a:r>
            <a:endParaRPr lang="en-US" sz="1800" dirty="0"/>
          </a:p>
          <a:p>
            <a:pPr lvl="1"/>
            <a:r>
              <a:rPr lang="en-US" sz="1800" dirty="0"/>
              <a:t>Revised WID on Maximum Power Reduction Requirements (MPR) for LTE intra-band Carrier Aggregation (CA) with a Component Carrier (CC) gap larger than 35 MHz in </a:t>
            </a:r>
            <a:r>
              <a:rPr lang="en-US" sz="1800" dirty="0">
                <a:hlinkClick r:id="rId14"/>
              </a:rPr>
              <a:t>RP-230705</a:t>
            </a:r>
            <a:endParaRPr lang="en-US" sz="1800" dirty="0"/>
          </a:p>
          <a:p>
            <a:pPr lvl="1"/>
            <a:endParaRPr lang="en-US" sz="2000" dirty="0"/>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Elections</a:t>
            </a:r>
          </a:p>
          <a:p>
            <a:pPr lvl="0"/>
            <a:r>
              <a:rPr lang="en-US" sz="3600" dirty="0"/>
              <a:t>Administrative aspects</a:t>
            </a:r>
          </a:p>
          <a:p>
            <a:pPr lvl="0"/>
            <a:r>
              <a:rPr lang="en-US" sz="3600" dirty="0"/>
              <a:t>Planning aspects</a:t>
            </a:r>
          </a:p>
          <a:p>
            <a:pPr lvl="0"/>
            <a:r>
              <a:rPr lang="en-US" sz="3600" dirty="0"/>
              <a:t>TSG RAN project update</a:t>
            </a:r>
          </a:p>
          <a:p>
            <a:r>
              <a:rPr lang="en-US" sz="3600" dirty="0"/>
              <a:t>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93534" y="2274381"/>
            <a:ext cx="12746197"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RAN#98-e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LSs were agreed:</a:t>
            </a:r>
          </a:p>
          <a:p>
            <a:pPr lvl="1"/>
            <a:r>
              <a:rPr lang="en-US" sz="2000" dirty="0">
                <a:hlinkClick r:id="rId2"/>
              </a:rPr>
              <a:t>RP-223439</a:t>
            </a:r>
            <a:r>
              <a:rPr lang="en-US" sz="2000" dirty="0"/>
              <a:t>:DRAFT reply letter to ITU to ITU-R WP5D/TEMP/356 = RP-211634 on the schedule for updating Recommendation ITU-R M.2012 to Revision 6 (to: SA; cc: -; contact: Ericsson)</a:t>
            </a:r>
          </a:p>
          <a:p>
            <a:pPr lvl="1"/>
            <a:r>
              <a:rPr lang="en-US" sz="2000" dirty="0">
                <a:hlinkClick r:id="rId3"/>
              </a:rPr>
              <a:t>RP-223440</a:t>
            </a:r>
            <a:r>
              <a:rPr lang="en-US" sz="2000" dirty="0"/>
              <a:t>: DRAFT reply letter to ITU to ITU-R WP5D/TEMP/353-E = RP-211636 on the schedule for updating Recommendation ITU-R M.2150 to Revision 2 – 5G SRIT (to: SA; cc: -; contact: Ericsson)</a:t>
            </a:r>
          </a:p>
          <a:p>
            <a:pPr lvl="1"/>
            <a:r>
              <a:rPr lang="en-US" sz="2000" dirty="0">
                <a:hlinkClick r:id="rId4"/>
              </a:rPr>
              <a:t>RP-223441</a:t>
            </a:r>
            <a:r>
              <a:rPr lang="en-US" sz="2000" dirty="0"/>
              <a:t>: DRAFT reply letter to ITU to ITU-R WP5D/TEMP/353-E = RP-211636 on the schedule for updating Recommendation ITU-R M.2150 to Revision 2 – 5G RIT (to: SA; cc: -; contact: Ericsson)</a:t>
            </a:r>
          </a:p>
          <a:p>
            <a:r>
              <a:rPr lang="en-US" sz="2400" dirty="0"/>
              <a:t>RAN#98-e started discussion on 3GPP submission towards </a:t>
            </a:r>
            <a:r>
              <a:rPr lang="en-US" sz="2400"/>
              <a:t>IMT-2020 Satellite </a:t>
            </a:r>
            <a:r>
              <a:rPr lang="en-US" sz="2400" dirty="0">
                <a:sym typeface="Wingdings" panose="05000000000000000000" pitchFamily="2" charset="2"/>
              </a:rPr>
              <a:t> see next slide the update from RAN#99</a:t>
            </a:r>
            <a:endParaRPr lang="en-US" sz="2400" dirty="0"/>
          </a:p>
          <a:p>
            <a:pPr lvl="1"/>
            <a:r>
              <a:rPr lang="en-US" sz="2000" dirty="0"/>
              <a:t>Email discussion summary can be found in </a:t>
            </a:r>
            <a:r>
              <a:rPr lang="en-US" sz="2000" dirty="0">
                <a:hlinkClick r:id="rId5"/>
              </a:rPr>
              <a:t>RP-223444</a:t>
            </a:r>
            <a:r>
              <a:rPr lang="en-US" sz="2000" dirty="0"/>
              <a:t>. A way forward can be found in </a:t>
            </a:r>
            <a:r>
              <a:rPr lang="en-US" sz="2000" dirty="0">
                <a:hlinkClick r:id="rId6"/>
              </a:rPr>
              <a:t>RP-223554</a:t>
            </a:r>
            <a:r>
              <a:rPr lang="en-US" sz="2000" dirty="0"/>
              <a:t>. </a:t>
            </a:r>
          </a:p>
        </p:txBody>
      </p:sp>
    </p:spTree>
    <p:extLst>
      <p:ext uri="{BB962C8B-B14F-4D97-AF65-F5344CB8AC3E}">
        <p14:creationId xmlns:p14="http://schemas.microsoft.com/office/powerpoint/2010/main" val="214114022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 in RAN#99</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 was </a:t>
            </a:r>
            <a:r>
              <a:rPr lang="en-US" sz="2400" b="1" dirty="0"/>
              <a:t>agreed</a:t>
            </a:r>
            <a:r>
              <a:rPr lang="en-US" sz="2400" dirty="0"/>
              <a:t>:</a:t>
            </a:r>
          </a:p>
          <a:p>
            <a:pPr lvl="1"/>
            <a:r>
              <a:rPr lang="en-US" sz="2000" dirty="0">
                <a:hlinkClick r:id="rId2"/>
              </a:rPr>
              <a:t>RP-230773</a:t>
            </a:r>
            <a:r>
              <a:rPr lang="en-US" sz="2000" dirty="0"/>
              <a:t>: Draft reply LS ITU-R WP5D/TEMP/826(Rev.1) = RP-230032 on Development of a new Report ITU-R M.[IMT.MULTIMEDIA] - Capabilities of the terrestrial component of IMT-2020 for multimedia communications (to: SA; cc: -; contact: Telecom Italia)</a:t>
            </a:r>
          </a:p>
          <a:p>
            <a:r>
              <a:rPr lang="en-US" sz="2400" dirty="0"/>
              <a:t>RAN#99 discussed 3GPP submission towards IMT-2020 Satellite:</a:t>
            </a:r>
          </a:p>
          <a:p>
            <a:pPr lvl="1"/>
            <a:r>
              <a:rPr lang="en-US" sz="2000" dirty="0"/>
              <a:t>A new SID: Study on Self-Evaluation towards IMT-2020 Satellite Radio Interface Submission approved in </a:t>
            </a:r>
            <a:r>
              <a:rPr lang="en-US" sz="2000" dirty="0">
                <a:hlinkClick r:id="rId3"/>
              </a:rPr>
              <a:t>RP-230736</a:t>
            </a:r>
            <a:endParaRPr lang="en-US" sz="2000" dirty="0"/>
          </a:p>
          <a:p>
            <a:pPr lvl="1"/>
            <a:r>
              <a:rPr lang="en-US" sz="2000" dirty="0"/>
              <a:t>LS on 3GPP submission towards IMT-2020 Satellite (to: SA, PCG; cc: 3PP OPs (ARIB, ATIS, CCSA, ETSI, TSDSI, TTA, TTC); contact: Telecom Italia) </a:t>
            </a:r>
            <a:r>
              <a:rPr lang="en-US" sz="2000" b="1" dirty="0"/>
              <a:t>approved</a:t>
            </a:r>
            <a:r>
              <a:rPr lang="en-US" sz="2000" dirty="0"/>
              <a:t> in </a:t>
            </a:r>
            <a:r>
              <a:rPr lang="en-US" sz="2000" dirty="0">
                <a:hlinkClick r:id="rId4"/>
              </a:rPr>
              <a:t>RP-230771</a:t>
            </a:r>
            <a:endParaRPr lang="en-US" sz="2000" dirty="0"/>
          </a:p>
          <a:p>
            <a:pPr lvl="1"/>
            <a:r>
              <a:rPr lang="en-US" sz="2000" dirty="0"/>
              <a:t>Draft LS to ITU-R WP4B on 3GPP submission towards IMT-2020 Satellite (to: SA; cc: -; contact: Thales) </a:t>
            </a:r>
            <a:r>
              <a:rPr lang="en-US" sz="2000" b="1" dirty="0"/>
              <a:t>agreed</a:t>
            </a:r>
            <a:r>
              <a:rPr lang="en-US" sz="2000" dirty="0"/>
              <a:t> in </a:t>
            </a:r>
            <a:r>
              <a:rPr lang="en-US" sz="2000" dirty="0">
                <a:hlinkClick r:id="rId5"/>
              </a:rPr>
              <a:t>RP-230772</a:t>
            </a:r>
            <a:endParaRPr lang="en-US" sz="2000" dirty="0"/>
          </a:p>
          <a:p>
            <a:pPr lvl="1"/>
            <a:endParaRPr lang="en-US" sz="2000" dirty="0"/>
          </a:p>
          <a:p>
            <a:pPr lvl="1"/>
            <a:endParaRPr lang="en-US" sz="2000" dirty="0"/>
          </a:p>
        </p:txBody>
      </p:sp>
    </p:spTree>
    <p:extLst>
      <p:ext uri="{BB962C8B-B14F-4D97-AF65-F5344CB8AC3E}">
        <p14:creationId xmlns:p14="http://schemas.microsoft.com/office/powerpoint/2010/main" val="50594283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Elections</a:t>
            </a:r>
          </a:p>
        </p:txBody>
      </p:sp>
    </p:spTree>
    <p:extLst>
      <p:ext uri="{BB962C8B-B14F-4D97-AF65-F5344CB8AC3E}">
        <p14:creationId xmlns:p14="http://schemas.microsoft.com/office/powerpoint/2010/main" val="89947941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Elections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276" y="873762"/>
            <a:ext cx="13438658" cy="4830233"/>
          </a:xfrm>
        </p:spPr>
        <p:txBody>
          <a:bodyPr/>
          <a:lstStyle/>
          <a:p>
            <a:r>
              <a:rPr lang="en-US" sz="2800" dirty="0"/>
              <a:t>TSG-RAN had re-elections in </a:t>
            </a:r>
            <a:r>
              <a:rPr lang="en-US" sz="2800" b="1" dirty="0"/>
              <a:t>RAN#99 </a:t>
            </a:r>
            <a:r>
              <a:rPr lang="en-US" sz="2800" dirty="0"/>
              <a:t>by acclamation of the following leadership:</a:t>
            </a:r>
          </a:p>
          <a:p>
            <a:pPr lvl="1"/>
            <a:r>
              <a:rPr lang="en-US" sz="2269" dirty="0"/>
              <a:t>Chair:  </a:t>
            </a:r>
            <a:r>
              <a:rPr lang="en-US" sz="2269" b="1" dirty="0"/>
              <a:t>Dr. Wanshi Chen </a:t>
            </a:r>
            <a:r>
              <a:rPr lang="en-US" sz="2269" dirty="0"/>
              <a:t>(Qualcomm / ATIS)</a:t>
            </a:r>
          </a:p>
          <a:p>
            <a:pPr lvl="1"/>
            <a:r>
              <a:rPr lang="en-US" sz="2269" dirty="0"/>
              <a:t>Vice Chairs:</a:t>
            </a:r>
          </a:p>
          <a:p>
            <a:pPr marL="1066739" lvl="2" indent="0">
              <a:buNone/>
            </a:pPr>
            <a:r>
              <a:rPr lang="en-US" sz="2400" dirty="0"/>
              <a:t>	</a:t>
            </a:r>
            <a:r>
              <a:rPr lang="en-US" sz="2000" b="1" dirty="0"/>
              <a:t>Mr. Axel Klatt (DT / ETSI)</a:t>
            </a:r>
          </a:p>
          <a:p>
            <a:pPr marL="1066739" lvl="2" indent="0">
              <a:buNone/>
            </a:pPr>
            <a:r>
              <a:rPr lang="en-US" sz="2000" b="1" dirty="0"/>
              <a:t>	Mr. Hu Nan (CMCC / CCSA)</a:t>
            </a:r>
          </a:p>
          <a:p>
            <a:pPr marL="1066739" lvl="2" indent="0">
              <a:buNone/>
            </a:pPr>
            <a:r>
              <a:rPr lang="en-US" sz="2000" b="1" dirty="0"/>
              <a:t>	Mr. Ronald </a:t>
            </a:r>
            <a:r>
              <a:rPr lang="en-US" sz="2000" b="1" dirty="0" err="1"/>
              <a:t>Borsato</a:t>
            </a:r>
            <a:r>
              <a:rPr lang="en-US" sz="2000" b="1" dirty="0"/>
              <a:t> (AT&amp;T / ATIS)</a:t>
            </a:r>
          </a:p>
          <a:p>
            <a:pPr lvl="1"/>
            <a:endParaRPr lang="en-US" sz="2000" dirty="0"/>
          </a:p>
        </p:txBody>
      </p:sp>
    </p:spTree>
    <p:extLst>
      <p:ext uri="{BB962C8B-B14F-4D97-AF65-F5344CB8AC3E}">
        <p14:creationId xmlns:p14="http://schemas.microsoft.com/office/powerpoint/2010/main" val="266810052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276" y="873762"/>
            <a:ext cx="13438658" cy="4830233"/>
          </a:xfrm>
        </p:spPr>
        <p:txBody>
          <a:bodyPr/>
          <a:lstStyle/>
          <a:p>
            <a:r>
              <a:rPr lang="en-US" sz="2400" dirty="0"/>
              <a:t>Regarding </a:t>
            </a:r>
            <a:r>
              <a:rPr lang="en-US" sz="2400" b="1" dirty="0"/>
              <a:t>RTCM</a:t>
            </a:r>
            <a:r>
              <a:rPr lang="en-US" sz="2400" dirty="0"/>
              <a:t> (Radio Technical Commission for Maritime Services) LS </a:t>
            </a:r>
          </a:p>
          <a:p>
            <a:pPr lvl="1"/>
            <a:r>
              <a:rPr lang="en-US" sz="2000" dirty="0"/>
              <a:t>For the action (as in RAN#97-e) to MCC:</a:t>
            </a:r>
          </a:p>
          <a:p>
            <a:pPr lvl="2"/>
            <a:r>
              <a:rPr lang="en-US" sz="1800" dirty="0"/>
              <a:t>MCC to check RTCM’s copyright and IPR rules as RTCM functionality may become part of 3GPP solutions.</a:t>
            </a:r>
          </a:p>
          <a:p>
            <a:pPr marL="609566" lvl="1" indent="0">
              <a:buNone/>
            </a:pPr>
            <a:r>
              <a:rPr lang="en-US" sz="2335" dirty="0"/>
              <a:t>      </a:t>
            </a:r>
            <a:r>
              <a:rPr lang="en-US" sz="2000" dirty="0"/>
              <a:t>MCC provided a response in </a:t>
            </a:r>
            <a:r>
              <a:rPr lang="en-US" sz="2000" dirty="0">
                <a:hlinkClick r:id="rId2"/>
              </a:rPr>
              <a:t>RP-223542</a:t>
            </a:r>
            <a:r>
              <a:rPr lang="en-US" sz="2000" dirty="0"/>
              <a:t>.</a:t>
            </a:r>
          </a:p>
          <a:p>
            <a:pPr lvl="2"/>
            <a:endParaRPr lang="en-US" sz="1800" dirty="0"/>
          </a:p>
          <a:p>
            <a:r>
              <a:rPr lang="en-US" sz="2400" dirty="0"/>
              <a:t>RAN#98-e approved the finalized </a:t>
            </a:r>
            <a:r>
              <a:rPr lang="en-US" sz="2400" b="1" dirty="0"/>
              <a:t>TTCN Tasks List </a:t>
            </a:r>
            <a:r>
              <a:rPr lang="en-US" sz="2400" dirty="0"/>
              <a:t>in slides 15 &amp; 16 in </a:t>
            </a:r>
            <a:r>
              <a:rPr lang="en-US" sz="2400" dirty="0">
                <a:hlinkClick r:id="rId3"/>
              </a:rPr>
              <a:t>RP-222702</a:t>
            </a:r>
            <a:endParaRPr lang="en-US" sz="2400" dirty="0"/>
          </a:p>
          <a:p>
            <a:endParaRPr lang="en-US" sz="2400" dirty="0"/>
          </a:p>
          <a:p>
            <a:r>
              <a:rPr lang="en-US" sz="2400" dirty="0"/>
              <a:t>RAN#99 approved the </a:t>
            </a:r>
            <a:r>
              <a:rPr lang="en-US" sz="2400" b="1" dirty="0"/>
              <a:t>MCC TF 160 report </a:t>
            </a:r>
            <a:r>
              <a:rPr lang="en-US" sz="2400" dirty="0"/>
              <a:t>in </a:t>
            </a:r>
            <a:r>
              <a:rPr lang="en-US" sz="2400" dirty="0">
                <a:hlinkClick r:id="rId4"/>
              </a:rPr>
              <a:t>RP-230013</a:t>
            </a:r>
            <a:endParaRPr lang="en-US" sz="2400" dirty="0"/>
          </a:p>
          <a:p>
            <a:pPr marL="0" indent="0">
              <a:buNone/>
            </a:pPr>
            <a:endParaRPr lang="en-US" sz="2400" dirty="0"/>
          </a:p>
          <a:p>
            <a:pPr lvl="2"/>
            <a:endParaRPr lang="en-US" sz="1600" dirty="0"/>
          </a:p>
          <a:p>
            <a:pPr lvl="1"/>
            <a:endParaRPr lang="en-US" sz="2000" dirty="0"/>
          </a:p>
        </p:txBody>
      </p:sp>
    </p:spTree>
    <p:extLst>
      <p:ext uri="{BB962C8B-B14F-4D97-AF65-F5344CB8AC3E}">
        <p14:creationId xmlns:p14="http://schemas.microsoft.com/office/powerpoint/2010/main" val="310128107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66068" y="2553780"/>
            <a:ext cx="12746197" cy="1470025"/>
          </a:xfrm>
        </p:spPr>
        <p:txBody>
          <a:bodyPr/>
          <a:lstStyle/>
          <a:p>
            <a:r>
              <a:rPr lang="en-US" dirty="0"/>
              <a:t>Planning Aspects</a:t>
            </a:r>
          </a:p>
        </p:txBody>
      </p:sp>
    </p:spTree>
    <p:extLst>
      <p:ext uri="{BB962C8B-B14F-4D97-AF65-F5344CB8AC3E}">
        <p14:creationId xmlns:p14="http://schemas.microsoft.com/office/powerpoint/2010/main" val="193925255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122" y="198642"/>
            <a:ext cx="11706046" cy="639488"/>
          </a:xfrm>
        </p:spPr>
        <p:txBody>
          <a:bodyPr/>
          <a:lstStyle/>
          <a:p>
            <a:r>
              <a:rPr lang="en-US" sz="3600" dirty="0"/>
              <a:t>RAN timeline and Meeting Planning 1/3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55381" y="719947"/>
            <a:ext cx="13756312" cy="874183"/>
          </a:xfrm>
        </p:spPr>
        <p:txBody>
          <a:bodyPr/>
          <a:lstStyle/>
          <a:p>
            <a:r>
              <a:rPr lang="en-US" sz="2400" dirty="0"/>
              <a:t>RAN#98-e endorsed </a:t>
            </a:r>
            <a:r>
              <a:rPr lang="en-US" sz="2400" b="1" dirty="0"/>
              <a:t>Rel-18 timeline and Rel-19 preparation </a:t>
            </a:r>
            <a:r>
              <a:rPr lang="en-US" sz="2400" dirty="0"/>
              <a:t>in </a:t>
            </a:r>
            <a:r>
              <a:rPr lang="en-US" sz="2400" dirty="0">
                <a:hlinkClick r:id="rId2"/>
              </a:rPr>
              <a:t>RP-222730</a:t>
            </a:r>
            <a:endParaRPr lang="en-US" sz="2400" dirty="0"/>
          </a:p>
          <a:p>
            <a:pPr lvl="1"/>
            <a:r>
              <a:rPr lang="en-US" sz="1800" dirty="0"/>
              <a:t>A joint SA/RAN/CT session was subsequently organized to align Rel-18 timeline across TSGs</a:t>
            </a:r>
          </a:p>
          <a:p>
            <a:pPr lvl="1"/>
            <a:r>
              <a:rPr lang="en-US" sz="1800" dirty="0"/>
              <a:t>The endorsed </a:t>
            </a:r>
            <a:r>
              <a:rPr lang="en-US" sz="1800" dirty="0" err="1"/>
              <a:t>tdoc</a:t>
            </a:r>
            <a:r>
              <a:rPr lang="en-US" sz="1800" dirty="0"/>
              <a:t> </a:t>
            </a:r>
            <a:r>
              <a:rPr lang="en-US" sz="1800" b="1" u="sng" dirty="0">
                <a:solidFill>
                  <a:srgbClr val="FF0000"/>
                </a:solidFill>
                <a:hlinkClick r:id="rId3"/>
              </a:rPr>
              <a:t>RP-223528</a:t>
            </a:r>
            <a:r>
              <a:rPr lang="en-US" sz="1800" b="1" u="sng" dirty="0">
                <a:solidFill>
                  <a:srgbClr val="FF0000"/>
                </a:solidFill>
              </a:rPr>
              <a:t> = SP-221317 on Thursday superseded the REL-18 ASN.1 freeze conclusions of RP-222730 </a:t>
            </a:r>
            <a:r>
              <a:rPr lang="en-US" sz="1800" dirty="0"/>
              <a:t>taken by RAN on Monday.</a:t>
            </a:r>
          </a:p>
          <a:p>
            <a:pPr lvl="1"/>
            <a:endParaRPr lang="en-US" sz="1600" dirty="0"/>
          </a:p>
        </p:txBody>
      </p:sp>
      <p:cxnSp>
        <p:nvCxnSpPr>
          <p:cNvPr id="6" name="Straight Connector 5">
            <a:extLst>
              <a:ext uri="{FF2B5EF4-FFF2-40B4-BE49-F238E27FC236}">
                <a16:creationId xmlns:a16="http://schemas.microsoft.com/office/drawing/2014/main" id="{FA66F662-3006-4701-82C5-1523121BED9A}"/>
              </a:ext>
            </a:extLst>
          </p:cNvPr>
          <p:cNvCxnSpPr>
            <a:cxnSpLocks/>
          </p:cNvCxnSpPr>
          <p:nvPr/>
        </p:nvCxnSpPr>
        <p:spPr bwMode="auto">
          <a:xfrm>
            <a:off x="7879195" y="3094926"/>
            <a:ext cx="17245" cy="1248292"/>
          </a:xfrm>
          <a:prstGeom prst="line">
            <a:avLst/>
          </a:prstGeom>
          <a:solidFill>
            <a:schemeClr val="accent1"/>
          </a:solidFill>
          <a:ln w="19050" cap="flat" cmpd="sng" algn="ctr">
            <a:solidFill>
              <a:schemeClr val="tx1"/>
            </a:solidFill>
            <a:prstDash val="solid"/>
            <a:round/>
            <a:headEnd type="stealth" w="med" len="med"/>
            <a:tailEnd type="none" w="med" len="med"/>
          </a:ln>
          <a:effectLst/>
        </p:spPr>
      </p:cxnSp>
      <p:sp>
        <p:nvSpPr>
          <p:cNvPr id="10" name="Rectangle 9">
            <a:extLst>
              <a:ext uri="{FF2B5EF4-FFF2-40B4-BE49-F238E27FC236}">
                <a16:creationId xmlns:a16="http://schemas.microsoft.com/office/drawing/2014/main" id="{0E825A16-3352-497B-B499-7D81667C9756}"/>
              </a:ext>
            </a:extLst>
          </p:cNvPr>
          <p:cNvSpPr/>
          <p:nvPr/>
        </p:nvSpPr>
        <p:spPr bwMode="auto">
          <a:xfrm>
            <a:off x="2091615" y="3371839"/>
            <a:ext cx="5762686" cy="385006"/>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R18 RAN1</a:t>
            </a:r>
            <a:endParaRPr kumimoji="0" lang="en-US" b="1" i="0" u="none" strike="noStrike" cap="none" normalizeH="0" baseline="0" dirty="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0C3C4917-E2BF-428B-960C-FF34A142FDD0}"/>
              </a:ext>
            </a:extLst>
          </p:cNvPr>
          <p:cNvSpPr/>
          <p:nvPr/>
        </p:nvSpPr>
        <p:spPr bwMode="auto">
          <a:xfrm>
            <a:off x="2964602" y="4404482"/>
            <a:ext cx="5891532" cy="369332"/>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R18 RAN</a:t>
            </a:r>
            <a:r>
              <a:rPr lang="en-US" sz="1600" b="1" dirty="0">
                <a:latin typeface="Arial" charset="0"/>
              </a:rPr>
              <a:t>2/3/4</a:t>
            </a:r>
            <a:endParaRPr kumimoji="0" lang="en-US" b="1" i="0" u="none" strike="noStrike" cap="none" normalizeH="0" baseline="0" dirty="0">
              <a:ln>
                <a:noFill/>
              </a:ln>
              <a:solidFill>
                <a:schemeClr val="tx1"/>
              </a:solidFill>
              <a:effectLst/>
              <a:latin typeface="Arial" charset="0"/>
            </a:endParaRPr>
          </a:p>
        </p:txBody>
      </p:sp>
      <p:cxnSp>
        <p:nvCxnSpPr>
          <p:cNvPr id="12" name="Straight Connector 11">
            <a:extLst>
              <a:ext uri="{FF2B5EF4-FFF2-40B4-BE49-F238E27FC236}">
                <a16:creationId xmlns:a16="http://schemas.microsoft.com/office/drawing/2014/main" id="{457E2796-8281-4EB3-847E-9660C7C9508A}"/>
              </a:ext>
            </a:extLst>
          </p:cNvPr>
          <p:cNvCxnSpPr>
            <a:cxnSpLocks/>
          </p:cNvCxnSpPr>
          <p:nvPr/>
        </p:nvCxnSpPr>
        <p:spPr bwMode="auto">
          <a:xfrm>
            <a:off x="8853379" y="3076244"/>
            <a:ext cx="34012" cy="1905310"/>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13" name="TextBox 12">
            <a:extLst>
              <a:ext uri="{FF2B5EF4-FFF2-40B4-BE49-F238E27FC236}">
                <a16:creationId xmlns:a16="http://schemas.microsoft.com/office/drawing/2014/main" id="{BAC2728D-7468-4070-BC2A-B9728A2EAD40}"/>
              </a:ext>
            </a:extLst>
          </p:cNvPr>
          <p:cNvSpPr txBox="1"/>
          <p:nvPr/>
        </p:nvSpPr>
        <p:spPr>
          <a:xfrm>
            <a:off x="6889797" y="3801957"/>
            <a:ext cx="1711238" cy="461665"/>
          </a:xfrm>
          <a:prstGeom prst="rect">
            <a:avLst/>
          </a:prstGeom>
          <a:solidFill>
            <a:schemeClr val="bg1"/>
          </a:solidFill>
        </p:spPr>
        <p:txBody>
          <a:bodyPr wrap="square" rtlCol="0">
            <a:spAutoFit/>
          </a:bodyPr>
          <a:lstStyle/>
          <a:p>
            <a:pPr algn="ctr"/>
            <a:r>
              <a:rPr lang="en-US" sz="1200" b="1" i="1" dirty="0"/>
              <a:t>R18 RAN1 </a:t>
            </a:r>
            <a:r>
              <a:rPr lang="en-US" sz="1200" b="1" i="1" dirty="0" err="1"/>
              <a:t>Func</a:t>
            </a:r>
            <a:r>
              <a:rPr lang="en-US" sz="1200" b="1" i="1" dirty="0"/>
              <a:t>. Freeze</a:t>
            </a:r>
          </a:p>
          <a:p>
            <a:pPr algn="ctr"/>
            <a:r>
              <a:rPr lang="en-US" sz="1200" b="1" i="1" u="sng" dirty="0">
                <a:solidFill>
                  <a:srgbClr val="FF0000"/>
                </a:solidFill>
              </a:rPr>
              <a:t>(NO CHANGE)</a:t>
            </a:r>
          </a:p>
        </p:txBody>
      </p:sp>
      <p:sp>
        <p:nvSpPr>
          <p:cNvPr id="14" name="TextBox 13">
            <a:extLst>
              <a:ext uri="{FF2B5EF4-FFF2-40B4-BE49-F238E27FC236}">
                <a16:creationId xmlns:a16="http://schemas.microsoft.com/office/drawing/2014/main" id="{91FD8308-371B-453D-8CF9-34DD136A709D}"/>
              </a:ext>
            </a:extLst>
          </p:cNvPr>
          <p:cNvSpPr txBox="1"/>
          <p:nvPr/>
        </p:nvSpPr>
        <p:spPr>
          <a:xfrm>
            <a:off x="7697902" y="4850222"/>
            <a:ext cx="2029829" cy="461665"/>
          </a:xfrm>
          <a:prstGeom prst="rect">
            <a:avLst/>
          </a:prstGeom>
          <a:solidFill>
            <a:schemeClr val="bg1"/>
          </a:solidFill>
          <a:ln>
            <a:noFill/>
          </a:ln>
        </p:spPr>
        <p:txBody>
          <a:bodyPr wrap="square" rtlCol="0">
            <a:spAutoFit/>
          </a:bodyPr>
          <a:lstStyle/>
          <a:p>
            <a:pPr algn="ctr"/>
            <a:r>
              <a:rPr lang="en-US" sz="1200" b="1" i="1" dirty="0"/>
              <a:t>R18 RAN2/3/4 </a:t>
            </a:r>
            <a:r>
              <a:rPr lang="en-US" sz="1200" b="1" i="1" dirty="0" err="1"/>
              <a:t>Func</a:t>
            </a:r>
            <a:r>
              <a:rPr lang="en-US" sz="1200" b="1" i="1" dirty="0"/>
              <a:t>. Freeze</a:t>
            </a:r>
          </a:p>
          <a:p>
            <a:pPr algn="ctr"/>
            <a:r>
              <a:rPr lang="en-US" sz="1200" b="1" i="1" u="sng" dirty="0">
                <a:solidFill>
                  <a:srgbClr val="FF0000"/>
                </a:solidFill>
              </a:rPr>
              <a:t>(NO CHANGE)</a:t>
            </a:r>
          </a:p>
        </p:txBody>
      </p:sp>
      <p:cxnSp>
        <p:nvCxnSpPr>
          <p:cNvPr id="15" name="Straight Connector 14">
            <a:extLst>
              <a:ext uri="{FF2B5EF4-FFF2-40B4-BE49-F238E27FC236}">
                <a16:creationId xmlns:a16="http://schemas.microsoft.com/office/drawing/2014/main" id="{A7C5924B-02FC-49F3-8FB9-9565CC5B9CEC}"/>
              </a:ext>
            </a:extLst>
          </p:cNvPr>
          <p:cNvCxnSpPr>
            <a:cxnSpLocks/>
          </p:cNvCxnSpPr>
          <p:nvPr/>
        </p:nvCxnSpPr>
        <p:spPr bwMode="auto">
          <a:xfrm>
            <a:off x="9873534" y="3068038"/>
            <a:ext cx="18317" cy="208125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16" name="TextBox 15">
            <a:extLst>
              <a:ext uri="{FF2B5EF4-FFF2-40B4-BE49-F238E27FC236}">
                <a16:creationId xmlns:a16="http://schemas.microsoft.com/office/drawing/2014/main" id="{F4236E39-CEB2-4FF9-95DE-9F0F593FEBC0}"/>
              </a:ext>
            </a:extLst>
          </p:cNvPr>
          <p:cNvSpPr txBox="1"/>
          <p:nvPr/>
        </p:nvSpPr>
        <p:spPr>
          <a:xfrm>
            <a:off x="9513654" y="5098551"/>
            <a:ext cx="834368" cy="738664"/>
          </a:xfrm>
          <a:prstGeom prst="rect">
            <a:avLst/>
          </a:prstGeom>
          <a:solidFill>
            <a:srgbClr val="92D050"/>
          </a:solidFill>
        </p:spPr>
        <p:txBody>
          <a:bodyPr wrap="square" rtlCol="0">
            <a:spAutoFit/>
          </a:bodyPr>
          <a:lstStyle/>
          <a:p>
            <a:pPr algn="ctr"/>
            <a:r>
              <a:rPr lang="en-US" sz="1400" b="1" u="sng" dirty="0"/>
              <a:t>First R18 ASN.1 review</a:t>
            </a:r>
            <a:endParaRPr lang="en-US" sz="1400" b="1" u="sng" dirty="0">
              <a:solidFill>
                <a:srgbClr val="FF0000"/>
              </a:solidFill>
            </a:endParaRPr>
          </a:p>
        </p:txBody>
      </p:sp>
      <p:sp>
        <p:nvSpPr>
          <p:cNvPr id="17" name="Rectangle 16">
            <a:extLst>
              <a:ext uri="{FF2B5EF4-FFF2-40B4-BE49-F238E27FC236}">
                <a16:creationId xmlns:a16="http://schemas.microsoft.com/office/drawing/2014/main" id="{556AB308-388C-4572-997E-9F4DC80DAF73}"/>
              </a:ext>
            </a:extLst>
          </p:cNvPr>
          <p:cNvSpPr/>
          <p:nvPr/>
        </p:nvSpPr>
        <p:spPr bwMode="auto">
          <a:xfrm>
            <a:off x="7913207" y="3371731"/>
            <a:ext cx="932252" cy="385113"/>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rgbClr val="FF0000"/>
                </a:solidFill>
                <a:effectLst/>
                <a:latin typeface="Arial" charset="0"/>
              </a:rPr>
              <a:t>R18 </a:t>
            </a:r>
            <a:r>
              <a:rPr kumimoji="0" lang="en-US" sz="1200" b="1" i="0" u="none" strike="noStrike" cap="none" normalizeH="0" baseline="0" dirty="0" err="1">
                <a:ln>
                  <a:noFill/>
                </a:ln>
                <a:solidFill>
                  <a:srgbClr val="FF0000"/>
                </a:solidFill>
                <a:effectLst/>
                <a:latin typeface="Arial" charset="0"/>
              </a:rPr>
              <a:t>Maint</a:t>
            </a:r>
            <a:endParaRPr kumimoji="0" lang="en-US" sz="1200" b="1" i="0" u="none" strike="noStrike" cap="none" normalizeH="0" baseline="0" dirty="0">
              <a:ln>
                <a:noFill/>
              </a:ln>
              <a:solidFill>
                <a:srgbClr val="FF0000"/>
              </a:solidFill>
              <a:effectLst/>
              <a:latin typeface="Arial" charset="0"/>
            </a:endParaRPr>
          </a:p>
        </p:txBody>
      </p:sp>
      <p:sp>
        <p:nvSpPr>
          <p:cNvPr id="18" name="Rectangle 17">
            <a:extLst>
              <a:ext uri="{FF2B5EF4-FFF2-40B4-BE49-F238E27FC236}">
                <a16:creationId xmlns:a16="http://schemas.microsoft.com/office/drawing/2014/main" id="{1F3B926D-8510-4308-B1DB-DD6DBAB40F68}"/>
              </a:ext>
            </a:extLst>
          </p:cNvPr>
          <p:cNvSpPr/>
          <p:nvPr/>
        </p:nvSpPr>
        <p:spPr bwMode="auto">
          <a:xfrm>
            <a:off x="8890002" y="4407634"/>
            <a:ext cx="965460" cy="368978"/>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rgbClr val="FF0000"/>
                </a:solidFill>
                <a:effectLst/>
                <a:latin typeface="Arial" charset="0"/>
              </a:rPr>
              <a:t>R18 </a:t>
            </a:r>
            <a:r>
              <a:rPr kumimoji="0" lang="en-US" sz="1200" b="1" i="0" u="none" strike="noStrike" cap="none" normalizeH="0" baseline="0" dirty="0" err="1">
                <a:ln>
                  <a:noFill/>
                </a:ln>
                <a:solidFill>
                  <a:srgbClr val="FF0000"/>
                </a:solidFill>
                <a:effectLst/>
                <a:latin typeface="Arial" charset="0"/>
              </a:rPr>
              <a:t>Maint</a:t>
            </a:r>
            <a:endParaRPr kumimoji="0" lang="en-US" sz="1200" b="1" i="0" u="none" strike="noStrike" cap="none" normalizeH="0" baseline="0" dirty="0">
              <a:ln>
                <a:noFill/>
              </a:ln>
              <a:solidFill>
                <a:srgbClr val="FF0000"/>
              </a:solidFill>
              <a:effectLst/>
              <a:latin typeface="Arial" charset="0"/>
            </a:endParaRPr>
          </a:p>
        </p:txBody>
      </p:sp>
      <p:sp>
        <p:nvSpPr>
          <p:cNvPr id="25" name="Arrow: Pentagon 24">
            <a:extLst>
              <a:ext uri="{FF2B5EF4-FFF2-40B4-BE49-F238E27FC236}">
                <a16:creationId xmlns:a16="http://schemas.microsoft.com/office/drawing/2014/main" id="{F92324F2-3990-4FDE-BA3B-F5685868B21A}"/>
              </a:ext>
            </a:extLst>
          </p:cNvPr>
          <p:cNvSpPr/>
          <p:nvPr/>
        </p:nvSpPr>
        <p:spPr bwMode="auto">
          <a:xfrm>
            <a:off x="8867851" y="3371213"/>
            <a:ext cx="2553846" cy="385631"/>
          </a:xfrm>
          <a:prstGeom prst="homePlate">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1600" b="1" dirty="0">
                <a:latin typeface="Arial" charset="0"/>
              </a:rPr>
              <a:t>R19 RAN1 Starts</a:t>
            </a:r>
            <a:endParaRPr kumimoji="0" lang="en-US" sz="1600" b="1" i="0" u="none" strike="noStrike" cap="none" normalizeH="0" baseline="0" dirty="0">
              <a:ln>
                <a:noFill/>
              </a:ln>
              <a:effectLst/>
              <a:latin typeface="Arial" charset="0"/>
            </a:endParaRPr>
          </a:p>
        </p:txBody>
      </p:sp>
      <p:sp>
        <p:nvSpPr>
          <p:cNvPr id="26" name="TextBox 25">
            <a:extLst>
              <a:ext uri="{FF2B5EF4-FFF2-40B4-BE49-F238E27FC236}">
                <a16:creationId xmlns:a16="http://schemas.microsoft.com/office/drawing/2014/main" id="{CD8819B1-E343-4FD7-B796-116ADA59DC7F}"/>
              </a:ext>
            </a:extLst>
          </p:cNvPr>
          <p:cNvSpPr txBox="1"/>
          <p:nvPr/>
        </p:nvSpPr>
        <p:spPr>
          <a:xfrm>
            <a:off x="11456766" y="3418290"/>
            <a:ext cx="1641179" cy="338554"/>
          </a:xfrm>
          <a:prstGeom prst="rect">
            <a:avLst/>
          </a:prstGeom>
          <a:noFill/>
        </p:spPr>
        <p:txBody>
          <a:bodyPr wrap="square" rtlCol="0">
            <a:spAutoFit/>
          </a:bodyPr>
          <a:lstStyle/>
          <a:p>
            <a:pPr algn="ctr"/>
            <a:r>
              <a:rPr lang="en-US" sz="1600" i="1" dirty="0">
                <a:solidFill>
                  <a:srgbClr val="C800BE"/>
                </a:solidFill>
              </a:rPr>
              <a:t>Till when? TBD</a:t>
            </a:r>
          </a:p>
        </p:txBody>
      </p:sp>
      <p:sp>
        <p:nvSpPr>
          <p:cNvPr id="27" name="Arrow: Pentagon 26">
            <a:extLst>
              <a:ext uri="{FF2B5EF4-FFF2-40B4-BE49-F238E27FC236}">
                <a16:creationId xmlns:a16="http://schemas.microsoft.com/office/drawing/2014/main" id="{BA9BAAE6-ECF9-47C7-BE3A-32611EF49974}"/>
              </a:ext>
            </a:extLst>
          </p:cNvPr>
          <p:cNvSpPr/>
          <p:nvPr/>
        </p:nvSpPr>
        <p:spPr bwMode="auto">
          <a:xfrm>
            <a:off x="9897534" y="4398775"/>
            <a:ext cx="2474241" cy="369089"/>
          </a:xfrm>
          <a:prstGeom prst="homePlate">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1600" b="1" dirty="0">
                <a:latin typeface="Arial" charset="0"/>
              </a:rPr>
              <a:t>R19 RAN2/3/4 Starts</a:t>
            </a:r>
            <a:endParaRPr kumimoji="0" lang="en-US" sz="1600" b="1" i="0" u="none" strike="noStrike" cap="none" normalizeH="0" baseline="0" dirty="0">
              <a:ln>
                <a:noFill/>
              </a:ln>
              <a:effectLst/>
              <a:latin typeface="Arial" charset="0"/>
            </a:endParaRPr>
          </a:p>
        </p:txBody>
      </p:sp>
      <p:sp>
        <p:nvSpPr>
          <p:cNvPr id="28" name="TextBox 27">
            <a:extLst>
              <a:ext uri="{FF2B5EF4-FFF2-40B4-BE49-F238E27FC236}">
                <a16:creationId xmlns:a16="http://schemas.microsoft.com/office/drawing/2014/main" id="{C1502F71-32A6-4FFB-9D7F-30985168C67F}"/>
              </a:ext>
            </a:extLst>
          </p:cNvPr>
          <p:cNvSpPr txBox="1"/>
          <p:nvPr/>
        </p:nvSpPr>
        <p:spPr>
          <a:xfrm>
            <a:off x="12137916" y="4402526"/>
            <a:ext cx="1792772" cy="338554"/>
          </a:xfrm>
          <a:prstGeom prst="rect">
            <a:avLst/>
          </a:prstGeom>
          <a:noFill/>
        </p:spPr>
        <p:txBody>
          <a:bodyPr wrap="square" rtlCol="0">
            <a:spAutoFit/>
          </a:bodyPr>
          <a:lstStyle/>
          <a:p>
            <a:pPr algn="ctr"/>
            <a:r>
              <a:rPr lang="en-US" sz="1600" i="1" dirty="0">
                <a:solidFill>
                  <a:srgbClr val="C800BE"/>
                </a:solidFill>
              </a:rPr>
              <a:t>Till when? TBD</a:t>
            </a:r>
          </a:p>
        </p:txBody>
      </p:sp>
      <p:grpSp>
        <p:nvGrpSpPr>
          <p:cNvPr id="29" name="Group 28">
            <a:extLst>
              <a:ext uri="{FF2B5EF4-FFF2-40B4-BE49-F238E27FC236}">
                <a16:creationId xmlns:a16="http://schemas.microsoft.com/office/drawing/2014/main" id="{EBA42A29-DBAD-42E5-862F-8747129963B0}"/>
              </a:ext>
            </a:extLst>
          </p:cNvPr>
          <p:cNvGrpSpPr/>
          <p:nvPr/>
        </p:nvGrpSpPr>
        <p:grpSpPr>
          <a:xfrm>
            <a:off x="1082975" y="2374514"/>
            <a:ext cx="3896235" cy="701898"/>
            <a:chOff x="1624841" y="1587114"/>
            <a:chExt cx="3896235" cy="701898"/>
          </a:xfrm>
        </p:grpSpPr>
        <p:sp>
          <p:nvSpPr>
            <p:cNvPr id="40" name="Rectangle 39">
              <a:extLst>
                <a:ext uri="{FF2B5EF4-FFF2-40B4-BE49-F238E27FC236}">
                  <a16:creationId xmlns:a16="http://schemas.microsoft.com/office/drawing/2014/main" id="{29CDF5EB-9F6B-46BF-910D-570336D602FC}"/>
                </a:ext>
              </a:extLst>
            </p:cNvPr>
            <p:cNvSpPr/>
            <p:nvPr/>
          </p:nvSpPr>
          <p:spPr bwMode="auto">
            <a:xfrm>
              <a:off x="1624841" y="158711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2022</a:t>
              </a:r>
            </a:p>
          </p:txBody>
        </p:sp>
        <p:sp>
          <p:nvSpPr>
            <p:cNvPr id="41" name="Rectangle 40">
              <a:extLst>
                <a:ext uri="{FF2B5EF4-FFF2-40B4-BE49-F238E27FC236}">
                  <a16:creationId xmlns:a16="http://schemas.microsoft.com/office/drawing/2014/main" id="{F3BCDC55-0A42-4DD5-B7AD-D63179C52327}"/>
                </a:ext>
              </a:extLst>
            </p:cNvPr>
            <p:cNvSpPr/>
            <p:nvPr/>
          </p:nvSpPr>
          <p:spPr bwMode="auto">
            <a:xfrm>
              <a:off x="1624841" y="1950933"/>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Q1</a:t>
              </a:r>
            </a:p>
          </p:txBody>
        </p:sp>
        <p:sp>
          <p:nvSpPr>
            <p:cNvPr id="42" name="Rectangle 41">
              <a:extLst>
                <a:ext uri="{FF2B5EF4-FFF2-40B4-BE49-F238E27FC236}">
                  <a16:creationId xmlns:a16="http://schemas.microsoft.com/office/drawing/2014/main" id="{FDC6BED2-0885-4105-82CD-A6CFF2440421}"/>
                </a:ext>
              </a:extLst>
            </p:cNvPr>
            <p:cNvSpPr/>
            <p:nvPr/>
          </p:nvSpPr>
          <p:spPr bwMode="auto">
            <a:xfrm>
              <a:off x="2651355" y="194699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Q2</a:t>
              </a:r>
            </a:p>
          </p:txBody>
        </p:sp>
        <p:sp>
          <p:nvSpPr>
            <p:cNvPr id="43" name="Rectangle 42">
              <a:extLst>
                <a:ext uri="{FF2B5EF4-FFF2-40B4-BE49-F238E27FC236}">
                  <a16:creationId xmlns:a16="http://schemas.microsoft.com/office/drawing/2014/main" id="{065F3E51-DC61-4D8E-AD9C-C39CE0A4316F}"/>
                </a:ext>
              </a:extLst>
            </p:cNvPr>
            <p:cNvSpPr/>
            <p:nvPr/>
          </p:nvSpPr>
          <p:spPr bwMode="auto">
            <a:xfrm>
              <a:off x="3559579" y="1950930"/>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Q3</a:t>
              </a:r>
            </a:p>
          </p:txBody>
        </p:sp>
        <p:sp>
          <p:nvSpPr>
            <p:cNvPr id="44" name="Rectangle 43">
              <a:extLst>
                <a:ext uri="{FF2B5EF4-FFF2-40B4-BE49-F238E27FC236}">
                  <a16:creationId xmlns:a16="http://schemas.microsoft.com/office/drawing/2014/main" id="{622A19EC-8119-4EA6-9436-5B22F4C9C5A8}"/>
                </a:ext>
              </a:extLst>
            </p:cNvPr>
            <p:cNvSpPr/>
            <p:nvPr/>
          </p:nvSpPr>
          <p:spPr bwMode="auto">
            <a:xfrm>
              <a:off x="4518544" y="1950932"/>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Q4</a:t>
              </a:r>
            </a:p>
          </p:txBody>
        </p:sp>
      </p:grpSp>
      <p:sp>
        <p:nvSpPr>
          <p:cNvPr id="30" name="Rectangle 29">
            <a:extLst>
              <a:ext uri="{FF2B5EF4-FFF2-40B4-BE49-F238E27FC236}">
                <a16:creationId xmlns:a16="http://schemas.microsoft.com/office/drawing/2014/main" id="{EBD07ABD-772F-4D4A-B817-C11626393E40}"/>
              </a:ext>
            </a:extLst>
          </p:cNvPr>
          <p:cNvSpPr/>
          <p:nvPr/>
        </p:nvSpPr>
        <p:spPr bwMode="auto">
          <a:xfrm>
            <a:off x="4955059" y="2378281"/>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2023</a:t>
            </a:r>
          </a:p>
        </p:txBody>
      </p:sp>
      <p:sp>
        <p:nvSpPr>
          <p:cNvPr id="31" name="Rectangle 30">
            <a:extLst>
              <a:ext uri="{FF2B5EF4-FFF2-40B4-BE49-F238E27FC236}">
                <a16:creationId xmlns:a16="http://schemas.microsoft.com/office/drawing/2014/main" id="{AF1545A1-0BC5-4DDF-8245-D562DFF5783E}"/>
              </a:ext>
            </a:extLst>
          </p:cNvPr>
          <p:cNvSpPr/>
          <p:nvPr/>
        </p:nvSpPr>
        <p:spPr bwMode="auto">
          <a:xfrm>
            <a:off x="4955059" y="2732161"/>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Q1</a:t>
            </a:r>
          </a:p>
        </p:txBody>
      </p:sp>
      <p:sp>
        <p:nvSpPr>
          <p:cNvPr id="32" name="Rectangle 31">
            <a:extLst>
              <a:ext uri="{FF2B5EF4-FFF2-40B4-BE49-F238E27FC236}">
                <a16:creationId xmlns:a16="http://schemas.microsoft.com/office/drawing/2014/main" id="{4774D706-EAFD-42AF-9DED-EAF8D8557A6A}"/>
              </a:ext>
            </a:extLst>
          </p:cNvPr>
          <p:cNvSpPr/>
          <p:nvPr/>
        </p:nvSpPr>
        <p:spPr bwMode="auto">
          <a:xfrm>
            <a:off x="5981573" y="2738165"/>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Q2</a:t>
            </a:r>
          </a:p>
        </p:txBody>
      </p:sp>
      <p:sp>
        <p:nvSpPr>
          <p:cNvPr id="33" name="Rectangle 32">
            <a:extLst>
              <a:ext uri="{FF2B5EF4-FFF2-40B4-BE49-F238E27FC236}">
                <a16:creationId xmlns:a16="http://schemas.microsoft.com/office/drawing/2014/main" id="{CDBE6E95-767A-44AF-BB54-B100E4B7C722}"/>
              </a:ext>
            </a:extLst>
          </p:cNvPr>
          <p:cNvSpPr/>
          <p:nvPr/>
        </p:nvSpPr>
        <p:spPr bwMode="auto">
          <a:xfrm>
            <a:off x="6889797" y="2732158"/>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Q3</a:t>
            </a:r>
          </a:p>
        </p:txBody>
      </p:sp>
      <p:sp>
        <p:nvSpPr>
          <p:cNvPr id="34" name="Rectangle 33">
            <a:extLst>
              <a:ext uri="{FF2B5EF4-FFF2-40B4-BE49-F238E27FC236}">
                <a16:creationId xmlns:a16="http://schemas.microsoft.com/office/drawing/2014/main" id="{525543A9-3F5D-4934-913C-9F43125E43E3}"/>
              </a:ext>
            </a:extLst>
          </p:cNvPr>
          <p:cNvSpPr/>
          <p:nvPr/>
        </p:nvSpPr>
        <p:spPr bwMode="auto">
          <a:xfrm>
            <a:off x="7848762" y="2732160"/>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Q4</a:t>
            </a:r>
          </a:p>
        </p:txBody>
      </p:sp>
      <p:sp>
        <p:nvSpPr>
          <p:cNvPr id="35" name="Rectangle 34">
            <a:extLst>
              <a:ext uri="{FF2B5EF4-FFF2-40B4-BE49-F238E27FC236}">
                <a16:creationId xmlns:a16="http://schemas.microsoft.com/office/drawing/2014/main" id="{8B544BE7-59D0-4BF8-B4A0-55E6ED03AC0D}"/>
              </a:ext>
            </a:extLst>
          </p:cNvPr>
          <p:cNvSpPr/>
          <p:nvPr/>
        </p:nvSpPr>
        <p:spPr bwMode="auto">
          <a:xfrm>
            <a:off x="8851279" y="237933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2024</a:t>
            </a:r>
          </a:p>
        </p:txBody>
      </p:sp>
      <p:sp>
        <p:nvSpPr>
          <p:cNvPr id="36" name="Rectangle 35">
            <a:extLst>
              <a:ext uri="{FF2B5EF4-FFF2-40B4-BE49-F238E27FC236}">
                <a16:creationId xmlns:a16="http://schemas.microsoft.com/office/drawing/2014/main" id="{72B93B81-70FF-4181-8219-14BDC7D02114}"/>
              </a:ext>
            </a:extLst>
          </p:cNvPr>
          <p:cNvSpPr/>
          <p:nvPr/>
        </p:nvSpPr>
        <p:spPr bwMode="auto">
          <a:xfrm>
            <a:off x="8851279" y="2733214"/>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Q1</a:t>
            </a:r>
          </a:p>
        </p:txBody>
      </p:sp>
      <p:sp>
        <p:nvSpPr>
          <p:cNvPr id="37" name="Rectangle 36">
            <a:extLst>
              <a:ext uri="{FF2B5EF4-FFF2-40B4-BE49-F238E27FC236}">
                <a16:creationId xmlns:a16="http://schemas.microsoft.com/office/drawing/2014/main" id="{16C2810F-0C46-460A-AEB7-2CDB00986389}"/>
              </a:ext>
            </a:extLst>
          </p:cNvPr>
          <p:cNvSpPr/>
          <p:nvPr/>
        </p:nvSpPr>
        <p:spPr bwMode="auto">
          <a:xfrm>
            <a:off x="9877793" y="273921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Q2</a:t>
            </a:r>
          </a:p>
        </p:txBody>
      </p:sp>
      <p:sp>
        <p:nvSpPr>
          <p:cNvPr id="38" name="Rectangle 37">
            <a:extLst>
              <a:ext uri="{FF2B5EF4-FFF2-40B4-BE49-F238E27FC236}">
                <a16:creationId xmlns:a16="http://schemas.microsoft.com/office/drawing/2014/main" id="{2E3E666E-E298-456F-A406-0A0014B21391}"/>
              </a:ext>
            </a:extLst>
          </p:cNvPr>
          <p:cNvSpPr/>
          <p:nvPr/>
        </p:nvSpPr>
        <p:spPr bwMode="auto">
          <a:xfrm>
            <a:off x="10786017" y="2733211"/>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Q3</a:t>
            </a:r>
          </a:p>
        </p:txBody>
      </p:sp>
      <p:sp>
        <p:nvSpPr>
          <p:cNvPr id="39" name="Rectangle 38">
            <a:extLst>
              <a:ext uri="{FF2B5EF4-FFF2-40B4-BE49-F238E27FC236}">
                <a16:creationId xmlns:a16="http://schemas.microsoft.com/office/drawing/2014/main" id="{D4B812D2-4BD8-4946-BC46-16A0BE1B0BA1}"/>
              </a:ext>
            </a:extLst>
          </p:cNvPr>
          <p:cNvSpPr/>
          <p:nvPr/>
        </p:nvSpPr>
        <p:spPr bwMode="auto">
          <a:xfrm>
            <a:off x="11744982" y="2733213"/>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rPr>
              <a:t>Q4</a:t>
            </a:r>
          </a:p>
        </p:txBody>
      </p:sp>
      <p:sp>
        <p:nvSpPr>
          <p:cNvPr id="45" name="TextBox 44">
            <a:extLst>
              <a:ext uri="{FF2B5EF4-FFF2-40B4-BE49-F238E27FC236}">
                <a16:creationId xmlns:a16="http://schemas.microsoft.com/office/drawing/2014/main" id="{00C39F02-8FF8-4D16-84B8-BCCD4D2DDD0A}"/>
              </a:ext>
            </a:extLst>
          </p:cNvPr>
          <p:cNvSpPr txBox="1"/>
          <p:nvPr/>
        </p:nvSpPr>
        <p:spPr>
          <a:xfrm>
            <a:off x="10440832" y="5100074"/>
            <a:ext cx="834368" cy="738664"/>
          </a:xfrm>
          <a:prstGeom prst="rect">
            <a:avLst/>
          </a:prstGeom>
          <a:solidFill>
            <a:srgbClr val="92D050"/>
          </a:solidFill>
        </p:spPr>
        <p:txBody>
          <a:bodyPr wrap="square" rtlCol="0">
            <a:spAutoFit/>
          </a:bodyPr>
          <a:lstStyle/>
          <a:p>
            <a:pPr algn="ctr"/>
            <a:r>
              <a:rPr lang="en-US" sz="1400" b="1" u="sng" dirty="0"/>
              <a:t>R18 ASN.1 Freeze</a:t>
            </a:r>
            <a:endParaRPr lang="en-US" sz="1400" b="1" u="sng" dirty="0">
              <a:solidFill>
                <a:srgbClr val="FF0000"/>
              </a:solidFill>
            </a:endParaRPr>
          </a:p>
        </p:txBody>
      </p:sp>
      <p:cxnSp>
        <p:nvCxnSpPr>
          <p:cNvPr id="46" name="Straight Connector 45">
            <a:extLst>
              <a:ext uri="{FF2B5EF4-FFF2-40B4-BE49-F238E27FC236}">
                <a16:creationId xmlns:a16="http://schemas.microsoft.com/office/drawing/2014/main" id="{B32F4FA8-60CC-4CCB-BB55-CD4254EBFC4C}"/>
              </a:ext>
            </a:extLst>
          </p:cNvPr>
          <p:cNvCxnSpPr>
            <a:cxnSpLocks/>
          </p:cNvCxnSpPr>
          <p:nvPr/>
        </p:nvCxnSpPr>
        <p:spPr bwMode="auto">
          <a:xfrm>
            <a:off x="10762853" y="3083301"/>
            <a:ext cx="18317" cy="208125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Tree>
    <p:extLst>
      <p:ext uri="{BB962C8B-B14F-4D97-AF65-F5344CB8AC3E}">
        <p14:creationId xmlns:p14="http://schemas.microsoft.com/office/powerpoint/2010/main" val="28231501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122" y="198642"/>
            <a:ext cx="11706046" cy="639488"/>
          </a:xfrm>
        </p:spPr>
        <p:txBody>
          <a:bodyPr/>
          <a:lstStyle/>
          <a:p>
            <a:r>
              <a:rPr lang="en-US" sz="3600" dirty="0"/>
              <a:t>RAN timeline and Meeting Planning  2/3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55380" y="969573"/>
            <a:ext cx="13998819" cy="4918853"/>
          </a:xfrm>
        </p:spPr>
        <p:txBody>
          <a:bodyPr/>
          <a:lstStyle/>
          <a:p>
            <a:r>
              <a:rPr lang="en-US" sz="2400" b="1" dirty="0"/>
              <a:t>Preparation for Rel-19 </a:t>
            </a:r>
            <a:r>
              <a:rPr lang="en-US" sz="2400" dirty="0"/>
              <a:t>(from </a:t>
            </a:r>
            <a:r>
              <a:rPr lang="en-US" sz="2400" dirty="0">
                <a:hlinkClick r:id="rId2"/>
              </a:rPr>
              <a:t>RP-222730</a:t>
            </a:r>
            <a:r>
              <a:rPr lang="en-US" sz="2400" dirty="0"/>
              <a:t> and further update)</a:t>
            </a:r>
          </a:p>
          <a:p>
            <a:pPr lvl="1"/>
            <a:r>
              <a:rPr lang="en-US" sz="2000" dirty="0"/>
              <a:t>Rel-19 timeline was discussed in RAN#99 (March 2023) – see next slide</a:t>
            </a:r>
          </a:p>
          <a:p>
            <a:pPr lvl="1"/>
            <a:r>
              <a:rPr lang="en-US" sz="2000" dirty="0"/>
              <a:t>Steps towards RAN Rel-19 package approval</a:t>
            </a:r>
          </a:p>
          <a:p>
            <a:pPr lvl="2"/>
            <a:r>
              <a:rPr lang="en-US" sz="1800" b="1" dirty="0"/>
              <a:t>RAN#100 (June 12</a:t>
            </a:r>
            <a:r>
              <a:rPr lang="en-US" sz="1800" b="1" baseline="30000" dirty="0"/>
              <a:t>th</a:t>
            </a:r>
            <a:r>
              <a:rPr lang="en-US" sz="1800" b="1" dirty="0"/>
              <a:t> – 14</a:t>
            </a:r>
            <a:r>
              <a:rPr lang="en-US" sz="1800" b="1" baseline="30000" dirty="0"/>
              <a:t>th</a:t>
            </a:r>
            <a:r>
              <a:rPr lang="en-US" sz="1800" b="1" dirty="0"/>
              <a:t> , 2023): no Rel-19 discussion</a:t>
            </a:r>
          </a:p>
          <a:p>
            <a:pPr lvl="3"/>
            <a:r>
              <a:rPr lang="en-US" sz="1600" dirty="0"/>
              <a:t>RAN#100 is shortened to 3 days</a:t>
            </a:r>
            <a:endParaRPr lang="en-US" sz="1600" baseline="30000" dirty="0"/>
          </a:p>
          <a:p>
            <a:pPr lvl="2"/>
            <a:r>
              <a:rPr lang="en-US" sz="1800" b="1" dirty="0"/>
              <a:t>RAN Rel-19 workshop (June 15</a:t>
            </a:r>
            <a:r>
              <a:rPr lang="en-US" sz="1800" b="1" baseline="30000" dirty="0"/>
              <a:t>th</a:t>
            </a:r>
            <a:r>
              <a:rPr lang="en-US" sz="1800" b="1" dirty="0"/>
              <a:t> – 16</a:t>
            </a:r>
            <a:r>
              <a:rPr lang="en-US" sz="1800" b="1" baseline="30000" dirty="0"/>
              <a:t>th</a:t>
            </a:r>
            <a:r>
              <a:rPr lang="en-US" sz="1800" b="1" dirty="0"/>
              <a:t>)</a:t>
            </a:r>
            <a:r>
              <a:rPr lang="en-US" sz="1800" dirty="0"/>
              <a:t>: </a:t>
            </a:r>
            <a:r>
              <a:rPr lang="en-US" sz="1800" b="1" dirty="0"/>
              <a:t>a 2-day F2F</a:t>
            </a:r>
          </a:p>
          <a:p>
            <a:pPr lvl="2"/>
            <a:r>
              <a:rPr lang="en-US" sz="1800" b="1" dirty="0"/>
              <a:t>RAN#101 (September 2023, 5-day) </a:t>
            </a:r>
            <a:r>
              <a:rPr lang="en-US" sz="1800" dirty="0"/>
              <a:t>to consolidate RAN1/2/3-led proposals</a:t>
            </a:r>
            <a:endParaRPr lang="en-US" sz="900" dirty="0"/>
          </a:p>
          <a:p>
            <a:pPr lvl="3"/>
            <a:r>
              <a:rPr lang="en-US" sz="1600" dirty="0"/>
              <a:t>No email discussion on Rel-19 before RAN#101</a:t>
            </a:r>
          </a:p>
          <a:p>
            <a:pPr lvl="3"/>
            <a:r>
              <a:rPr lang="en-US" sz="1600" dirty="0"/>
              <a:t>Contributions on RAN4-led proposals are allowed, but will not be discussed</a:t>
            </a:r>
          </a:p>
          <a:p>
            <a:pPr lvl="2"/>
            <a:r>
              <a:rPr lang="en-US" sz="1800" b="1" dirty="0"/>
              <a:t>RAN#102 (December 2023, 5-day) </a:t>
            </a:r>
            <a:r>
              <a:rPr lang="en-US" sz="1800" dirty="0"/>
              <a:t>to approve RAN1/2/3 package for Rel-19, and to consolidate RAN4-led proposals</a:t>
            </a:r>
          </a:p>
          <a:p>
            <a:pPr lvl="3"/>
            <a:r>
              <a:rPr lang="en-US" sz="1600" dirty="0"/>
              <a:t>Ensure that RAN4 impacts of RAN1/2/3-led items are included in the approved WIDs/SIDs, including TU impact</a:t>
            </a:r>
          </a:p>
          <a:p>
            <a:pPr lvl="3"/>
            <a:r>
              <a:rPr lang="en-US" sz="1600" dirty="0"/>
              <a:t>Some RAN4 capacity needs to be reserved for RAN4-led items!</a:t>
            </a:r>
          </a:p>
          <a:p>
            <a:pPr lvl="2"/>
            <a:r>
              <a:rPr lang="en-US" sz="1800" b="1" dirty="0"/>
              <a:t>RAN#103 (March 2024) </a:t>
            </a:r>
            <a:r>
              <a:rPr lang="en-US" sz="1800" dirty="0"/>
              <a:t>to approve RAN4 package for Rel-19</a:t>
            </a:r>
          </a:p>
          <a:p>
            <a:pPr lvl="1"/>
            <a:endParaRPr lang="en-US" sz="2000" dirty="0"/>
          </a:p>
        </p:txBody>
      </p:sp>
    </p:spTree>
    <p:extLst>
      <p:ext uri="{BB962C8B-B14F-4D97-AF65-F5344CB8AC3E}">
        <p14:creationId xmlns:p14="http://schemas.microsoft.com/office/powerpoint/2010/main" val="2805245169"/>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37023</TotalTime>
  <Words>2223</Words>
  <Application>Microsoft Office PowerPoint</Application>
  <PresentationFormat>Custom</PresentationFormat>
  <Paragraphs>256</Paragraphs>
  <Slides>23</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Nokia Pure Headline Ultra Light</vt:lpstr>
      <vt:lpstr>Nokia Pure Text</vt:lpstr>
      <vt:lpstr>Nokia Pure Text Light</vt:lpstr>
      <vt:lpstr>Arial</vt:lpstr>
      <vt:lpstr>Calibri</vt:lpstr>
      <vt:lpstr>Wingdings</vt:lpstr>
      <vt:lpstr>Nokia White Master with headline</vt:lpstr>
      <vt:lpstr>2_Office Theme</vt:lpstr>
      <vt:lpstr>Report from TSG-RAN</vt:lpstr>
      <vt:lpstr>Outline</vt:lpstr>
      <vt:lpstr>Elections</vt:lpstr>
      <vt:lpstr>Elections</vt:lpstr>
      <vt:lpstr>Administrative aspects</vt:lpstr>
      <vt:lpstr>Administrative Aspects</vt:lpstr>
      <vt:lpstr>Planning Aspects</vt:lpstr>
      <vt:lpstr>RAN timeline and Meeting Planning 1/3 </vt:lpstr>
      <vt:lpstr>RAN timeline and Meeting Planning  2/3</vt:lpstr>
      <vt:lpstr>RAN timeline and Meeting Planning  3/3</vt:lpstr>
      <vt:lpstr>TSG-RAN Projects Update</vt:lpstr>
      <vt:lpstr>RAN Projects Update  1/8 </vt:lpstr>
      <vt:lpstr>RAN Projects Update  2/8 </vt:lpstr>
      <vt:lpstr>RAN Projects Update 3/8</vt:lpstr>
      <vt:lpstr>RAN Projects Update 4/8</vt:lpstr>
      <vt:lpstr>RAN Projects Update 5/8</vt:lpstr>
      <vt:lpstr>RAN Projects Update 6/8</vt:lpstr>
      <vt:lpstr>RAN Projects Update 7/8</vt:lpstr>
      <vt:lpstr>RAN Projects Update 8/8</vt:lpstr>
      <vt:lpstr>ITU matters</vt:lpstr>
      <vt:lpstr>ITU matters in RAN#98-e</vt:lpstr>
      <vt:lpstr>ITU matters in RAN#99</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645</cp:revision>
  <dcterms:created xsi:type="dcterms:W3CDTF">2018-05-24T11:49:12Z</dcterms:created>
  <dcterms:modified xsi:type="dcterms:W3CDTF">2023-04-17T14:11:45Z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