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25"/>
  </p:notesMasterIdLst>
  <p:sldIdLst>
    <p:sldId id="434" r:id="rId3"/>
    <p:sldId id="435" r:id="rId4"/>
    <p:sldId id="1102" r:id="rId5"/>
    <p:sldId id="1088" r:id="rId6"/>
    <p:sldId id="1090" r:id="rId7"/>
    <p:sldId id="1104" r:id="rId8"/>
    <p:sldId id="2096" r:id="rId9"/>
    <p:sldId id="2099" r:id="rId10"/>
    <p:sldId id="2100" r:id="rId11"/>
    <p:sldId id="2101" r:id="rId12"/>
    <p:sldId id="1095" r:id="rId13"/>
    <p:sldId id="2098" r:id="rId14"/>
    <p:sldId id="2095" r:id="rId15"/>
    <p:sldId id="2097" r:id="rId16"/>
    <p:sldId id="2102" r:id="rId17"/>
    <p:sldId id="1178" r:id="rId18"/>
    <p:sldId id="1180" r:id="rId19"/>
    <p:sldId id="2103" r:id="rId20"/>
    <p:sldId id="1093" r:id="rId21"/>
    <p:sldId id="2104" r:id="rId22"/>
    <p:sldId id="2105" r:id="rId23"/>
    <p:sldId id="1089" r:id="rId24"/>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92D050"/>
    <a:srgbClr val="C5C5C5"/>
    <a:srgbClr val="C800BE"/>
    <a:srgbClr val="FA7100"/>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F3A2F0-099E-4A6C-B000-EA68BD802F3F}" v="20" dt="2022-04-13T15:12:07.7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113" d="100"/>
          <a:sy n="113" d="100"/>
        </p:scale>
        <p:origin x="150"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9AF3A2F0-099E-4A6C-B000-EA68BD802F3F}"/>
    <pc:docChg chg="undo custSel addSld delSld modSld">
      <pc:chgData name="Wanshi Chen" userId="3a7dbef4-3474-47c6-9897-007f5734efb0" providerId="ADAL" clId="{9AF3A2F0-099E-4A6C-B000-EA68BD802F3F}" dt="2022-04-19T14:58:34.481" v="1418" actId="20577"/>
      <pc:docMkLst>
        <pc:docMk/>
      </pc:docMkLst>
      <pc:sldChg chg="modSp mod">
        <pc:chgData name="Wanshi Chen" userId="3a7dbef4-3474-47c6-9897-007f5734efb0" providerId="ADAL" clId="{9AF3A2F0-099E-4A6C-B000-EA68BD802F3F}" dt="2022-04-13T00:33:31.823" v="1" actId="20577"/>
        <pc:sldMkLst>
          <pc:docMk/>
          <pc:sldMk cId="399343419" sldId="434"/>
        </pc:sldMkLst>
        <pc:spChg chg="mod">
          <ac:chgData name="Wanshi Chen" userId="3a7dbef4-3474-47c6-9897-007f5734efb0" providerId="ADAL" clId="{9AF3A2F0-099E-4A6C-B000-EA68BD802F3F}" dt="2022-04-13T00:33:31.823" v="1" actId="20577"/>
          <ac:spMkLst>
            <pc:docMk/>
            <pc:sldMk cId="399343419" sldId="434"/>
            <ac:spMk id="5" creationId="{55BB95B6-96F8-4C7B-843E-16CFF3CC2E82}"/>
          </ac:spMkLst>
        </pc:spChg>
      </pc:sldChg>
      <pc:sldChg chg="modSp mod">
        <pc:chgData name="Wanshi Chen" userId="3a7dbef4-3474-47c6-9897-007f5734efb0" providerId="ADAL" clId="{9AF3A2F0-099E-4A6C-B000-EA68BD802F3F}" dt="2022-04-13T03:12:51.549" v="181" actId="20577"/>
        <pc:sldMkLst>
          <pc:docMk/>
          <pc:sldMk cId="4008192341" sldId="435"/>
        </pc:sldMkLst>
        <pc:spChg chg="mod">
          <ac:chgData name="Wanshi Chen" userId="3a7dbef4-3474-47c6-9897-007f5734efb0" providerId="ADAL" clId="{9AF3A2F0-099E-4A6C-B000-EA68BD802F3F}" dt="2022-04-13T03:12:51.549" v="181" actId="20577"/>
          <ac:spMkLst>
            <pc:docMk/>
            <pc:sldMk cId="4008192341" sldId="435"/>
            <ac:spMk id="3" creationId="{85903BC0-EB37-4C3E-8DD6-27F0E6CA817C}"/>
          </ac:spMkLst>
        </pc:spChg>
      </pc:sldChg>
      <pc:sldChg chg="del">
        <pc:chgData name="Wanshi Chen" userId="3a7dbef4-3474-47c6-9897-007f5734efb0" providerId="ADAL" clId="{9AF3A2F0-099E-4A6C-B000-EA68BD802F3F}" dt="2022-04-13T03:11:37.182" v="165" actId="47"/>
        <pc:sldMkLst>
          <pc:docMk/>
          <pc:sldMk cId="1586269898" sldId="448"/>
        </pc:sldMkLst>
      </pc:sldChg>
      <pc:sldChg chg="del">
        <pc:chgData name="Wanshi Chen" userId="3a7dbef4-3474-47c6-9897-007f5734efb0" providerId="ADAL" clId="{9AF3A2F0-099E-4A6C-B000-EA68BD802F3F}" dt="2022-04-13T03:11:50.367" v="169" actId="47"/>
        <pc:sldMkLst>
          <pc:docMk/>
          <pc:sldMk cId="710073331" sldId="1085"/>
        </pc:sldMkLst>
      </pc:sldChg>
      <pc:sldChg chg="delSp modSp mod">
        <pc:chgData name="Wanshi Chen" userId="3a7dbef4-3474-47c6-9897-007f5734efb0" providerId="ADAL" clId="{9AF3A2F0-099E-4A6C-B000-EA68BD802F3F}" dt="2022-04-13T00:37:06.009" v="44" actId="478"/>
        <pc:sldMkLst>
          <pc:docMk/>
          <pc:sldMk cId="2883234055" sldId="1088"/>
        </pc:sldMkLst>
        <pc:spChg chg="mod">
          <ac:chgData name="Wanshi Chen" userId="3a7dbef4-3474-47c6-9897-007f5734efb0" providerId="ADAL" clId="{9AF3A2F0-099E-4A6C-B000-EA68BD802F3F}" dt="2022-04-13T00:36:10.259" v="43" actId="207"/>
          <ac:spMkLst>
            <pc:docMk/>
            <pc:sldMk cId="2883234055" sldId="1088"/>
            <ac:spMk id="3" creationId="{85903BC0-EB37-4C3E-8DD6-27F0E6CA817C}"/>
          </ac:spMkLst>
        </pc:spChg>
        <pc:spChg chg="del">
          <ac:chgData name="Wanshi Chen" userId="3a7dbef4-3474-47c6-9897-007f5734efb0" providerId="ADAL" clId="{9AF3A2F0-099E-4A6C-B000-EA68BD802F3F}" dt="2022-04-13T00:34:20.782" v="3" actId="478"/>
          <ac:spMkLst>
            <pc:docMk/>
            <pc:sldMk cId="2883234055" sldId="1088"/>
            <ac:spMk id="5" creationId="{517C45FC-85A1-4587-8B12-DE67A2F57FBD}"/>
          </ac:spMkLst>
        </pc:spChg>
        <pc:spChg chg="del">
          <ac:chgData name="Wanshi Chen" userId="3a7dbef4-3474-47c6-9897-007f5734efb0" providerId="ADAL" clId="{9AF3A2F0-099E-4A6C-B000-EA68BD802F3F}" dt="2022-04-13T00:34:16.824" v="2" actId="478"/>
          <ac:spMkLst>
            <pc:docMk/>
            <pc:sldMk cId="2883234055" sldId="1088"/>
            <ac:spMk id="6" creationId="{B61D92EA-0910-4CF9-ACFD-7E92C4268D5F}"/>
          </ac:spMkLst>
        </pc:spChg>
        <pc:spChg chg="del">
          <ac:chgData name="Wanshi Chen" userId="3a7dbef4-3474-47c6-9897-007f5734efb0" providerId="ADAL" clId="{9AF3A2F0-099E-4A6C-B000-EA68BD802F3F}" dt="2022-04-13T00:37:06.009" v="44" actId="478"/>
          <ac:spMkLst>
            <pc:docMk/>
            <pc:sldMk cId="2883234055" sldId="1088"/>
            <ac:spMk id="8" creationId="{EB53932A-3D59-4A73-A212-7CE6034D3657}"/>
          </ac:spMkLst>
        </pc:spChg>
      </pc:sldChg>
      <pc:sldChg chg="del">
        <pc:chgData name="Wanshi Chen" userId="3a7dbef4-3474-47c6-9897-007f5734efb0" providerId="ADAL" clId="{9AF3A2F0-099E-4A6C-B000-EA68BD802F3F}" dt="2022-04-13T03:11:43.851" v="167" actId="47"/>
        <pc:sldMkLst>
          <pc:docMk/>
          <pc:sldMk cId="2900904918" sldId="1091"/>
        </pc:sldMkLst>
      </pc:sldChg>
      <pc:sldChg chg="del">
        <pc:chgData name="Wanshi Chen" userId="3a7dbef4-3474-47c6-9897-007f5734efb0" providerId="ADAL" clId="{9AF3A2F0-099E-4A6C-B000-EA68BD802F3F}" dt="2022-04-13T03:24:48.418" v="722" actId="47"/>
        <pc:sldMkLst>
          <pc:docMk/>
          <pc:sldMk cId="4216883840" sldId="1094"/>
        </pc:sldMkLst>
      </pc:sldChg>
      <pc:sldChg chg="modSp">
        <pc:chgData name="Wanshi Chen" userId="3a7dbef4-3474-47c6-9897-007f5734efb0" providerId="ADAL" clId="{9AF3A2F0-099E-4A6C-B000-EA68BD802F3F}" dt="2022-04-13T03:25:41.483" v="735" actId="1076"/>
        <pc:sldMkLst>
          <pc:docMk/>
          <pc:sldMk cId="90701083" sldId="1095"/>
        </pc:sldMkLst>
        <pc:spChg chg="mod">
          <ac:chgData name="Wanshi Chen" userId="3a7dbef4-3474-47c6-9897-007f5734efb0" providerId="ADAL" clId="{9AF3A2F0-099E-4A6C-B000-EA68BD802F3F}" dt="2022-04-13T03:25:41.483" v="735" actId="1076"/>
          <ac:spMkLst>
            <pc:docMk/>
            <pc:sldMk cId="90701083" sldId="1095"/>
            <ac:spMk id="2" creationId="{D5F8CA0F-D8F1-4A1D-B054-9C9D5323BB36}"/>
          </ac:spMkLst>
        </pc:spChg>
      </pc:sldChg>
      <pc:sldChg chg="del">
        <pc:chgData name="Wanshi Chen" userId="3a7dbef4-3474-47c6-9897-007f5734efb0" providerId="ADAL" clId="{9AF3A2F0-099E-4A6C-B000-EA68BD802F3F}" dt="2022-04-13T03:11:59.615" v="172" actId="47"/>
        <pc:sldMkLst>
          <pc:docMk/>
          <pc:sldMk cId="3241534222" sldId="1096"/>
        </pc:sldMkLst>
      </pc:sldChg>
      <pc:sldChg chg="del">
        <pc:chgData name="Wanshi Chen" userId="3a7dbef4-3474-47c6-9897-007f5734efb0" providerId="ADAL" clId="{9AF3A2F0-099E-4A6C-B000-EA68BD802F3F}" dt="2022-04-13T03:11:58.916" v="171" actId="47"/>
        <pc:sldMkLst>
          <pc:docMk/>
          <pc:sldMk cId="1547127847" sldId="1097"/>
        </pc:sldMkLst>
      </pc:sldChg>
      <pc:sldChg chg="del">
        <pc:chgData name="Wanshi Chen" userId="3a7dbef4-3474-47c6-9897-007f5734efb0" providerId="ADAL" clId="{9AF3A2F0-099E-4A6C-B000-EA68BD802F3F}" dt="2022-04-13T03:12:00.980" v="174" actId="47"/>
        <pc:sldMkLst>
          <pc:docMk/>
          <pc:sldMk cId="1055013219" sldId="1098"/>
        </pc:sldMkLst>
      </pc:sldChg>
      <pc:sldChg chg="del">
        <pc:chgData name="Wanshi Chen" userId="3a7dbef4-3474-47c6-9897-007f5734efb0" providerId="ADAL" clId="{9AF3A2F0-099E-4A6C-B000-EA68BD802F3F}" dt="2022-04-13T03:11:51.669" v="170" actId="47"/>
        <pc:sldMkLst>
          <pc:docMk/>
          <pc:sldMk cId="2152723967" sldId="1099"/>
        </pc:sldMkLst>
      </pc:sldChg>
      <pc:sldChg chg="del">
        <pc:chgData name="Wanshi Chen" userId="3a7dbef4-3474-47c6-9897-007f5734efb0" providerId="ADAL" clId="{9AF3A2F0-099E-4A6C-B000-EA68BD802F3F}" dt="2022-04-13T03:11:49.339" v="168" actId="47"/>
        <pc:sldMkLst>
          <pc:docMk/>
          <pc:sldMk cId="4011735051" sldId="1100"/>
        </pc:sldMkLst>
      </pc:sldChg>
      <pc:sldChg chg="del">
        <pc:chgData name="Wanshi Chen" userId="3a7dbef4-3474-47c6-9897-007f5734efb0" providerId="ADAL" clId="{9AF3A2F0-099E-4A6C-B000-EA68BD802F3F}" dt="2022-04-13T03:12:00.168" v="173" actId="47"/>
        <pc:sldMkLst>
          <pc:docMk/>
          <pc:sldMk cId="146116503" sldId="1101"/>
        </pc:sldMkLst>
      </pc:sldChg>
      <pc:sldChg chg="del">
        <pc:chgData name="Wanshi Chen" userId="3a7dbef4-3474-47c6-9897-007f5734efb0" providerId="ADAL" clId="{9AF3A2F0-099E-4A6C-B000-EA68BD802F3F}" dt="2022-04-13T03:36:14.106" v="1216" actId="47"/>
        <pc:sldMkLst>
          <pc:docMk/>
          <pc:sldMk cId="937990586" sldId="1103"/>
        </pc:sldMkLst>
      </pc:sldChg>
      <pc:sldChg chg="modSp add mod">
        <pc:chgData name="Wanshi Chen" userId="3a7dbef4-3474-47c6-9897-007f5734efb0" providerId="ADAL" clId="{9AF3A2F0-099E-4A6C-B000-EA68BD802F3F}" dt="2022-04-13T03:04:25.418" v="164" actId="20577"/>
        <pc:sldMkLst>
          <pc:docMk/>
          <pc:sldMk cId="1037133253" sldId="1104"/>
        </pc:sldMkLst>
        <pc:spChg chg="mod">
          <ac:chgData name="Wanshi Chen" userId="3a7dbef4-3474-47c6-9897-007f5734efb0" providerId="ADAL" clId="{9AF3A2F0-099E-4A6C-B000-EA68BD802F3F}" dt="2022-04-13T03:04:25.418" v="164" actId="20577"/>
          <ac:spMkLst>
            <pc:docMk/>
            <pc:sldMk cId="1037133253" sldId="1104"/>
            <ac:spMk id="2" creationId="{12DD0395-6E2A-4D67-A1A6-3A5C1DB567C4}"/>
          </ac:spMkLst>
        </pc:spChg>
        <pc:spChg chg="mod">
          <ac:chgData name="Wanshi Chen" userId="3a7dbef4-3474-47c6-9897-007f5734efb0" providerId="ADAL" clId="{9AF3A2F0-099E-4A6C-B000-EA68BD802F3F}" dt="2022-04-13T03:02:30.296" v="160" actId="403"/>
          <ac:spMkLst>
            <pc:docMk/>
            <pc:sldMk cId="1037133253" sldId="1104"/>
            <ac:spMk id="3" creationId="{85903BC0-EB37-4C3E-8DD6-27F0E6CA817C}"/>
          </ac:spMkLst>
        </pc:spChg>
      </pc:sldChg>
      <pc:sldChg chg="add">
        <pc:chgData name="Wanshi Chen" userId="3a7dbef4-3474-47c6-9897-007f5734efb0" providerId="ADAL" clId="{9AF3A2F0-099E-4A6C-B000-EA68BD802F3F}" dt="2022-04-13T03:23:23.433" v="705"/>
        <pc:sldMkLst>
          <pc:docMk/>
          <pc:sldMk cId="287383035" sldId="1178"/>
        </pc:sldMkLst>
      </pc:sldChg>
      <pc:sldChg chg="add">
        <pc:chgData name="Wanshi Chen" userId="3a7dbef4-3474-47c6-9897-007f5734efb0" providerId="ADAL" clId="{9AF3A2F0-099E-4A6C-B000-EA68BD802F3F}" dt="2022-04-13T03:23:23.433" v="705"/>
        <pc:sldMkLst>
          <pc:docMk/>
          <pc:sldMk cId="2742347042" sldId="1180"/>
        </pc:sldMkLst>
      </pc:sldChg>
      <pc:sldChg chg="add del">
        <pc:chgData name="Wanshi Chen" userId="3a7dbef4-3474-47c6-9897-007f5734efb0" providerId="ADAL" clId="{9AF3A2F0-099E-4A6C-B000-EA68BD802F3F}" dt="2022-04-13T03:23:27.876" v="707" actId="47"/>
        <pc:sldMkLst>
          <pc:docMk/>
          <pc:sldMk cId="362015556" sldId="1181"/>
        </pc:sldMkLst>
      </pc:sldChg>
      <pc:sldChg chg="add del">
        <pc:chgData name="Wanshi Chen" userId="3a7dbef4-3474-47c6-9897-007f5734efb0" providerId="ADAL" clId="{9AF3A2F0-099E-4A6C-B000-EA68BD802F3F}" dt="2022-04-13T03:23:26.623" v="706" actId="47"/>
        <pc:sldMkLst>
          <pc:docMk/>
          <pc:sldMk cId="2193615403" sldId="2094"/>
        </pc:sldMkLst>
      </pc:sldChg>
      <pc:sldChg chg="modSp add mod">
        <pc:chgData name="Wanshi Chen" userId="3a7dbef4-3474-47c6-9897-007f5734efb0" providerId="ADAL" clId="{9AF3A2F0-099E-4A6C-B000-EA68BD802F3F}" dt="2022-04-13T03:14:48.822" v="242" actId="20577"/>
        <pc:sldMkLst>
          <pc:docMk/>
          <pc:sldMk cId="1058552193" sldId="2095"/>
        </pc:sldMkLst>
        <pc:spChg chg="mod">
          <ac:chgData name="Wanshi Chen" userId="3a7dbef4-3474-47c6-9897-007f5734efb0" providerId="ADAL" clId="{9AF3A2F0-099E-4A6C-B000-EA68BD802F3F}" dt="2022-04-13T03:14:48.822" v="242" actId="20577"/>
          <ac:spMkLst>
            <pc:docMk/>
            <pc:sldMk cId="1058552193" sldId="2095"/>
            <ac:spMk id="2" creationId="{12DD0395-6E2A-4D67-A1A6-3A5C1DB567C4}"/>
          </ac:spMkLst>
        </pc:spChg>
        <pc:spChg chg="mod">
          <ac:chgData name="Wanshi Chen" userId="3a7dbef4-3474-47c6-9897-007f5734efb0" providerId="ADAL" clId="{9AF3A2F0-099E-4A6C-B000-EA68BD802F3F}" dt="2022-04-13T03:14:37.238" v="241" actId="6549"/>
          <ac:spMkLst>
            <pc:docMk/>
            <pc:sldMk cId="1058552193" sldId="2095"/>
            <ac:spMk id="3" creationId="{85903BC0-EB37-4C3E-8DD6-27F0E6CA817C}"/>
          </ac:spMkLst>
        </pc:spChg>
      </pc:sldChg>
      <pc:sldChg chg="modSp add mod">
        <pc:chgData name="Wanshi Chen" userId="3a7dbef4-3474-47c6-9897-007f5734efb0" providerId="ADAL" clId="{9AF3A2F0-099E-4A6C-B000-EA68BD802F3F}" dt="2022-04-13T03:04:21.307" v="163" actId="20577"/>
        <pc:sldMkLst>
          <pc:docMk/>
          <pc:sldMk cId="1695494714" sldId="2096"/>
        </pc:sldMkLst>
        <pc:spChg chg="mod">
          <ac:chgData name="Wanshi Chen" userId="3a7dbef4-3474-47c6-9897-007f5734efb0" providerId="ADAL" clId="{9AF3A2F0-099E-4A6C-B000-EA68BD802F3F}" dt="2022-04-13T03:04:21.307" v="163" actId="20577"/>
          <ac:spMkLst>
            <pc:docMk/>
            <pc:sldMk cId="1695494714" sldId="2096"/>
            <ac:spMk id="2" creationId="{12DD0395-6E2A-4D67-A1A6-3A5C1DB567C4}"/>
          </ac:spMkLst>
        </pc:spChg>
        <pc:spChg chg="mod">
          <ac:chgData name="Wanshi Chen" userId="3a7dbef4-3474-47c6-9897-007f5734efb0" providerId="ADAL" clId="{9AF3A2F0-099E-4A6C-B000-EA68BD802F3F}" dt="2022-04-13T03:02:36.908" v="161" actId="403"/>
          <ac:spMkLst>
            <pc:docMk/>
            <pc:sldMk cId="1695494714" sldId="2096"/>
            <ac:spMk id="3" creationId="{85903BC0-EB37-4C3E-8DD6-27F0E6CA817C}"/>
          </ac:spMkLst>
        </pc:spChg>
      </pc:sldChg>
      <pc:sldChg chg="modSp add mod">
        <pc:chgData name="Wanshi Chen" userId="3a7dbef4-3474-47c6-9897-007f5734efb0" providerId="ADAL" clId="{9AF3A2F0-099E-4A6C-B000-EA68BD802F3F}" dt="2022-04-15T03:06:02.132" v="1414"/>
        <pc:sldMkLst>
          <pc:docMk/>
          <pc:sldMk cId="1028292536" sldId="2097"/>
        </pc:sldMkLst>
        <pc:spChg chg="mod">
          <ac:chgData name="Wanshi Chen" userId="3a7dbef4-3474-47c6-9897-007f5734efb0" providerId="ADAL" clId="{9AF3A2F0-099E-4A6C-B000-EA68BD802F3F}" dt="2022-04-15T03:06:02.132" v="1414"/>
          <ac:spMkLst>
            <pc:docMk/>
            <pc:sldMk cId="1028292536" sldId="2097"/>
            <ac:spMk id="3" creationId="{85903BC0-EB37-4C3E-8DD6-27F0E6CA817C}"/>
          </ac:spMkLst>
        </pc:spChg>
      </pc:sldChg>
      <pc:sldChg chg="modSp add mod">
        <pc:chgData name="Wanshi Chen" userId="3a7dbef4-3474-47c6-9897-007f5734efb0" providerId="ADAL" clId="{9AF3A2F0-099E-4A6C-B000-EA68BD802F3F}" dt="2022-04-19T14:58:34.481" v="1418" actId="20577"/>
        <pc:sldMkLst>
          <pc:docMk/>
          <pc:sldMk cId="918975956" sldId="2098"/>
        </pc:sldMkLst>
        <pc:spChg chg="mod">
          <ac:chgData name="Wanshi Chen" userId="3a7dbef4-3474-47c6-9897-007f5734efb0" providerId="ADAL" clId="{9AF3A2F0-099E-4A6C-B000-EA68BD802F3F}" dt="2022-04-19T14:58:34.481" v="1418" actId="20577"/>
          <ac:spMkLst>
            <pc:docMk/>
            <pc:sldMk cId="918975956" sldId="2098"/>
            <ac:spMk id="3" creationId="{85903BC0-EB37-4C3E-8DD6-27F0E6CA817C}"/>
          </ac:spMkLst>
        </pc:spChg>
      </pc:sldChg>
      <pc:sldChg chg="modSp add mod">
        <pc:chgData name="Wanshi Chen" userId="3a7dbef4-3474-47c6-9897-007f5734efb0" providerId="ADAL" clId="{9AF3A2F0-099E-4A6C-B000-EA68BD802F3F}" dt="2022-04-13T15:17:57.804" v="1386" actId="12"/>
        <pc:sldMkLst>
          <pc:docMk/>
          <pc:sldMk cId="1203447358" sldId="2099"/>
        </pc:sldMkLst>
        <pc:spChg chg="mod">
          <ac:chgData name="Wanshi Chen" userId="3a7dbef4-3474-47c6-9897-007f5734efb0" providerId="ADAL" clId="{9AF3A2F0-099E-4A6C-B000-EA68BD802F3F}" dt="2022-04-13T15:17:57.804" v="1386" actId="12"/>
          <ac:spMkLst>
            <pc:docMk/>
            <pc:sldMk cId="1203447358" sldId="2099"/>
            <ac:spMk id="3" creationId="{85903BC0-EB37-4C3E-8DD6-27F0E6CA817C}"/>
          </ac:spMkLst>
        </pc:spChg>
      </pc:sldChg>
      <pc:sldChg chg="add">
        <pc:chgData name="Wanshi Chen" userId="3a7dbef4-3474-47c6-9897-007f5734efb0" providerId="ADAL" clId="{9AF3A2F0-099E-4A6C-B000-EA68BD802F3F}" dt="2022-04-13T03:11:41.180" v="166"/>
        <pc:sldMkLst>
          <pc:docMk/>
          <pc:sldMk cId="1939252559" sldId="2100"/>
        </pc:sldMkLst>
      </pc:sldChg>
      <pc:sldChg chg="add">
        <pc:chgData name="Wanshi Chen" userId="3a7dbef4-3474-47c6-9897-007f5734efb0" providerId="ADAL" clId="{9AF3A2F0-099E-4A6C-B000-EA68BD802F3F}" dt="2022-04-13T03:11:41.180" v="166"/>
        <pc:sldMkLst>
          <pc:docMk/>
          <pc:sldMk cId="245840083" sldId="2101"/>
        </pc:sldMkLst>
      </pc:sldChg>
      <pc:sldChg chg="add">
        <pc:chgData name="Wanshi Chen" userId="3a7dbef4-3474-47c6-9897-007f5734efb0" providerId="ADAL" clId="{9AF3A2F0-099E-4A6C-B000-EA68BD802F3F}" dt="2022-04-13T03:23:23.433" v="705"/>
        <pc:sldMkLst>
          <pc:docMk/>
          <pc:sldMk cId="2066793245" sldId="2102"/>
        </pc:sldMkLst>
      </pc:sldChg>
      <pc:sldChg chg="addSp modSp add mod">
        <pc:chgData name="Wanshi Chen" userId="3a7dbef4-3474-47c6-9897-007f5734efb0" providerId="ADAL" clId="{9AF3A2F0-099E-4A6C-B000-EA68BD802F3F}" dt="2022-04-15T03:28:32.877" v="1415" actId="20577"/>
        <pc:sldMkLst>
          <pc:docMk/>
          <pc:sldMk cId="2429394537" sldId="2103"/>
        </pc:sldMkLst>
        <pc:spChg chg="mod">
          <ac:chgData name="Wanshi Chen" userId="3a7dbef4-3474-47c6-9897-007f5734efb0" providerId="ADAL" clId="{9AF3A2F0-099E-4A6C-B000-EA68BD802F3F}" dt="2022-04-13T03:30:41.415" v="786" actId="20577"/>
          <ac:spMkLst>
            <pc:docMk/>
            <pc:sldMk cId="2429394537" sldId="2103"/>
            <ac:spMk id="2" creationId="{12DD0395-6E2A-4D67-A1A6-3A5C1DB567C4}"/>
          </ac:spMkLst>
        </pc:spChg>
        <pc:spChg chg="add mod">
          <ac:chgData name="Wanshi Chen" userId="3a7dbef4-3474-47c6-9897-007f5734efb0" providerId="ADAL" clId="{9AF3A2F0-099E-4A6C-B000-EA68BD802F3F}" dt="2022-04-15T03:28:32.877" v="1415" actId="20577"/>
          <ac:spMkLst>
            <pc:docMk/>
            <pc:sldMk cId="2429394537" sldId="2103"/>
            <ac:spMk id="3" creationId="{060E9467-509E-4808-B412-5FDF71194714}"/>
          </ac:spMkLst>
        </pc:spChg>
        <pc:graphicFrameChg chg="modGraphic">
          <ac:chgData name="Wanshi Chen" userId="3a7dbef4-3474-47c6-9897-007f5734efb0" providerId="ADAL" clId="{9AF3A2F0-099E-4A6C-B000-EA68BD802F3F}" dt="2022-04-13T03:30:13.162" v="776" actId="21"/>
          <ac:graphicFrameMkLst>
            <pc:docMk/>
            <pc:sldMk cId="2429394537" sldId="2103"/>
            <ac:graphicFrameMk id="5" creationId="{E85C8980-CA98-4304-964B-96F3ED6C390F}"/>
          </ac:graphicFrameMkLst>
        </pc:graphicFrameChg>
      </pc:sldChg>
      <pc:sldChg chg="modSp add mod">
        <pc:chgData name="Wanshi Chen" userId="3a7dbef4-3474-47c6-9897-007f5734efb0" providerId="ADAL" clId="{9AF3A2F0-099E-4A6C-B000-EA68BD802F3F}" dt="2022-04-13T03:24:28.659" v="720" actId="20577"/>
        <pc:sldMkLst>
          <pc:docMk/>
          <pc:sldMk cId="3730780501" sldId="2104"/>
        </pc:sldMkLst>
        <pc:spChg chg="mod">
          <ac:chgData name="Wanshi Chen" userId="3a7dbef4-3474-47c6-9897-007f5734efb0" providerId="ADAL" clId="{9AF3A2F0-099E-4A6C-B000-EA68BD802F3F}" dt="2022-04-13T03:24:28.659" v="720" actId="20577"/>
          <ac:spMkLst>
            <pc:docMk/>
            <pc:sldMk cId="3730780501" sldId="2104"/>
            <ac:spMk id="2" creationId="{12DD0395-6E2A-4D67-A1A6-3A5C1DB567C4}"/>
          </ac:spMkLst>
        </pc:spChg>
      </pc:sldChg>
      <pc:sldChg chg="modSp add mod">
        <pc:chgData name="Wanshi Chen" userId="3a7dbef4-3474-47c6-9897-007f5734efb0" providerId="ADAL" clId="{9AF3A2F0-099E-4A6C-B000-EA68BD802F3F}" dt="2022-04-13T03:24:54.090" v="734" actId="20577"/>
        <pc:sldMkLst>
          <pc:docMk/>
          <pc:sldMk cId="645910602" sldId="2105"/>
        </pc:sldMkLst>
        <pc:spChg chg="mod">
          <ac:chgData name="Wanshi Chen" userId="3a7dbef4-3474-47c6-9897-007f5734efb0" providerId="ADAL" clId="{9AF3A2F0-099E-4A6C-B000-EA68BD802F3F}" dt="2022-04-13T03:24:54.090" v="734" actId="20577"/>
          <ac:spMkLst>
            <pc:docMk/>
            <pc:sldMk cId="645910602" sldId="2105"/>
            <ac:spMk id="2" creationId="{12DD0395-6E2A-4D67-A1A6-3A5C1DB567C4}"/>
          </ac:spMkLst>
        </pc:spChg>
      </pc:sldChg>
      <pc:sldMasterChg chg="delSldLayout">
        <pc:chgData name="Wanshi Chen" userId="3a7dbef4-3474-47c6-9897-007f5734efb0" providerId="ADAL" clId="{9AF3A2F0-099E-4A6C-B000-EA68BD802F3F}" dt="2022-04-13T03:11:51.669" v="170" actId="47"/>
        <pc:sldMasterMkLst>
          <pc:docMk/>
          <pc:sldMasterMk cId="2430339617" sldId="2147483691"/>
        </pc:sldMasterMkLst>
        <pc:sldLayoutChg chg="del">
          <pc:chgData name="Wanshi Chen" userId="3a7dbef4-3474-47c6-9897-007f5734efb0" providerId="ADAL" clId="{9AF3A2F0-099E-4A6C-B000-EA68BD802F3F}" dt="2022-04-13T03:11:51.669" v="170" actId="47"/>
          <pc:sldLayoutMkLst>
            <pc:docMk/>
            <pc:sldMasterMk cId="2430339617" sldId="2147483691"/>
            <pc:sldLayoutMk cId="1015878236" sldId="214748369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4/19/2022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hyperlink" Target="http://www.3gpp.org/ftp/tsg_ran/TSG_RAN/TSGR_95e/Docs/RP-220857.zip" TargetMode="Externa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hyperlink" Target="http://www.3gpp.org/ftp/tsg_ran/TSG_RAN/TSGR_95e/Docs/RP-221003.zip" TargetMode="Externa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ran/TSG_RAN/TSGR_94e/Docs/RP-213613.zip" TargetMode="External"/><Relationship Id="rId7" Type="http://schemas.openxmlformats.org/officeDocument/2006/relationships/hyperlink" Target="http://www.3gpp.org/ftp/tsg_ran/TSG_RAN/TSGR_95e/Docs/RP-220950.zip" TargetMode="External"/><Relationship Id="rId2" Type="http://schemas.openxmlformats.org/officeDocument/2006/relationships/hyperlink" Target="http://www.3gpp.org/ftp/tsg_ran/TSG_RAN/TSGR_94e/Docs/RP-213532.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5e/Docs/RP-220921.zip" TargetMode="External"/><Relationship Id="rId5" Type="http://schemas.openxmlformats.org/officeDocument/2006/relationships/hyperlink" Target="http://www.3gpp.org/ftp/tsg_ran/TSG_RAN/TSGR_95e/Docs/RP-220920.zip" TargetMode="External"/><Relationship Id="rId4" Type="http://schemas.openxmlformats.org/officeDocument/2006/relationships/hyperlink" Target="http://www.3gpp.org/ftp/tsg_ran/TSG_RAN/TSGR_95e/Docs/RP-220028.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ran/TSG_RAN/TSGR_94e/Docs/RP-213697.zip" TargetMode="External"/><Relationship Id="rId2" Type="http://schemas.openxmlformats.org/officeDocument/2006/relationships/hyperlink" Target="http://www.3gpp.org/ftp/tsg_ran/TSG_RAN/TSGR_94e/Docs/RP-213469.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5e/Docs/RP-221019.zip" TargetMode="External"/><Relationship Id="rId5" Type="http://schemas.openxmlformats.org/officeDocument/2006/relationships/hyperlink" Target="http://www.3gpp.org/ftp/tsg_ran/TSG_RAN/TSGR_95e/Docs/RP-220980.zip" TargetMode="External"/><Relationship Id="rId4" Type="http://schemas.openxmlformats.org/officeDocument/2006/relationships/hyperlink" Target="http://www.3gpp.org/ftp/tsg_ran/TSG_RAN/TSGR_95e/Docs/RP-220068.zip"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www.3gpp.org/ftp/tsg_ran/TSG_RAN/TSGR_95e/Docs/RP-220297.zip" TargetMode="External"/><Relationship Id="rId13" Type="http://schemas.openxmlformats.org/officeDocument/2006/relationships/hyperlink" Target="http://www.3gpp.org/ftp/tsg_ran/TSG_RAN/TSGR_95e/Docs/RP-220834.zip" TargetMode="External"/><Relationship Id="rId3" Type="http://schemas.openxmlformats.org/officeDocument/2006/relationships/hyperlink" Target="http://www.3gpp.org/ftp/tsg_ran/TSG_RAN/TSGR_94e/Docs/RP-213599.zip" TargetMode="External"/><Relationship Id="rId7" Type="http://schemas.openxmlformats.org/officeDocument/2006/relationships/hyperlink" Target="http://www.3gpp.org/ftp/tsg_ran/TSG_RAN/TSGR_94e/Docs/RP-213661.zip" TargetMode="External"/><Relationship Id="rId12" Type="http://schemas.openxmlformats.org/officeDocument/2006/relationships/hyperlink" Target="http://www.3gpp.org/ftp/tsg_ran/TSG_RAN/TSGR_94e/Docs/RP-213645.zip" TargetMode="External"/><Relationship Id="rId2" Type="http://schemas.openxmlformats.org/officeDocument/2006/relationships/hyperlink" Target="http://www.3gpp.org/ftp/tsg_ran/TSG_RAN/TSGR_94e/Docs/RP-213598.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4e/Docs/RP-213588.zip" TargetMode="External"/><Relationship Id="rId11" Type="http://schemas.openxmlformats.org/officeDocument/2006/relationships/hyperlink" Target="http://www.3gpp.org/ftp/tsg_ran/TSG_RAN/TSGR_94e/Docs/RP-213575.zip" TargetMode="External"/><Relationship Id="rId5" Type="http://schemas.openxmlformats.org/officeDocument/2006/relationships/hyperlink" Target="http://www.3gpp.org/ftp/tsg_ran/TSG_RAN/TSGR_95e/Docs/RP-220300.zip" TargetMode="External"/><Relationship Id="rId10" Type="http://schemas.openxmlformats.org/officeDocument/2006/relationships/hyperlink" Target="http://www.3gpp.org/ftp/tsg_ran/TSG_RAN/TSGR_94e/Docs/RP-213700.zip" TargetMode="External"/><Relationship Id="rId4" Type="http://schemas.openxmlformats.org/officeDocument/2006/relationships/hyperlink" Target="http://www.3gpp.org/ftp/tsg_ran/TSG_RAN/TSGR_95e/Docs/RP-220633.zip" TargetMode="External"/><Relationship Id="rId9" Type="http://schemas.openxmlformats.org/officeDocument/2006/relationships/hyperlink" Target="http://www.3gpp.org/ftp/tsg_ran/TSG_RAN/TSGR_95e/Docs/RP-220937.zip"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www.3gpp.org/ftp/tsg_ran/TSG_RAN/TSGR_95e/Docs/RP-220955.zip" TargetMode="External"/><Relationship Id="rId3" Type="http://schemas.openxmlformats.org/officeDocument/2006/relationships/hyperlink" Target="http://www.3gpp.org/ftp/tsg_ran/TSG_RAN/TSGR_95e/Docs/RP-220285.zip" TargetMode="External"/><Relationship Id="rId7" Type="http://schemas.openxmlformats.org/officeDocument/2006/relationships/hyperlink" Target="http://www.3gpp.org/ftp/tsg_ran/TSG_RAN/TSGR_94e/Docs/RP-213600.zip" TargetMode="External"/><Relationship Id="rId2" Type="http://schemas.openxmlformats.org/officeDocument/2006/relationships/hyperlink" Target="http://www.3gpp.org/ftp/tsg_ran/TSG_RAN/TSGR_94e/Docs/RP-213565.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5e/Docs/RP-220979.zip" TargetMode="External"/><Relationship Id="rId11" Type="http://schemas.openxmlformats.org/officeDocument/2006/relationships/hyperlink" Target="http://www.3gpp.org/ftp/tsg_ran/TSG_RAN/TSGR_94e/Docs/RP-213568.zip" TargetMode="External"/><Relationship Id="rId5" Type="http://schemas.openxmlformats.org/officeDocument/2006/relationships/hyperlink" Target="http://www.3gpp.org/ftp/tsg_ran/TSG_RAN/TSGR_95e/Docs/RP-220953.zip" TargetMode="External"/><Relationship Id="rId10" Type="http://schemas.openxmlformats.org/officeDocument/2006/relationships/hyperlink" Target="http://www.3gpp.org/ftp/tsg_ran/TSG_RAN/TSGR_94e/Docs/RP-213583.zip" TargetMode="External"/><Relationship Id="rId4" Type="http://schemas.openxmlformats.org/officeDocument/2006/relationships/hyperlink" Target="http://www.3gpp.org/ftp/tsg_ran/TSG_RAN/TSGR_95e/Docs/RP-221010.zip" TargetMode="External"/><Relationship Id="rId9" Type="http://schemas.openxmlformats.org/officeDocument/2006/relationships/hyperlink" Target="http://www.3gpp.org/ftp/tsg_ran/TSG_RAN/TSGR_94e/Docs/RP-213589.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3gpp.org/ftp/tsg_ran/TSG_RAN/TSGR_95e/Docs/RP-220635.zip" TargetMode="External"/><Relationship Id="rId2" Type="http://schemas.openxmlformats.org/officeDocument/2006/relationships/hyperlink" Target="http://www.3gpp.org/ftp/tsg_ran/TSG_RAN/TSGR_95e/Docs/RP-220843.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4e/Docs/RP-213677.zip" TargetMode="External"/><Relationship Id="rId5" Type="http://schemas.openxmlformats.org/officeDocument/2006/relationships/hyperlink" Target="http://www.3gpp.org/ftp/tsg_ran/TSG_RAN/TSGR_94e/Docs/RP-213594.zip" TargetMode="External"/><Relationship Id="rId4" Type="http://schemas.openxmlformats.org/officeDocument/2006/relationships/hyperlink" Target="http://www.3gpp.org/ftp/tsg_ran/TSG_RAN/TSGR_95e/Docs/RP-221000.zip"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www.3gpp.org/ftp/tsg_ran/TSG_RAN/TSGR_95e/Docs/RP-220932.zip" TargetMode="External"/><Relationship Id="rId13" Type="http://schemas.openxmlformats.org/officeDocument/2006/relationships/hyperlink" Target="http://www.3gpp.org/ftp/tsg_ran/TSG_RAN/TSGR_95e/Docs/RP-221012.zip" TargetMode="External"/><Relationship Id="rId18" Type="http://schemas.openxmlformats.org/officeDocument/2006/relationships/hyperlink" Target="http://www.3gpp.org/ftp/tsg_ran/TSG_RAN/TSGR_95e/Docs/RP-220461.zip" TargetMode="External"/><Relationship Id="rId3" Type="http://schemas.openxmlformats.org/officeDocument/2006/relationships/hyperlink" Target="http://www.3gpp.org/ftp/tsg_ran/TSG_RAN/TSGR_95e/Docs/RP-220068.zip" TargetMode="External"/><Relationship Id="rId7" Type="http://schemas.openxmlformats.org/officeDocument/2006/relationships/hyperlink" Target="http://www.3gpp.org/ftp/tsg_ran/TSG_RAN/TSGR_95e/Docs/RP-221018.zip" TargetMode="External"/><Relationship Id="rId12" Type="http://schemas.openxmlformats.org/officeDocument/2006/relationships/hyperlink" Target="http://www.3gpp.org/ftp/tsg_ran/TSG_RAN/TSGR_95e/Docs/RP-220988.zip" TargetMode="External"/><Relationship Id="rId17" Type="http://schemas.openxmlformats.org/officeDocument/2006/relationships/hyperlink" Target="http://www.3gpp.org/ftp/tsg_ran/TSG_RAN/TSGR_95e/Docs/RP-220401.zip" TargetMode="External"/><Relationship Id="rId2" Type="http://schemas.openxmlformats.org/officeDocument/2006/relationships/hyperlink" Target="http://www.3gpp.org/ftp/tsg_ran/TSG_RAN/TSGR_95e/Docs/RP-220987.zip" TargetMode="External"/><Relationship Id="rId16" Type="http://schemas.openxmlformats.org/officeDocument/2006/relationships/hyperlink" Target="http://www.3gpp.org/ftp/tsg_ran/TSG_RAN/TSGR_95e/Docs/RP-220962.zip" TargetMode="External"/><Relationship Id="rId20" Type="http://schemas.openxmlformats.org/officeDocument/2006/relationships/hyperlink" Target="http://www.3gpp.org/ftp/tsg_ran/TSG_RAN/TSGR_95e/Docs/RP-220518.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5e/Docs/RP-220977.zip" TargetMode="External"/><Relationship Id="rId11" Type="http://schemas.openxmlformats.org/officeDocument/2006/relationships/hyperlink" Target="http://www.3gpp.org/ftp/tsg_ran/TSG_RAN/TSGR_95e/Docs/RP-221001.zip" TargetMode="External"/><Relationship Id="rId5" Type="http://schemas.openxmlformats.org/officeDocument/2006/relationships/hyperlink" Target="http://www.3gpp.org/ftp/tsg_ran/TSG_RAN/TSGR_95e/Docs/RP-220974.zip" TargetMode="External"/><Relationship Id="rId15" Type="http://schemas.openxmlformats.org/officeDocument/2006/relationships/hyperlink" Target="http://www.3gpp.org/ftp/tsg_ran/TSG_RAN/TSGR_95e/Docs/RP-220916.zip" TargetMode="External"/><Relationship Id="rId10" Type="http://schemas.openxmlformats.org/officeDocument/2006/relationships/hyperlink" Target="http://www.3gpp.org/ftp/tsg_ran/TSG_RAN/TSGR_95e/Docs/RP-221016.zip" TargetMode="External"/><Relationship Id="rId19" Type="http://schemas.openxmlformats.org/officeDocument/2006/relationships/hyperlink" Target="http://www.3gpp.org/ftp/tsg_ran/TSG_RAN/TSGR_95e/Docs/RP-220938.zip" TargetMode="External"/><Relationship Id="rId4" Type="http://schemas.openxmlformats.org/officeDocument/2006/relationships/hyperlink" Target="http://www.3gpp.org/ftp/tsg_ran/TSG_RAN/TSGR_95e/Docs/RP-220967.zip" TargetMode="External"/><Relationship Id="rId9" Type="http://schemas.openxmlformats.org/officeDocument/2006/relationships/hyperlink" Target="http://www.3gpp.org/ftp/tsg_ran/TSG_RAN/TSGR_95e/Docs/RP-220956.zip" TargetMode="External"/><Relationship Id="rId14" Type="http://schemas.openxmlformats.org/officeDocument/2006/relationships/hyperlink" Target="http://www.3gpp.org/ftp/tsg_ran/TSG_RAN/TSGR_95e/Docs/RP-220985.zip"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ftp/tsg_ran/TSG_RAN/TSGR_94e/Docs/RP-213643.zip" TargetMode="External"/><Relationship Id="rId2" Type="http://schemas.openxmlformats.org/officeDocument/2006/relationships/hyperlink" Target="http://www.3gpp.org/ftp/tsg_ran/TSG_RAN/TSGR_94e/Docs/RP-213642.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94e/Docs/RP-212741.zip" TargetMode="External"/><Relationship Id="rId4" Type="http://schemas.openxmlformats.org/officeDocument/2006/relationships/hyperlink" Target="http://www.3gpp.org/ftp/tsg_ran/TSG_RAN/TSGR_94e/Docs/RP-212698.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ftp/tsg_ran/TSG_RAN/TSGR_95e/Docs/RP-220908.zip" TargetMode="External"/><Relationship Id="rId2" Type="http://schemas.openxmlformats.org/officeDocument/2006/relationships/hyperlink" Target="http://www.3gpp.org/ftp/tsg_ran/TSG_RAN/TSGR_95e/Docs/RP-220048.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95e/Docs/RP-220912.zip" TargetMode="External"/><Relationship Id="rId4" Type="http://schemas.openxmlformats.org/officeDocument/2006/relationships/hyperlink" Target="http://www.3gpp.org/ftp/tsg_ran/TSG_RAN/TSGR_95e/Docs/RP-220911.zip"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hyperlink" Target="http://www.3gpp.org/ftp/tsg_ran/TSG_RAN/TSGR_95e/Docs/RP-220065.zip" TargetMode="External"/><Relationship Id="rId3" Type="http://schemas.openxmlformats.org/officeDocument/2006/relationships/hyperlink" Target="http://www.3gpp.org/ftp/tsg_ran/TSG_RAN/TSGR_95e/Docs/RP-220313.zip" TargetMode="External"/><Relationship Id="rId7" Type="http://schemas.openxmlformats.org/officeDocument/2006/relationships/hyperlink" Target="http://www.3gpp.org/ftp/tsg_ran/TSG_RAN/TSGR_95e/Docs/RP-220506.zip" TargetMode="External"/><Relationship Id="rId2" Type="http://schemas.openxmlformats.org/officeDocument/2006/relationships/hyperlink" Target="http://www.3gpp.org/ftp/tsg_ran/TSG_RAN/TSGR_95e/Docs/RP-220878.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5e/Docs/RP-220239.zip" TargetMode="External"/><Relationship Id="rId5" Type="http://schemas.openxmlformats.org/officeDocument/2006/relationships/hyperlink" Target="http://www.3gpp.org/ftp/tsg_ran/TSG_RAN/TSGR_95e/Docs/RP-220238.zip" TargetMode="External"/><Relationship Id="rId4" Type="http://schemas.openxmlformats.org/officeDocument/2006/relationships/hyperlink" Target="http://www.3gpp.org/ftp/tsg_ran/TSG_RAN/TSGR_95e/Docs/RP-220314.zip" TargetMode="External"/><Relationship Id="rId9" Type="http://schemas.openxmlformats.org/officeDocument/2006/relationships/hyperlink" Target="http://www.3gpp.org/ftp/tsg_ran/TSG_RAN/TSGR_95e/Docs/RP-220882.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ran/TSG_RAN/TSGR_95e/Docs/RP-221015.zip" TargetMode="External"/><Relationship Id="rId2" Type="http://schemas.openxmlformats.org/officeDocument/2006/relationships/hyperlink" Target="http://www.3gpp.org/ftp/tsg_ran/TSG_RAN/TSGR_95e/Docs/RP-220906.zip" TargetMode="Externa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hyperlink" Target="http://www.3gpp.org/ftp/tsg_ran/TSG_RAN/TSGR_95e/Docs/RP-220926.zip" TargetMode="External"/><Relationship Id="rId2" Type="http://schemas.openxmlformats.org/officeDocument/2006/relationships/hyperlink" Target="http://www.3gpp.org/ftp/tsg_ran/TSG_RAN/TSGR_95e/Docs/RP-220067.zip" TargetMode="Externa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Report from TSG-RAN</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u="sng" dirty="0"/>
              <a:t>Source:</a:t>
            </a:r>
            <a:r>
              <a:rPr lang="en-US" dirty="0"/>
              <a:t> TSG RAN Chair</a:t>
            </a:r>
          </a:p>
        </p:txBody>
      </p:sp>
      <p:sp>
        <p:nvSpPr>
          <p:cNvPr id="5" name="TextBox 4">
            <a:extLst>
              <a:ext uri="{FF2B5EF4-FFF2-40B4-BE49-F238E27FC236}">
                <a16:creationId xmlns:a16="http://schemas.microsoft.com/office/drawing/2014/main" id="{55BB95B6-96F8-4C7B-843E-16CFF3CC2E82}"/>
              </a:ext>
            </a:extLst>
          </p:cNvPr>
          <p:cNvSpPr txBox="1"/>
          <p:nvPr/>
        </p:nvSpPr>
        <p:spPr>
          <a:xfrm>
            <a:off x="11667201" y="933769"/>
            <a:ext cx="1709122" cy="461665"/>
          </a:xfrm>
          <a:prstGeom prst="rect">
            <a:avLst/>
          </a:prstGeom>
          <a:noFill/>
        </p:spPr>
        <p:txBody>
          <a:bodyPr wrap="none" rtlCol="0">
            <a:spAutoFit/>
          </a:bodyPr>
          <a:lstStyle/>
          <a:p>
            <a:r>
              <a:rPr lang="en-US" sz="2400" b="1" dirty="0">
                <a:effectLst/>
                <a:latin typeface="Arial" panose="020B0604020202020204" pitchFamily="34" charset="0"/>
                <a:ea typeface="Calibri" panose="020F0502020204030204" pitchFamily="34" charset="0"/>
              </a:rPr>
              <a:t>PCG48_05</a:t>
            </a:r>
            <a:endParaRPr lang="en-US" sz="3200" b="1" dirty="0">
              <a:highlight>
                <a:srgbClr val="FFFF00"/>
              </a:highlight>
            </a:endParaRPr>
          </a:p>
        </p:txBody>
      </p:sp>
      <p:sp>
        <p:nvSpPr>
          <p:cNvPr id="7" name="TextBox 6">
            <a:extLst>
              <a:ext uri="{FF2B5EF4-FFF2-40B4-BE49-F238E27FC236}">
                <a16:creationId xmlns:a16="http://schemas.microsoft.com/office/drawing/2014/main" id="{9AE9F7C8-F7BC-47BC-85E0-7D8A39FEAB12}"/>
              </a:ext>
            </a:extLst>
          </p:cNvPr>
          <p:cNvSpPr txBox="1"/>
          <p:nvPr/>
        </p:nvSpPr>
        <p:spPr>
          <a:xfrm>
            <a:off x="11667201" y="291104"/>
            <a:ext cx="1760418" cy="461665"/>
          </a:xfrm>
          <a:prstGeom prst="rect">
            <a:avLst/>
          </a:prstGeom>
          <a:noFill/>
        </p:spPr>
        <p:txBody>
          <a:bodyPr wrap="none" rtlCol="0">
            <a:spAutoFit/>
          </a:bodyPr>
          <a:lstStyle/>
          <a:p>
            <a:r>
              <a:rPr lang="en-US" sz="2400" dirty="0">
                <a:effectLst/>
                <a:latin typeface="Arial" panose="020B0604020202020204" pitchFamily="34" charset="0"/>
                <a:ea typeface="Calibri" panose="020F0502020204030204" pitchFamily="34" charset="0"/>
              </a:rPr>
              <a:t>Agenda </a:t>
            </a:r>
            <a:r>
              <a:rPr lang="en-US" sz="2400" b="1" dirty="0">
                <a:effectLst/>
                <a:latin typeface="Arial" panose="020B0604020202020204" pitchFamily="34" charset="0"/>
                <a:ea typeface="Calibri" panose="020F0502020204030204" pitchFamily="34" charset="0"/>
              </a:rPr>
              <a:t>4.2</a:t>
            </a:r>
            <a:endParaRPr lang="en-US" sz="3200" b="1" dirty="0">
              <a:highlight>
                <a:srgbClr val="FFFF00"/>
              </a:highlight>
            </a:endParaRP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70754" y="272795"/>
            <a:ext cx="11706046" cy="639488"/>
          </a:xfrm>
        </p:spPr>
        <p:txBody>
          <a:bodyPr/>
          <a:lstStyle/>
          <a:p>
            <a:r>
              <a:rPr lang="en-US" dirty="0"/>
              <a:t>RAN timeline and Meeting </a:t>
            </a:r>
            <a:r>
              <a:rPr lang="en-US"/>
              <a:t>Planning </a:t>
            </a:r>
            <a:endParaRPr lang="en-US"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95805" y="908586"/>
            <a:ext cx="13756312" cy="874183"/>
          </a:xfrm>
        </p:spPr>
        <p:txBody>
          <a:bodyPr/>
          <a:lstStyle/>
          <a:p>
            <a:r>
              <a:rPr lang="en-US" sz="2400" dirty="0"/>
              <a:t>Based on the latest decision from the meeting hosting decision group, RAN#95-e discussed and endorsed the meeting planning for the rest of 2022 in </a:t>
            </a:r>
            <a:r>
              <a:rPr lang="en-US" sz="2400" dirty="0">
                <a:hlinkClick r:id="rId2"/>
              </a:rPr>
              <a:t>RP-220857</a:t>
            </a:r>
            <a:endParaRPr lang="en-US" sz="2400" dirty="0"/>
          </a:p>
          <a:p>
            <a:pPr lvl="1"/>
            <a:endParaRPr lang="en-US" sz="1800" dirty="0"/>
          </a:p>
        </p:txBody>
      </p:sp>
      <p:pic>
        <p:nvPicPr>
          <p:cNvPr id="4" name="Picture 3">
            <a:extLst>
              <a:ext uri="{FF2B5EF4-FFF2-40B4-BE49-F238E27FC236}">
                <a16:creationId xmlns:a16="http://schemas.microsoft.com/office/drawing/2014/main" id="{61890A8B-3C1C-4615-AF35-442CB367836B}"/>
              </a:ext>
            </a:extLst>
          </p:cNvPr>
          <p:cNvPicPr>
            <a:picLocks noChangeAspect="1"/>
          </p:cNvPicPr>
          <p:nvPr/>
        </p:nvPicPr>
        <p:blipFill>
          <a:blip r:embed="rId3"/>
          <a:stretch>
            <a:fillRect/>
          </a:stretch>
        </p:blipFill>
        <p:spPr>
          <a:xfrm>
            <a:off x="1219200" y="1702873"/>
            <a:ext cx="12038097" cy="5078928"/>
          </a:xfrm>
          <a:prstGeom prst="rect">
            <a:avLst/>
          </a:prstGeom>
        </p:spPr>
      </p:pic>
    </p:spTree>
    <p:extLst>
      <p:ext uri="{BB962C8B-B14F-4D97-AF65-F5344CB8AC3E}">
        <p14:creationId xmlns:p14="http://schemas.microsoft.com/office/powerpoint/2010/main" val="24584008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039068" y="2426780"/>
            <a:ext cx="12746197" cy="1470025"/>
          </a:xfrm>
        </p:spPr>
        <p:txBody>
          <a:bodyPr/>
          <a:lstStyle/>
          <a:p>
            <a:r>
              <a:rPr lang="en-US" dirty="0"/>
              <a:t>TSG-RAN Projects Update</a:t>
            </a:r>
          </a:p>
        </p:txBody>
      </p:sp>
    </p:spTree>
    <p:extLst>
      <p:ext uri="{BB962C8B-B14F-4D97-AF65-F5344CB8AC3E}">
        <p14:creationId xmlns:p14="http://schemas.microsoft.com/office/powerpoint/2010/main" val="9070108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1143000"/>
          </a:xfrm>
        </p:spPr>
        <p:txBody>
          <a:bodyPr/>
          <a:lstStyle/>
          <a:p>
            <a:r>
              <a:rPr lang="en-US" dirty="0"/>
              <a:t>RAN Rel-17 Projects Update	</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43165" y="1371603"/>
            <a:ext cx="13909194" cy="4830233"/>
          </a:xfrm>
        </p:spPr>
        <p:txBody>
          <a:bodyPr/>
          <a:lstStyle/>
          <a:p>
            <a:r>
              <a:rPr lang="en-US" sz="2800" b="1" dirty="0">
                <a:effectLst>
                  <a:outerShdw blurRad="38100" dist="38100" dir="2700000" algn="tl">
                    <a:srgbClr val="000000">
                      <a:alpha val="43137"/>
                    </a:srgbClr>
                  </a:outerShdw>
                </a:effectLst>
              </a:rPr>
              <a:t>RAN Rel-17 is functionally frozen</a:t>
            </a:r>
          </a:p>
          <a:p>
            <a:pPr lvl="1"/>
            <a:r>
              <a:rPr lang="en-US" sz="2400" dirty="0"/>
              <a:t>RAN ASN.1 freeze is </a:t>
            </a:r>
            <a:r>
              <a:rPr lang="en-US" sz="2400"/>
              <a:t>planned for </a:t>
            </a:r>
            <a:r>
              <a:rPr lang="en-US" sz="2400" dirty="0"/>
              <a:t>RAN#96 (Jun ’22)</a:t>
            </a:r>
          </a:p>
          <a:p>
            <a:pPr lvl="1"/>
            <a:r>
              <a:rPr lang="en-US" sz="2400" dirty="0"/>
              <a:t>There are some projects with approved exception sheets</a:t>
            </a:r>
          </a:p>
          <a:p>
            <a:r>
              <a:rPr lang="en-US" sz="2800" b="1" dirty="0"/>
              <a:t>Intensive discussion </a:t>
            </a:r>
            <a:r>
              <a:rPr lang="en-US" sz="2800" dirty="0"/>
              <a:t>for Rel-17 projects in RAN#94-e and RAN#95-e, particularly regarding:</a:t>
            </a:r>
          </a:p>
          <a:p>
            <a:pPr lvl="1"/>
            <a:r>
              <a:rPr lang="en-US" sz="2400" dirty="0"/>
              <a:t>RAN#94-e: Potential prioritization/down-scoping</a:t>
            </a:r>
          </a:p>
          <a:p>
            <a:pPr lvl="1"/>
            <a:r>
              <a:rPr lang="en-US" sz="2400" dirty="0"/>
              <a:t>RAN#95-e: Aspects such as completion level, exception sheet, dependency on other TSGs, etc. </a:t>
            </a:r>
          </a:p>
          <a:p>
            <a:r>
              <a:rPr lang="en-US" sz="2800" b="1" dirty="0"/>
              <a:t>In RAN#95-e, one working agreement (#44) was resolved in a very smooth and constructive manner (see compromise in </a:t>
            </a:r>
            <a:r>
              <a:rPr lang="en-US" sz="2800" b="1" dirty="0">
                <a:hlinkClick r:id="rId2"/>
              </a:rPr>
              <a:t>RP-221003</a:t>
            </a:r>
            <a:r>
              <a:rPr lang="en-US" sz="2800" b="1" dirty="0"/>
              <a:t>)</a:t>
            </a:r>
          </a:p>
          <a:p>
            <a:pPr lvl="1"/>
            <a:r>
              <a:rPr lang="en-US" sz="2400" dirty="0"/>
              <a:t>No voting was necessary</a:t>
            </a:r>
          </a:p>
        </p:txBody>
      </p:sp>
    </p:spTree>
    <p:extLst>
      <p:ext uri="{BB962C8B-B14F-4D97-AF65-F5344CB8AC3E}">
        <p14:creationId xmlns:p14="http://schemas.microsoft.com/office/powerpoint/2010/main" val="91897595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1143000"/>
          </a:xfrm>
        </p:spPr>
        <p:txBody>
          <a:bodyPr/>
          <a:lstStyle/>
          <a:p>
            <a:r>
              <a:rPr lang="en-US" dirty="0"/>
              <a:t>5Gi Merger 	</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43165" y="1371603"/>
            <a:ext cx="13909194" cy="4830233"/>
          </a:xfrm>
        </p:spPr>
        <p:txBody>
          <a:bodyPr/>
          <a:lstStyle/>
          <a:p>
            <a:r>
              <a:rPr lang="en-US" sz="2800" dirty="0"/>
              <a:t>In RAN#94-e, WF on merging 5Gi into 5G was approved in </a:t>
            </a:r>
            <a:r>
              <a:rPr lang="en-US" sz="2800" dirty="0">
                <a:hlinkClick r:id="rId2"/>
              </a:rPr>
              <a:t>RP-213532</a:t>
            </a:r>
            <a:r>
              <a:rPr lang="en-US" sz="2400" dirty="0"/>
              <a:t>, </a:t>
            </a:r>
            <a:r>
              <a:rPr lang="en-US" sz="2800" dirty="0"/>
              <a:t>with specific milestones set for both 3GPP and TSDSI</a:t>
            </a:r>
          </a:p>
          <a:p>
            <a:pPr lvl="1"/>
            <a:r>
              <a:rPr lang="en-US" sz="2400" dirty="0"/>
              <a:t>Email discussion summary in </a:t>
            </a:r>
            <a:r>
              <a:rPr lang="en-US" sz="2400" dirty="0">
                <a:hlinkClick r:id="rId3"/>
              </a:rPr>
              <a:t>RP-213613</a:t>
            </a:r>
            <a:endParaRPr lang="en-US" sz="2269" dirty="0"/>
          </a:p>
          <a:p>
            <a:r>
              <a:rPr lang="en-US" sz="2800" dirty="0"/>
              <a:t>In RAN#95-e, RAN received the LS from TSDSI in </a:t>
            </a:r>
            <a:r>
              <a:rPr lang="en-US" sz="2800" dirty="0">
                <a:hlinkClick r:id="rId4"/>
              </a:rPr>
              <a:t>RP-220028</a:t>
            </a:r>
            <a:endParaRPr lang="en-US" sz="2800" dirty="0"/>
          </a:p>
          <a:p>
            <a:pPr lvl="1"/>
            <a:r>
              <a:rPr lang="en-US" sz="2400" dirty="0"/>
              <a:t>TSDSI confirms their commitment not to further maintain 5Gi as a separate standard for its evolution, as also communicated to PCG, TEC and ITU-R</a:t>
            </a:r>
          </a:p>
          <a:p>
            <a:pPr lvl="1"/>
            <a:r>
              <a:rPr lang="en-US" sz="2400" dirty="0"/>
              <a:t>TSDSI requests RAN#95e to approve the technically endorsed CRs, as per agreed WF</a:t>
            </a:r>
          </a:p>
          <a:p>
            <a:r>
              <a:rPr lang="en-US" sz="2800" dirty="0"/>
              <a:t>In RAN#95-e, RAN approved the 2 pending CRs (</a:t>
            </a:r>
            <a:r>
              <a:rPr lang="en-US" sz="2800" dirty="0">
                <a:hlinkClick r:id="rId5"/>
              </a:rPr>
              <a:t>RP-220920</a:t>
            </a:r>
            <a:r>
              <a:rPr lang="en-US" sz="2800" dirty="0"/>
              <a:t> and </a:t>
            </a:r>
            <a:r>
              <a:rPr lang="en-US" sz="2800" dirty="0">
                <a:hlinkClick r:id="rId6"/>
              </a:rPr>
              <a:t>RP-220921</a:t>
            </a:r>
            <a:r>
              <a:rPr lang="en-US" sz="2800" dirty="0"/>
              <a:t>), along with a reply LS to TSDSI (cc PCG) in </a:t>
            </a:r>
            <a:r>
              <a:rPr lang="en-US" sz="2800" dirty="0">
                <a:hlinkClick r:id="rId7"/>
              </a:rPr>
              <a:t>RP-220950</a:t>
            </a:r>
            <a:r>
              <a:rPr lang="en-US" sz="2800" dirty="0"/>
              <a:t>, informing them of the RAN#95-e outcome.</a:t>
            </a:r>
          </a:p>
          <a:p>
            <a:r>
              <a:rPr lang="en-US" sz="2800" b="1" dirty="0">
                <a:effectLst>
                  <a:outerShdw blurRad="38100" dist="38100" dir="2700000" algn="tl">
                    <a:srgbClr val="000000">
                      <a:alpha val="43137"/>
                    </a:srgbClr>
                  </a:outerShdw>
                </a:effectLst>
              </a:rPr>
              <a:t>The 5Gi merger is completed from RAN perspective</a:t>
            </a:r>
          </a:p>
        </p:txBody>
      </p:sp>
    </p:spTree>
    <p:extLst>
      <p:ext uri="{BB962C8B-B14F-4D97-AF65-F5344CB8AC3E}">
        <p14:creationId xmlns:p14="http://schemas.microsoft.com/office/powerpoint/2010/main" val="105855219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36597"/>
          </a:xfrm>
        </p:spPr>
        <p:txBody>
          <a:bodyPr/>
          <a:lstStyle/>
          <a:p>
            <a:r>
              <a:rPr lang="en-US" dirty="0"/>
              <a:t>RAN Rel-18 Projects Update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2555" y="1143006"/>
            <a:ext cx="13530778" cy="4830233"/>
          </a:xfrm>
        </p:spPr>
        <p:txBody>
          <a:bodyPr/>
          <a:lstStyle/>
          <a:p>
            <a:r>
              <a:rPr lang="en-US" sz="2800" dirty="0"/>
              <a:t>RAN#94-e approved RAN1/2/3-led Rel-18 package in </a:t>
            </a:r>
            <a:r>
              <a:rPr lang="en-US" sz="2800" dirty="0">
                <a:hlinkClick r:id="rId2"/>
              </a:rPr>
              <a:t>RP-213469</a:t>
            </a:r>
            <a:endParaRPr lang="en-US" sz="2800" dirty="0"/>
          </a:p>
          <a:p>
            <a:pPr lvl="1"/>
            <a:r>
              <a:rPr lang="en-US" sz="2400" dirty="0"/>
              <a:t>Along with one RAN4-led WI; and the corresponding RAN4 impact for these RAN1/2/3-led items</a:t>
            </a:r>
          </a:p>
          <a:p>
            <a:pPr lvl="1"/>
            <a:r>
              <a:rPr lang="en-US" sz="2400" dirty="0"/>
              <a:t>The high-level overview of the corresponding TU budget was endorsed in </a:t>
            </a:r>
            <a:r>
              <a:rPr lang="en-US" sz="2800" dirty="0">
                <a:hlinkClick r:id="rId3"/>
              </a:rPr>
              <a:t>RP-213697</a:t>
            </a:r>
            <a:endParaRPr lang="en-US" sz="2800" dirty="0"/>
          </a:p>
          <a:p>
            <a:pPr lvl="1"/>
            <a:r>
              <a:rPr lang="en-US" sz="2400" dirty="0"/>
              <a:t>All the corresponding SIDs/WIDs were approved in RAN#94-e</a:t>
            </a:r>
          </a:p>
          <a:p>
            <a:r>
              <a:rPr lang="en-US" sz="2800" dirty="0"/>
              <a:t>RAN#95-e spent limited time on updating RAN1/2/3-led Rel-18 projects</a:t>
            </a:r>
          </a:p>
          <a:p>
            <a:pPr lvl="1"/>
            <a:r>
              <a:rPr lang="en-US" sz="2400" dirty="0"/>
              <a:t>Primary focus was on RAN4-led Rel-18 projects</a:t>
            </a:r>
          </a:p>
          <a:p>
            <a:r>
              <a:rPr lang="en-US" sz="2800" dirty="0"/>
              <a:t>RAN#95-e approved RAN4-led Rel-18 package in </a:t>
            </a:r>
            <a:r>
              <a:rPr lang="en-US" sz="2800" dirty="0">
                <a:hlinkClick r:id="rId4"/>
              </a:rPr>
              <a:t>RP-220068</a:t>
            </a:r>
            <a:endParaRPr lang="en-US" sz="2800" dirty="0"/>
          </a:p>
          <a:p>
            <a:pPr lvl="1"/>
            <a:r>
              <a:rPr lang="en-US" sz="2400" dirty="0"/>
              <a:t>The corresponding TU budget was endorsed in </a:t>
            </a:r>
            <a:r>
              <a:rPr lang="en-US" sz="2400" dirty="0">
                <a:hlinkClick r:id="rId5"/>
              </a:rPr>
              <a:t>RP-220980</a:t>
            </a:r>
            <a:r>
              <a:rPr lang="en-US" sz="2400" dirty="0"/>
              <a:t> and later consolidated in </a:t>
            </a:r>
            <a:r>
              <a:rPr lang="en-US" sz="2400" dirty="0">
                <a:hlinkClick r:id="rId6"/>
              </a:rPr>
              <a:t>RP-221019</a:t>
            </a:r>
            <a:endParaRPr lang="en-US" sz="2265" dirty="0">
              <a:hlinkClick r:id="rId4"/>
            </a:endParaRPr>
          </a:p>
          <a:p>
            <a:pPr lvl="1"/>
            <a:r>
              <a:rPr lang="en-US" sz="2400" dirty="0"/>
              <a:t>All the corresponding SIDs/WIDs were approved</a:t>
            </a:r>
          </a:p>
          <a:p>
            <a:r>
              <a:rPr lang="en-US" sz="2931" dirty="0"/>
              <a:t>Highly appreciate the great efforts and the constructive spirit of all delegates during the overall smooth process of RAN Rel-18 package approval!</a:t>
            </a:r>
          </a:p>
          <a:p>
            <a:pPr lvl="1"/>
            <a:endParaRPr lang="en-US" sz="2400" dirty="0"/>
          </a:p>
          <a:p>
            <a:endParaRPr lang="en-US" sz="2400" dirty="0"/>
          </a:p>
          <a:p>
            <a:pPr lvl="2"/>
            <a:endParaRPr lang="en-US" sz="2134" dirty="0"/>
          </a:p>
        </p:txBody>
      </p:sp>
    </p:spTree>
    <p:extLst>
      <p:ext uri="{BB962C8B-B14F-4D97-AF65-F5344CB8AC3E}">
        <p14:creationId xmlns:p14="http://schemas.microsoft.com/office/powerpoint/2010/main" val="102829253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506896" y="228603"/>
            <a:ext cx="14166813" cy="491064"/>
          </a:xfrm>
        </p:spPr>
        <p:txBody>
          <a:bodyPr/>
          <a:lstStyle/>
          <a:p>
            <a:r>
              <a:rPr lang="en-US" sz="3600" dirty="0"/>
              <a:t>RAN R18 Package: RAN1-led Projects</a:t>
            </a:r>
          </a:p>
        </p:txBody>
      </p:sp>
      <p:graphicFrame>
        <p:nvGraphicFramePr>
          <p:cNvPr id="5" name="Table 4">
            <a:extLst>
              <a:ext uri="{FF2B5EF4-FFF2-40B4-BE49-F238E27FC236}">
                <a16:creationId xmlns:a16="http://schemas.microsoft.com/office/drawing/2014/main" id="{E85C8980-CA98-4304-964B-96F3ED6C390F}"/>
              </a:ext>
            </a:extLst>
          </p:cNvPr>
          <p:cNvGraphicFramePr>
            <a:graphicFrameLocks noGrp="1"/>
          </p:cNvGraphicFramePr>
          <p:nvPr/>
        </p:nvGraphicFramePr>
        <p:xfrm>
          <a:off x="506896" y="840570"/>
          <a:ext cx="13480037" cy="5017701"/>
        </p:xfrm>
        <a:graphic>
          <a:graphicData uri="http://schemas.openxmlformats.org/drawingml/2006/table">
            <a:tbl>
              <a:tblPr firstRow="1" firstCol="1" bandRow="1">
                <a:tableStyleId>{5C22544A-7EE6-4342-B048-85BDC9FD1C3A}</a:tableStyleId>
              </a:tblPr>
              <a:tblGrid>
                <a:gridCol w="1812972">
                  <a:extLst>
                    <a:ext uri="{9D8B030D-6E8A-4147-A177-3AD203B41FA5}">
                      <a16:colId xmlns:a16="http://schemas.microsoft.com/office/drawing/2014/main" val="3320743825"/>
                    </a:ext>
                  </a:extLst>
                </a:gridCol>
                <a:gridCol w="9228666">
                  <a:extLst>
                    <a:ext uri="{9D8B030D-6E8A-4147-A177-3AD203B41FA5}">
                      <a16:colId xmlns:a16="http://schemas.microsoft.com/office/drawing/2014/main" val="3752338053"/>
                    </a:ext>
                  </a:extLst>
                </a:gridCol>
                <a:gridCol w="2438399">
                  <a:extLst>
                    <a:ext uri="{9D8B030D-6E8A-4147-A177-3AD203B41FA5}">
                      <a16:colId xmlns:a16="http://schemas.microsoft.com/office/drawing/2014/main" val="3266025944"/>
                    </a:ext>
                  </a:extLst>
                </a:gridCol>
              </a:tblGrid>
              <a:tr h="459429">
                <a:tc>
                  <a:txBody>
                    <a:bodyPr/>
                    <a:lstStyle/>
                    <a:p>
                      <a:pPr marL="0" marR="0" algn="ctr">
                        <a:spcBef>
                          <a:spcPts val="0"/>
                        </a:spcBef>
                        <a:spcAft>
                          <a:spcPts val="0"/>
                        </a:spcAft>
                      </a:pPr>
                      <a:r>
                        <a:rPr lang="en-US" sz="1800" b="1" dirty="0" err="1">
                          <a:effectLst/>
                        </a:rPr>
                        <a:t>Tdoc</a:t>
                      </a:r>
                      <a:r>
                        <a:rPr lang="en-US" sz="1800" b="1" dirty="0">
                          <a:effectLst/>
                        </a:rPr>
                        <a:t>#</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800" b="1" dirty="0">
                          <a:effectLst/>
                        </a:rPr>
                        <a:t>Title</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800" b="1" dirty="0">
                          <a:effectLst/>
                          <a:latin typeface="Calibri" panose="020F0502020204030204" pitchFamily="34" charset="0"/>
                          <a:ea typeface="Calibri" panose="020F0502020204030204" pitchFamily="34" charset="0"/>
                        </a:rPr>
                        <a:t>Initial Approval</a:t>
                      </a:r>
                    </a:p>
                  </a:txBody>
                  <a:tcPr marL="68580" marR="68580" marT="0" marB="0"/>
                </a:tc>
                <a:extLst>
                  <a:ext uri="{0D108BD9-81ED-4DB2-BD59-A6C34878D82A}">
                    <a16:rowId xmlns:a16="http://schemas.microsoft.com/office/drawing/2014/main" val="4185844634"/>
                  </a:ext>
                </a:extLst>
              </a:tr>
              <a:tr h="434507">
                <a:tc>
                  <a:txBody>
                    <a:bodyPr/>
                    <a:lstStyle/>
                    <a:p>
                      <a:pPr marL="0" marR="0" algn="ctr">
                        <a:spcBef>
                          <a:spcPts val="0"/>
                        </a:spcBef>
                        <a:spcAft>
                          <a:spcPts val="0"/>
                        </a:spcAft>
                      </a:pPr>
                      <a:r>
                        <a:rPr lang="en-US" sz="1800" b="1" dirty="0">
                          <a:solidFill>
                            <a:srgbClr val="0066FF"/>
                          </a:solidFill>
                          <a:effectLst/>
                          <a:hlinkClick r:id="rId2">
                            <a:extLst>
                              <a:ext uri="{A12FA001-AC4F-418D-AE19-62706E023703}">
                                <ahyp:hlinkClr xmlns:ahyp="http://schemas.microsoft.com/office/drawing/2018/hyperlinkcolor" val="tx"/>
                              </a:ext>
                            </a:extLst>
                          </a:hlinkClick>
                        </a:rPr>
                        <a:t>RP-213598</a:t>
                      </a:r>
                      <a:endParaRPr lang="en-US" sz="2400" b="1" dirty="0">
                        <a:solidFill>
                          <a:srgbClr val="0066FF"/>
                        </a:solidFill>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t>WI: MIMO Evolution for Downlink and Uplink </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1826150594"/>
                  </a:ext>
                </a:extLst>
              </a:tr>
              <a:tr h="356761">
                <a:tc>
                  <a:txBody>
                    <a:bodyPr/>
                    <a:lstStyle/>
                    <a:p>
                      <a:pPr marL="0" marR="0" algn="ctr">
                        <a:spcBef>
                          <a:spcPts val="0"/>
                        </a:spcBef>
                        <a:spcAft>
                          <a:spcPts val="0"/>
                        </a:spcAft>
                      </a:pPr>
                      <a:r>
                        <a:rPr lang="en-US" sz="1800" b="1" dirty="0">
                          <a:solidFill>
                            <a:srgbClr val="0066FF"/>
                          </a:solidFill>
                          <a:effectLst/>
                          <a:hlinkClick r:id="rId3">
                            <a:extLst>
                              <a:ext uri="{A12FA001-AC4F-418D-AE19-62706E023703}">
                                <ahyp:hlinkClr xmlns:ahyp="http://schemas.microsoft.com/office/drawing/2018/hyperlinkcolor" val="tx"/>
                              </a:ext>
                            </a:extLst>
                          </a:hlinkClick>
                        </a:rPr>
                        <a:t>RP-213599</a:t>
                      </a:r>
                      <a:endParaRPr lang="en-US" sz="2400" b="1" dirty="0">
                        <a:solidFill>
                          <a:srgbClr val="0066FF"/>
                        </a:solidFill>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SI: Study on Artificial Intelligence (AI)/Machine Learning (ML) for NR Air Interface </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170621407"/>
                  </a:ext>
                </a:extLst>
              </a:tr>
              <a:tr h="406584">
                <a:tc>
                  <a:txBody>
                    <a:bodyPr/>
                    <a:lstStyle/>
                    <a:p>
                      <a:pPr marL="0" marR="0" algn="ctr">
                        <a:spcBef>
                          <a:spcPts val="0"/>
                        </a:spcBef>
                        <a:spcAft>
                          <a:spcPts val="0"/>
                        </a:spcAft>
                      </a:pPr>
                      <a:r>
                        <a:rPr lang="en-US" sz="1800" b="1" dirty="0">
                          <a:solidFill>
                            <a:srgbClr val="0066FF"/>
                          </a:solidFill>
                          <a:effectLst/>
                          <a:hlinkClick r:id="rId4">
                            <a:extLst>
                              <a:ext uri="{A12FA001-AC4F-418D-AE19-62706E023703}">
                                <ahyp:hlinkClr xmlns:ahyp="http://schemas.microsoft.com/office/drawing/2018/hyperlinkcolor" val="tx"/>
                              </a:ext>
                            </a:extLst>
                          </a:hlinkClick>
                        </a:rPr>
                        <a:t>RP-220633</a:t>
                      </a:r>
                      <a:endParaRPr lang="en-US" sz="2400" b="1" dirty="0">
                        <a:solidFill>
                          <a:srgbClr val="0066FF"/>
                        </a:solidFill>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SI: Study on Evolution of NR Duplex Operation</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1021194443"/>
                  </a:ext>
                </a:extLst>
              </a:tr>
              <a:tr h="423052">
                <a:tc>
                  <a:txBody>
                    <a:bodyPr/>
                    <a:lstStyle/>
                    <a:p>
                      <a:pPr marL="0" marR="0" algn="ctr">
                        <a:spcBef>
                          <a:spcPts val="0"/>
                        </a:spcBef>
                        <a:spcAft>
                          <a:spcPts val="0"/>
                        </a:spcAft>
                      </a:pPr>
                      <a:r>
                        <a:rPr lang="en-US" sz="1800" b="1" dirty="0">
                          <a:solidFill>
                            <a:srgbClr val="0066FF"/>
                          </a:solidFill>
                          <a:effectLst/>
                          <a:hlinkClick r:id="rId5">
                            <a:extLst>
                              <a:ext uri="{A12FA001-AC4F-418D-AE19-62706E023703}">
                                <ahyp:hlinkClr xmlns:ahyp="http://schemas.microsoft.com/office/drawing/2018/hyperlinkcolor" val="tx"/>
                              </a:ext>
                            </a:extLst>
                          </a:hlinkClick>
                        </a:rPr>
                        <a:t>RP-220300</a:t>
                      </a:r>
                      <a:endParaRPr lang="en-US" sz="2400" b="1" dirty="0">
                        <a:solidFill>
                          <a:srgbClr val="0066FF"/>
                        </a:solidFill>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NR </a:t>
                      </a:r>
                      <a:r>
                        <a:rPr lang="en-US" sz="1800" b="1" dirty="0" err="1">
                          <a:effectLst/>
                        </a:rPr>
                        <a:t>sidelink</a:t>
                      </a:r>
                      <a:r>
                        <a:rPr lang="en-US" sz="1800" b="1" dirty="0">
                          <a:effectLst/>
                        </a:rPr>
                        <a:t> evolution</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3394473138"/>
                  </a:ext>
                </a:extLst>
              </a:tr>
              <a:tr h="389564">
                <a:tc>
                  <a:txBody>
                    <a:bodyPr/>
                    <a:lstStyle/>
                    <a:p>
                      <a:pPr marL="0" marR="0" algn="ctr">
                        <a:spcBef>
                          <a:spcPts val="0"/>
                        </a:spcBef>
                        <a:spcAft>
                          <a:spcPts val="0"/>
                        </a:spcAft>
                      </a:pPr>
                      <a:r>
                        <a:rPr lang="en-US" sz="1800" b="1" dirty="0">
                          <a:solidFill>
                            <a:srgbClr val="0066FF"/>
                          </a:solidFill>
                          <a:effectLst/>
                          <a:hlinkClick r:id="rId6">
                            <a:extLst>
                              <a:ext uri="{A12FA001-AC4F-418D-AE19-62706E023703}">
                                <ahyp:hlinkClr xmlns:ahyp="http://schemas.microsoft.com/office/drawing/2018/hyperlinkcolor" val="tx"/>
                              </a:ext>
                            </a:extLst>
                          </a:hlinkClick>
                        </a:rPr>
                        <a:t>RP-213588</a:t>
                      </a:r>
                      <a:endParaRPr lang="en-US" sz="2400" b="1" dirty="0">
                        <a:solidFill>
                          <a:srgbClr val="0066FF"/>
                        </a:solidFill>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SI: Study on expanded and improved NR positioning</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4039739157"/>
                  </a:ext>
                </a:extLst>
              </a:tr>
              <a:tr h="472598">
                <a:tc>
                  <a:txBody>
                    <a:bodyPr/>
                    <a:lstStyle/>
                    <a:p>
                      <a:pPr marL="0" marR="0" algn="ctr">
                        <a:spcBef>
                          <a:spcPts val="0"/>
                        </a:spcBef>
                        <a:spcAft>
                          <a:spcPts val="0"/>
                        </a:spcAft>
                      </a:pPr>
                      <a:r>
                        <a:rPr lang="en-US" sz="1800" b="1" dirty="0">
                          <a:solidFill>
                            <a:srgbClr val="0066FF"/>
                          </a:solidFill>
                          <a:effectLst/>
                          <a:hlinkClick r:id="rId7">
                            <a:extLst>
                              <a:ext uri="{A12FA001-AC4F-418D-AE19-62706E023703}">
                                <ahyp:hlinkClr xmlns:ahyp="http://schemas.microsoft.com/office/drawing/2018/hyperlinkcolor" val="tx"/>
                              </a:ext>
                            </a:extLst>
                          </a:hlinkClick>
                        </a:rPr>
                        <a:t>RP-213661</a:t>
                      </a:r>
                      <a:endParaRPr lang="en-US" sz="2400" b="1" dirty="0">
                        <a:solidFill>
                          <a:srgbClr val="0066FF"/>
                        </a:solidFill>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SI: Study on further NR </a:t>
                      </a:r>
                      <a:r>
                        <a:rPr lang="en-US" sz="1800" b="1" dirty="0" err="1">
                          <a:effectLst/>
                        </a:rPr>
                        <a:t>RedCap</a:t>
                      </a:r>
                      <a:r>
                        <a:rPr lang="en-US" sz="1800" b="1" dirty="0">
                          <a:effectLst/>
                        </a:rPr>
                        <a:t> UE complexity/cost reduction</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984883356"/>
                  </a:ext>
                </a:extLst>
              </a:tr>
              <a:tr h="411920">
                <a:tc>
                  <a:txBody>
                    <a:bodyPr/>
                    <a:lstStyle/>
                    <a:p>
                      <a:pPr marL="0" marR="0" algn="ctr">
                        <a:spcBef>
                          <a:spcPts val="0"/>
                        </a:spcBef>
                        <a:spcAft>
                          <a:spcPts val="0"/>
                        </a:spcAft>
                      </a:pPr>
                      <a:r>
                        <a:rPr lang="en-US" sz="1800" b="1" dirty="0">
                          <a:effectLst/>
                          <a:hlinkClick r:id="rId8"/>
                        </a:rPr>
                        <a:t>RP-220297</a:t>
                      </a:r>
                      <a:endParaRPr lang="en-US" sz="24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SI: Study on network energy savings </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3616062630"/>
                  </a:ext>
                </a:extLst>
              </a:tr>
              <a:tr h="295797">
                <a:tc>
                  <a:txBody>
                    <a:bodyPr/>
                    <a:lstStyle/>
                    <a:p>
                      <a:pPr marL="0" marR="0" algn="ctr">
                        <a:spcBef>
                          <a:spcPts val="0"/>
                        </a:spcBef>
                        <a:spcAft>
                          <a:spcPts val="0"/>
                        </a:spcAft>
                      </a:pPr>
                      <a:r>
                        <a:rPr lang="en-US" sz="1800" b="1" dirty="0">
                          <a:solidFill>
                            <a:srgbClr val="0066FF"/>
                          </a:solidFill>
                          <a:effectLst/>
                          <a:hlinkClick r:id="rId9">
                            <a:extLst>
                              <a:ext uri="{A12FA001-AC4F-418D-AE19-62706E023703}">
                                <ahyp:hlinkClr xmlns:ahyp="http://schemas.microsoft.com/office/drawing/2018/hyperlinkcolor" val="tx"/>
                              </a:ext>
                            </a:extLst>
                          </a:hlinkClick>
                        </a:rPr>
                        <a:t>RP-220937</a:t>
                      </a:r>
                      <a:endParaRPr lang="en-US" sz="2400" b="1" dirty="0">
                        <a:solidFill>
                          <a:srgbClr val="0066FF"/>
                        </a:solidFill>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Further NR coverage enhancements</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3645760672"/>
                  </a:ext>
                </a:extLst>
              </a:tr>
              <a:tr h="292146">
                <a:tc>
                  <a:txBody>
                    <a:bodyPr/>
                    <a:lstStyle/>
                    <a:p>
                      <a:pPr marL="0" marR="0" algn="ctr">
                        <a:spcBef>
                          <a:spcPts val="0"/>
                        </a:spcBef>
                        <a:spcAft>
                          <a:spcPts val="0"/>
                        </a:spcAft>
                      </a:pPr>
                      <a:r>
                        <a:rPr lang="en-US" sz="1800" b="1" dirty="0">
                          <a:solidFill>
                            <a:srgbClr val="0066FF"/>
                          </a:solidFill>
                          <a:effectLst/>
                          <a:hlinkClick r:id="rId10">
                            <a:extLst>
                              <a:ext uri="{A12FA001-AC4F-418D-AE19-62706E023703}">
                                <ahyp:hlinkClr xmlns:ahyp="http://schemas.microsoft.com/office/drawing/2018/hyperlinkcolor" val="tx"/>
                              </a:ext>
                            </a:extLst>
                          </a:hlinkClick>
                        </a:rPr>
                        <a:t>RP-213700</a:t>
                      </a:r>
                      <a:endParaRPr lang="en-US" sz="2400" b="1" dirty="0">
                        <a:solidFill>
                          <a:srgbClr val="0066FF"/>
                        </a:solidFill>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SI: Study on NR Network-Controlled Repeaters </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130795267"/>
                  </a:ext>
                </a:extLst>
              </a:tr>
              <a:tr h="392163">
                <a:tc>
                  <a:txBody>
                    <a:bodyPr/>
                    <a:lstStyle/>
                    <a:p>
                      <a:pPr marL="0" marR="0" algn="ctr">
                        <a:spcBef>
                          <a:spcPts val="0"/>
                        </a:spcBef>
                        <a:spcAft>
                          <a:spcPts val="0"/>
                        </a:spcAft>
                      </a:pPr>
                      <a:r>
                        <a:rPr lang="en-US" sz="1800" b="1" dirty="0">
                          <a:solidFill>
                            <a:srgbClr val="0066FF"/>
                          </a:solidFill>
                          <a:effectLst/>
                          <a:hlinkClick r:id="rId11">
                            <a:extLst>
                              <a:ext uri="{A12FA001-AC4F-418D-AE19-62706E023703}">
                                <ahyp:hlinkClr xmlns:ahyp="http://schemas.microsoft.com/office/drawing/2018/hyperlinkcolor" val="tx"/>
                              </a:ext>
                            </a:extLst>
                          </a:hlinkClick>
                        </a:rPr>
                        <a:t>RP-213575</a:t>
                      </a:r>
                      <a:endParaRPr lang="en-US" sz="2400" b="1" dirty="0">
                        <a:solidFill>
                          <a:srgbClr val="0066FF"/>
                        </a:solidFill>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t>WI: Enhancement of NR Dynamic spectrum sharing (DSS)</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1494731813"/>
                  </a:ext>
                </a:extLst>
              </a:tr>
              <a:tr h="391034">
                <a:tc>
                  <a:txBody>
                    <a:bodyPr/>
                    <a:lstStyle/>
                    <a:p>
                      <a:pPr marL="0" marR="0" algn="ctr">
                        <a:spcBef>
                          <a:spcPts val="0"/>
                        </a:spcBef>
                        <a:spcAft>
                          <a:spcPts val="0"/>
                        </a:spcAft>
                      </a:pPr>
                      <a:r>
                        <a:rPr lang="en-US" sz="1800" b="1" dirty="0">
                          <a:solidFill>
                            <a:srgbClr val="0066FF"/>
                          </a:solidFill>
                          <a:effectLst/>
                          <a:hlinkClick r:id="rId12">
                            <a:extLst>
                              <a:ext uri="{A12FA001-AC4F-418D-AE19-62706E023703}">
                                <ahyp:hlinkClr xmlns:ahyp="http://schemas.microsoft.com/office/drawing/2018/hyperlinkcolor" val="tx"/>
                              </a:ext>
                            </a:extLst>
                          </a:hlinkClick>
                        </a:rPr>
                        <a:t>RP-213645</a:t>
                      </a:r>
                      <a:endParaRPr lang="en-US" sz="2400" b="1" dirty="0">
                        <a:solidFill>
                          <a:srgbClr val="0066FF"/>
                        </a:solidFill>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SI: Study on low-power Wake-up Signal and Receiver for NR</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2724837458"/>
                  </a:ext>
                </a:extLst>
              </a:tr>
              <a:tr h="292146">
                <a:tc>
                  <a:txBody>
                    <a:bodyPr/>
                    <a:lstStyle/>
                    <a:p>
                      <a:pPr marL="0" marR="0" algn="ctr">
                        <a:spcBef>
                          <a:spcPts val="0"/>
                        </a:spcBef>
                        <a:spcAft>
                          <a:spcPts val="0"/>
                        </a:spcAft>
                      </a:pPr>
                      <a:r>
                        <a:rPr lang="en-US" sz="1800" b="1" dirty="0">
                          <a:solidFill>
                            <a:srgbClr val="0066FF"/>
                          </a:solidFill>
                          <a:effectLst/>
                          <a:hlinkClick r:id="rId13">
                            <a:extLst>
                              <a:ext uri="{A12FA001-AC4F-418D-AE19-62706E023703}">
                                <ahyp:hlinkClr xmlns:ahyp="http://schemas.microsoft.com/office/drawing/2018/hyperlinkcolor" val="tx"/>
                              </a:ext>
                            </a:extLst>
                          </a:hlinkClick>
                        </a:rPr>
                        <a:t>RP-220834</a:t>
                      </a:r>
                      <a:endParaRPr lang="en-US" sz="2400" b="1" dirty="0">
                        <a:solidFill>
                          <a:srgbClr val="0066FF"/>
                        </a:solidFill>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Multi-carrier enhancements for NR </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1801022139"/>
                  </a:ext>
                </a:extLst>
              </a:tr>
            </a:tbl>
          </a:graphicData>
        </a:graphic>
      </p:graphicFrame>
    </p:spTree>
    <p:extLst>
      <p:ext uri="{BB962C8B-B14F-4D97-AF65-F5344CB8AC3E}">
        <p14:creationId xmlns:p14="http://schemas.microsoft.com/office/powerpoint/2010/main" val="206679324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506896" y="228603"/>
            <a:ext cx="14166813" cy="491064"/>
          </a:xfrm>
        </p:spPr>
        <p:txBody>
          <a:bodyPr/>
          <a:lstStyle/>
          <a:p>
            <a:r>
              <a:rPr lang="en-US" sz="3600" dirty="0"/>
              <a:t>RAN R18 Package: RAN2-led Projects</a:t>
            </a:r>
          </a:p>
        </p:txBody>
      </p:sp>
      <p:graphicFrame>
        <p:nvGraphicFramePr>
          <p:cNvPr id="5" name="Table 4">
            <a:extLst>
              <a:ext uri="{FF2B5EF4-FFF2-40B4-BE49-F238E27FC236}">
                <a16:creationId xmlns:a16="http://schemas.microsoft.com/office/drawing/2014/main" id="{E85C8980-CA98-4304-964B-96F3ED6C390F}"/>
              </a:ext>
            </a:extLst>
          </p:cNvPr>
          <p:cNvGraphicFramePr>
            <a:graphicFrameLocks noGrp="1"/>
          </p:cNvGraphicFramePr>
          <p:nvPr/>
        </p:nvGraphicFramePr>
        <p:xfrm>
          <a:off x="506896" y="880194"/>
          <a:ext cx="13657836" cy="4582227"/>
        </p:xfrm>
        <a:graphic>
          <a:graphicData uri="http://schemas.openxmlformats.org/drawingml/2006/table">
            <a:tbl>
              <a:tblPr firstRow="1" firstCol="1" bandRow="1">
                <a:tableStyleId>{5C22544A-7EE6-4342-B048-85BDC9FD1C3A}</a:tableStyleId>
              </a:tblPr>
              <a:tblGrid>
                <a:gridCol w="2050037">
                  <a:extLst>
                    <a:ext uri="{9D8B030D-6E8A-4147-A177-3AD203B41FA5}">
                      <a16:colId xmlns:a16="http://schemas.microsoft.com/office/drawing/2014/main" val="3320743825"/>
                    </a:ext>
                  </a:extLst>
                </a:gridCol>
                <a:gridCol w="8974667">
                  <a:extLst>
                    <a:ext uri="{9D8B030D-6E8A-4147-A177-3AD203B41FA5}">
                      <a16:colId xmlns:a16="http://schemas.microsoft.com/office/drawing/2014/main" val="3752338053"/>
                    </a:ext>
                  </a:extLst>
                </a:gridCol>
                <a:gridCol w="2633132">
                  <a:extLst>
                    <a:ext uri="{9D8B030D-6E8A-4147-A177-3AD203B41FA5}">
                      <a16:colId xmlns:a16="http://schemas.microsoft.com/office/drawing/2014/main" val="2656798816"/>
                    </a:ext>
                  </a:extLst>
                </a:gridCol>
              </a:tblGrid>
              <a:tr h="394660">
                <a:tc>
                  <a:txBody>
                    <a:bodyPr/>
                    <a:lstStyle/>
                    <a:p>
                      <a:pPr marL="0" marR="0" algn="ctr">
                        <a:spcBef>
                          <a:spcPts val="0"/>
                        </a:spcBef>
                        <a:spcAft>
                          <a:spcPts val="0"/>
                        </a:spcAft>
                      </a:pPr>
                      <a:r>
                        <a:rPr lang="en-US" sz="2000" b="1" dirty="0" err="1">
                          <a:effectLst/>
                        </a:rPr>
                        <a:t>Tdoc</a:t>
                      </a:r>
                      <a:r>
                        <a:rPr lang="en-US" sz="2000" b="1" dirty="0">
                          <a:effectLst/>
                        </a:rPr>
                        <a:t>#</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b="1" dirty="0">
                          <a:effectLst/>
                        </a:rPr>
                        <a:t>Title</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b="1" dirty="0">
                          <a:effectLst/>
                          <a:latin typeface="Calibri" panose="020F0502020204030204" pitchFamily="34" charset="0"/>
                          <a:ea typeface="Calibri" panose="020F0502020204030204" pitchFamily="34" charset="0"/>
                        </a:rPr>
                        <a:t>Initial Approval</a:t>
                      </a:r>
                    </a:p>
                  </a:txBody>
                  <a:tcPr marL="68580" marR="68580" marT="0" marB="0"/>
                </a:tc>
                <a:extLst>
                  <a:ext uri="{0D108BD9-81ED-4DB2-BD59-A6C34878D82A}">
                    <a16:rowId xmlns:a16="http://schemas.microsoft.com/office/drawing/2014/main" val="4185844634"/>
                  </a:ext>
                </a:extLst>
              </a:tr>
              <a:tr h="473865">
                <a:tc>
                  <a:txBody>
                    <a:bodyPr/>
                    <a:lstStyle/>
                    <a:p>
                      <a:pPr marL="0" marR="0" algn="ctr">
                        <a:spcBef>
                          <a:spcPts val="0"/>
                        </a:spcBef>
                        <a:spcAft>
                          <a:spcPts val="0"/>
                        </a:spcAft>
                      </a:pPr>
                      <a:r>
                        <a:rPr lang="en-US" sz="2000" b="1" dirty="0">
                          <a:effectLst/>
                          <a:hlinkClick r:id="rId2"/>
                        </a:rPr>
                        <a:t>RP-213565</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effectLst/>
                        </a:rPr>
                        <a:t>WI: Further NR Mobility Enhancements </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3394473138"/>
                  </a:ext>
                </a:extLst>
              </a:tr>
              <a:tr h="473865">
                <a:tc>
                  <a:txBody>
                    <a:bodyPr/>
                    <a:lstStyle/>
                    <a:p>
                      <a:pPr marL="0" marR="0" algn="ctr">
                        <a:spcBef>
                          <a:spcPts val="0"/>
                        </a:spcBef>
                        <a:spcAft>
                          <a:spcPts val="0"/>
                        </a:spcAft>
                      </a:pPr>
                      <a:r>
                        <a:rPr lang="en-US" sz="2000" b="1" dirty="0">
                          <a:effectLst/>
                          <a:hlinkClick r:id="rId3"/>
                        </a:rPr>
                        <a:t>RP-220285</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effectLst/>
                        </a:rPr>
                        <a:t>SI: Study on XR Enhancements for NR</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4039739157"/>
                  </a:ext>
                </a:extLst>
              </a:tr>
              <a:tr h="474896">
                <a:tc>
                  <a:txBody>
                    <a:bodyPr/>
                    <a:lstStyle/>
                    <a:p>
                      <a:pPr marL="0" marR="0" algn="ctr">
                        <a:spcBef>
                          <a:spcPts val="0"/>
                        </a:spcBef>
                        <a:spcAft>
                          <a:spcPts val="0"/>
                        </a:spcAft>
                      </a:pPr>
                      <a:r>
                        <a:rPr lang="en-US" sz="2000" b="1" dirty="0">
                          <a:effectLst/>
                          <a:hlinkClick r:id="rId4"/>
                        </a:rPr>
                        <a:t>RP-221010</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effectLst/>
                        </a:rPr>
                        <a:t>WI: NR </a:t>
                      </a:r>
                      <a:r>
                        <a:rPr lang="en-US" sz="2000" b="1" dirty="0" err="1">
                          <a:effectLst/>
                        </a:rPr>
                        <a:t>sidelink</a:t>
                      </a:r>
                      <a:r>
                        <a:rPr lang="en-US" sz="2000" b="1" dirty="0">
                          <a:effectLst/>
                        </a:rPr>
                        <a:t> relay enhancements</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984883356"/>
                  </a:ext>
                </a:extLst>
              </a:tr>
              <a:tr h="420060">
                <a:tc>
                  <a:txBody>
                    <a:bodyPr/>
                    <a:lstStyle/>
                    <a:p>
                      <a:pPr marL="0" marR="0" algn="ctr">
                        <a:spcBef>
                          <a:spcPts val="0"/>
                        </a:spcBef>
                        <a:spcAft>
                          <a:spcPts val="0"/>
                        </a:spcAft>
                      </a:pPr>
                      <a:r>
                        <a:rPr lang="en-US" sz="2000" b="1" dirty="0">
                          <a:effectLst/>
                          <a:hlinkClick r:id="rId5"/>
                        </a:rPr>
                        <a:t>RP-220953</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t>WI: NR NTN (Non-Terrestrial Networks) enhancements</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3275217802"/>
                  </a:ext>
                </a:extLst>
              </a:tr>
              <a:tr h="445629">
                <a:tc>
                  <a:txBody>
                    <a:bodyPr/>
                    <a:lstStyle/>
                    <a:p>
                      <a:pPr marL="0" marR="0" algn="ctr">
                        <a:spcBef>
                          <a:spcPts val="0"/>
                        </a:spcBef>
                        <a:spcAft>
                          <a:spcPts val="0"/>
                        </a:spcAft>
                      </a:pPr>
                      <a:r>
                        <a:rPr lang="en-US" sz="2000" dirty="0">
                          <a:hlinkClick r:id="rId6"/>
                        </a:rPr>
                        <a:t>RP-220979</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effectLst/>
                        </a:rPr>
                        <a:t>WI: IoT NTN enhancements</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1223786918"/>
                  </a:ext>
                </a:extLst>
              </a:tr>
              <a:tr h="379791">
                <a:tc>
                  <a:txBody>
                    <a:bodyPr/>
                    <a:lstStyle/>
                    <a:p>
                      <a:pPr marL="0" marR="0" algn="ctr">
                        <a:spcBef>
                          <a:spcPts val="0"/>
                        </a:spcBef>
                        <a:spcAft>
                          <a:spcPts val="0"/>
                        </a:spcAft>
                      </a:pPr>
                      <a:r>
                        <a:rPr lang="en-US" sz="2000" b="1" dirty="0">
                          <a:effectLst/>
                          <a:hlinkClick r:id="rId7"/>
                        </a:rPr>
                        <a:t>RP-213600</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nn-NO" sz="2000" b="1" dirty="0">
                          <a:effectLst/>
                        </a:rPr>
                        <a:t>WI: NR Support for UAV </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3384128353"/>
                  </a:ext>
                </a:extLst>
              </a:tr>
              <a:tr h="390991">
                <a:tc>
                  <a:txBody>
                    <a:bodyPr/>
                    <a:lstStyle/>
                    <a:p>
                      <a:pPr marL="0" marR="0" algn="ctr">
                        <a:spcBef>
                          <a:spcPts val="0"/>
                        </a:spcBef>
                        <a:spcAft>
                          <a:spcPts val="0"/>
                        </a:spcAft>
                      </a:pPr>
                      <a:r>
                        <a:rPr lang="en-US" sz="2000" b="1" dirty="0">
                          <a:effectLst/>
                          <a:hlinkClick r:id="rId8"/>
                        </a:rPr>
                        <a:t>RP-220955</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t>WI: Dual Tx/Rx MUSIM</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3912952469"/>
                  </a:ext>
                </a:extLst>
              </a:tr>
              <a:tr h="417270">
                <a:tc>
                  <a:txBody>
                    <a:bodyPr/>
                    <a:lstStyle/>
                    <a:p>
                      <a:pPr marL="0" marR="0" algn="ctr">
                        <a:spcBef>
                          <a:spcPts val="0"/>
                        </a:spcBef>
                        <a:spcAft>
                          <a:spcPts val="0"/>
                        </a:spcAft>
                      </a:pPr>
                      <a:r>
                        <a:rPr lang="en-US" sz="2000" b="1" dirty="0">
                          <a:effectLst/>
                          <a:hlinkClick r:id="rId9"/>
                        </a:rPr>
                        <a:t>RP-213589</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effectLst/>
                        </a:rPr>
                        <a:t>WI: In-Device Co-existence (IDC) enhancements for NR and MR-DC </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416592230"/>
                  </a:ext>
                </a:extLst>
              </a:tr>
              <a:tr h="406400">
                <a:tc>
                  <a:txBody>
                    <a:bodyPr/>
                    <a:lstStyle/>
                    <a:p>
                      <a:pPr marL="0" marR="0" algn="ctr">
                        <a:spcBef>
                          <a:spcPts val="0"/>
                        </a:spcBef>
                        <a:spcAft>
                          <a:spcPts val="0"/>
                        </a:spcAft>
                      </a:pPr>
                      <a:r>
                        <a:rPr lang="en-US" sz="2000" b="1" dirty="0">
                          <a:effectLst/>
                          <a:hlinkClick r:id="rId10"/>
                        </a:rPr>
                        <a:t>RP-213583</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nn-NO" sz="2000" b="1" dirty="0">
                          <a:effectLst/>
                        </a:rPr>
                        <a:t>WI: Mobile Terminated-Small Data Transmission (MT-SDT) for NR </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3743740904"/>
                  </a:ext>
                </a:extLst>
              </a:tr>
              <a:tr h="249974">
                <a:tc>
                  <a:txBody>
                    <a:bodyPr/>
                    <a:lstStyle/>
                    <a:p>
                      <a:pPr marL="0" marR="0" algn="ctr">
                        <a:spcBef>
                          <a:spcPts val="0"/>
                        </a:spcBef>
                        <a:spcAft>
                          <a:spcPts val="0"/>
                        </a:spcAft>
                      </a:pPr>
                      <a:r>
                        <a:rPr lang="en-US" sz="2000" b="1" dirty="0">
                          <a:effectLst/>
                          <a:hlinkClick r:id="rId11"/>
                        </a:rPr>
                        <a:t>RP-213568</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effectLst/>
                          <a:latin typeface="Calibri" panose="020F0502020204030204" pitchFamily="34" charset="0"/>
                          <a:ea typeface="Calibri" panose="020F0502020204030204" pitchFamily="34" charset="0"/>
                        </a:rPr>
                        <a:t>WI: Enhancements of NR Multicast and Broadcast Services</a:t>
                      </a: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1166204275"/>
                  </a:ext>
                </a:extLst>
              </a:tr>
            </a:tbl>
          </a:graphicData>
        </a:graphic>
      </p:graphicFrame>
    </p:spTree>
    <p:extLst>
      <p:ext uri="{BB962C8B-B14F-4D97-AF65-F5344CB8AC3E}">
        <p14:creationId xmlns:p14="http://schemas.microsoft.com/office/powerpoint/2010/main" val="28738303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414355" y="512067"/>
            <a:ext cx="14166813" cy="491064"/>
          </a:xfrm>
        </p:spPr>
        <p:txBody>
          <a:bodyPr/>
          <a:lstStyle/>
          <a:p>
            <a:r>
              <a:rPr lang="en-US" sz="3600" dirty="0"/>
              <a:t>RAN R18 Package: RAN3-led Projects</a:t>
            </a:r>
          </a:p>
        </p:txBody>
      </p:sp>
      <p:graphicFrame>
        <p:nvGraphicFramePr>
          <p:cNvPr id="5" name="Table 4">
            <a:extLst>
              <a:ext uri="{FF2B5EF4-FFF2-40B4-BE49-F238E27FC236}">
                <a16:creationId xmlns:a16="http://schemas.microsoft.com/office/drawing/2014/main" id="{E85C8980-CA98-4304-964B-96F3ED6C390F}"/>
              </a:ext>
            </a:extLst>
          </p:cNvPr>
          <p:cNvGraphicFramePr>
            <a:graphicFrameLocks noGrp="1"/>
          </p:cNvGraphicFramePr>
          <p:nvPr/>
        </p:nvGraphicFramePr>
        <p:xfrm>
          <a:off x="1727200" y="1354667"/>
          <a:ext cx="11998962" cy="3124059"/>
        </p:xfrm>
        <a:graphic>
          <a:graphicData uri="http://schemas.openxmlformats.org/drawingml/2006/table">
            <a:tbl>
              <a:tblPr firstRow="1" firstCol="1" bandRow="1">
                <a:tableStyleId>{5C22544A-7EE6-4342-B048-85BDC9FD1C3A}</a:tableStyleId>
              </a:tblPr>
              <a:tblGrid>
                <a:gridCol w="1490133">
                  <a:extLst>
                    <a:ext uri="{9D8B030D-6E8A-4147-A177-3AD203B41FA5}">
                      <a16:colId xmlns:a16="http://schemas.microsoft.com/office/drawing/2014/main" val="3320743825"/>
                    </a:ext>
                  </a:extLst>
                </a:gridCol>
                <a:gridCol w="8219293">
                  <a:extLst>
                    <a:ext uri="{9D8B030D-6E8A-4147-A177-3AD203B41FA5}">
                      <a16:colId xmlns:a16="http://schemas.microsoft.com/office/drawing/2014/main" val="3752338053"/>
                    </a:ext>
                  </a:extLst>
                </a:gridCol>
                <a:gridCol w="2289536">
                  <a:extLst>
                    <a:ext uri="{9D8B030D-6E8A-4147-A177-3AD203B41FA5}">
                      <a16:colId xmlns:a16="http://schemas.microsoft.com/office/drawing/2014/main" val="321916861"/>
                    </a:ext>
                  </a:extLst>
                </a:gridCol>
              </a:tblGrid>
              <a:tr h="537908">
                <a:tc>
                  <a:txBody>
                    <a:bodyPr/>
                    <a:lstStyle/>
                    <a:p>
                      <a:pPr marL="0" marR="0" algn="ctr">
                        <a:spcBef>
                          <a:spcPts val="0"/>
                        </a:spcBef>
                        <a:spcAft>
                          <a:spcPts val="0"/>
                        </a:spcAft>
                      </a:pPr>
                      <a:r>
                        <a:rPr lang="en-US" sz="2000" b="1" dirty="0" err="1">
                          <a:effectLst/>
                        </a:rPr>
                        <a:t>Tdoc</a:t>
                      </a:r>
                      <a:r>
                        <a:rPr lang="en-US" sz="2000" b="1" dirty="0">
                          <a:effectLst/>
                        </a:rPr>
                        <a:t>#</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b="1" dirty="0">
                          <a:effectLst/>
                        </a:rPr>
                        <a:t>Title</a:t>
                      </a:r>
                      <a:endParaRPr lang="en-US" sz="28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b="1" dirty="0">
                          <a:effectLst/>
                          <a:latin typeface="Calibri" panose="020F0502020204030204" pitchFamily="34" charset="0"/>
                          <a:ea typeface="Calibri" panose="020F0502020204030204" pitchFamily="34" charset="0"/>
                        </a:rPr>
                        <a:t>Initial Approval</a:t>
                      </a:r>
                    </a:p>
                  </a:txBody>
                  <a:tcPr marL="68580" marR="68580" marT="0" marB="0"/>
                </a:tc>
                <a:extLst>
                  <a:ext uri="{0D108BD9-81ED-4DB2-BD59-A6C34878D82A}">
                    <a16:rowId xmlns:a16="http://schemas.microsoft.com/office/drawing/2014/main" val="4185844634"/>
                  </a:ext>
                </a:extLst>
              </a:tr>
              <a:tr h="384958">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2000" b="1" dirty="0">
                          <a:effectLst/>
                          <a:hlinkClick r:id="rId2"/>
                        </a:rPr>
                        <a:t>RP-220843</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effectLst/>
                          <a:latin typeface="Calibri" panose="020F0502020204030204" pitchFamily="34" charset="0"/>
                          <a:ea typeface="Calibri" panose="020F0502020204030204" pitchFamily="34" charset="0"/>
                        </a:rPr>
                        <a:t>WI: Mobile IAB</a:t>
                      </a:r>
                    </a:p>
                  </a:txBody>
                  <a:tcPr marL="68580" marR="68580" marT="0" marB="0"/>
                </a:tc>
                <a:tc>
                  <a:txBody>
                    <a:bodyPr/>
                    <a:lstStyle/>
                    <a:p>
                      <a:pPr marL="0" marR="0">
                        <a:spcBef>
                          <a:spcPts val="0"/>
                        </a:spcBef>
                        <a:spcAft>
                          <a:spcPts val="0"/>
                        </a:spcAft>
                      </a:pPr>
                      <a:r>
                        <a:rPr lang="en-US" sz="1600" b="1" dirty="0">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2872744"/>
                  </a:ext>
                </a:extLst>
              </a:tr>
              <a:tr h="277418">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2000" b="1" dirty="0">
                          <a:effectLst/>
                          <a:hlinkClick r:id="rId3"/>
                        </a:rPr>
                        <a:t>RP-220635</a:t>
                      </a:r>
                      <a:endParaRPr lang="en-US" sz="28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effectLst/>
                          <a:latin typeface="Calibri" panose="020F0502020204030204" pitchFamily="34" charset="0"/>
                          <a:ea typeface="Calibri" panose="020F0502020204030204" pitchFamily="34" charset="0"/>
                        </a:rPr>
                        <a:t>WI: Artificial Intelligence (AI)/Machine Learning (ML) for NG-RAN </a:t>
                      </a: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RAN#94-e</a:t>
                      </a:r>
                    </a:p>
                    <a:p>
                      <a:pPr marL="0" marR="0">
                        <a:spcBef>
                          <a:spcPts val="0"/>
                        </a:spcBef>
                        <a:spcAft>
                          <a:spcPts val="0"/>
                        </a:spcAft>
                      </a:pPr>
                      <a:endParaRPr lang="en-US" sz="16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4256337725"/>
                  </a:ext>
                </a:extLst>
              </a:tr>
              <a:tr h="616233">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2000" b="1" dirty="0">
                          <a:effectLst/>
                          <a:hlinkClick r:id="rId4"/>
                        </a:rPr>
                        <a:t>RP-221000</a:t>
                      </a:r>
                      <a:endParaRPr lang="en-US" sz="20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effectLst/>
                          <a:latin typeface="Calibri" panose="020F0502020204030204" pitchFamily="34" charset="0"/>
                          <a:ea typeface="Calibri" panose="020F0502020204030204" pitchFamily="34" charset="0"/>
                        </a:rPr>
                        <a:t>WI: Further enhancement of data collection for SON (Self-</a:t>
                      </a:r>
                      <a:r>
                        <a:rPr lang="en-US" sz="2000" b="1" dirty="0" err="1">
                          <a:effectLst/>
                          <a:latin typeface="Calibri" panose="020F0502020204030204" pitchFamily="34" charset="0"/>
                          <a:ea typeface="Calibri" panose="020F0502020204030204" pitchFamily="34" charset="0"/>
                        </a:rPr>
                        <a:t>Organising</a:t>
                      </a:r>
                      <a:r>
                        <a:rPr lang="en-US" sz="2000" b="1" dirty="0">
                          <a:effectLst/>
                          <a:latin typeface="Calibri" panose="020F0502020204030204" pitchFamily="34" charset="0"/>
                          <a:ea typeface="Calibri" panose="020F0502020204030204" pitchFamily="34" charset="0"/>
                        </a:rPr>
                        <a:t> Networks)/MDT (Minimization of Drive Tests) in NR and EN-DC</a:t>
                      </a: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RAN#94-e</a:t>
                      </a:r>
                    </a:p>
                    <a:p>
                      <a:pPr marL="0" marR="0">
                        <a:spcBef>
                          <a:spcPts val="0"/>
                        </a:spcBef>
                        <a:spcAft>
                          <a:spcPts val="0"/>
                        </a:spcAft>
                      </a:pPr>
                      <a:endParaRPr lang="en-US" sz="16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661355846"/>
                  </a:ext>
                </a:extLst>
              </a:tr>
              <a:tr h="497362">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2000" b="1" dirty="0">
                          <a:effectLst/>
                          <a:hlinkClick r:id="rId5"/>
                        </a:rPr>
                        <a:t>RP-213594</a:t>
                      </a:r>
                      <a:endParaRPr lang="en-US" sz="20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effectLst/>
                          <a:latin typeface="Calibri" panose="020F0502020204030204" pitchFamily="34" charset="0"/>
                          <a:ea typeface="Calibri" panose="020F0502020204030204" pitchFamily="34" charset="0"/>
                        </a:rPr>
                        <a:t>WI: Enhancement on NR </a:t>
                      </a:r>
                      <a:r>
                        <a:rPr lang="en-US" sz="2000" b="1" dirty="0" err="1">
                          <a:effectLst/>
                          <a:latin typeface="Calibri" panose="020F0502020204030204" pitchFamily="34" charset="0"/>
                          <a:ea typeface="Calibri" panose="020F0502020204030204" pitchFamily="34" charset="0"/>
                        </a:rPr>
                        <a:t>QoE</a:t>
                      </a:r>
                      <a:r>
                        <a:rPr lang="en-US" sz="2000" b="1" dirty="0">
                          <a:effectLst/>
                          <a:latin typeface="Calibri" panose="020F0502020204030204" pitchFamily="34" charset="0"/>
                          <a:ea typeface="Calibri" panose="020F0502020204030204" pitchFamily="34" charset="0"/>
                        </a:rPr>
                        <a:t> management and optimizations for diverse services</a:t>
                      </a: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RAN#94-e</a:t>
                      </a:r>
                    </a:p>
                    <a:p>
                      <a:pPr marL="0" marR="0">
                        <a:spcBef>
                          <a:spcPts val="0"/>
                        </a:spcBef>
                        <a:spcAft>
                          <a:spcPts val="0"/>
                        </a:spcAft>
                      </a:pPr>
                      <a:endParaRPr lang="en-US" sz="16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242672880"/>
                  </a:ext>
                </a:extLst>
              </a:tr>
              <a:tr h="351057">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2000" b="1" dirty="0">
                          <a:effectLst/>
                          <a:hlinkClick r:id="rId6"/>
                        </a:rPr>
                        <a:t>RP-213677</a:t>
                      </a:r>
                      <a:endParaRPr lang="en-US" sz="2000" b="1" dirty="0">
                        <a:effectLst/>
                        <a:latin typeface="Calibri" panose="020F0502020204030204" pitchFamily="34" charset="0"/>
                        <a:ea typeface="Calibri" panose="020F0502020204030204" pitchFamily="34" charset="0"/>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2000" b="1" dirty="0">
                          <a:effectLst/>
                          <a:latin typeface="Calibri" panose="020F0502020204030204" pitchFamily="34" charset="0"/>
                          <a:ea typeface="Calibri" panose="020F0502020204030204" pitchFamily="34" charset="0"/>
                        </a:rPr>
                        <a:t>SI: Study on enhancement for resiliency of </a:t>
                      </a:r>
                      <a:r>
                        <a:rPr lang="en-US" sz="2000" b="1" dirty="0" err="1">
                          <a:effectLst/>
                          <a:latin typeface="Calibri" panose="020F0502020204030204" pitchFamily="34" charset="0"/>
                          <a:ea typeface="Calibri" panose="020F0502020204030204" pitchFamily="34" charset="0"/>
                        </a:rPr>
                        <a:t>gNB</a:t>
                      </a:r>
                      <a:r>
                        <a:rPr lang="en-US" sz="2000" b="1" dirty="0">
                          <a:effectLst/>
                          <a:latin typeface="Calibri" panose="020F0502020204030204" pitchFamily="34" charset="0"/>
                          <a:ea typeface="Calibri" panose="020F0502020204030204" pitchFamily="34" charset="0"/>
                        </a:rPr>
                        <a:t>-CU </a:t>
                      </a:r>
                      <a:endParaRPr lang="en-US" sz="2000" b="1" dirty="0">
                        <a:effectLst/>
                        <a:highlight>
                          <a:srgbClr val="FFFF00"/>
                        </a:highligh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RAN#94-e</a:t>
                      </a:r>
                    </a:p>
                    <a:p>
                      <a:pPr marL="0" marR="0">
                        <a:spcBef>
                          <a:spcPts val="0"/>
                        </a:spcBef>
                        <a:spcAft>
                          <a:spcPts val="0"/>
                        </a:spcAft>
                      </a:pPr>
                      <a:endParaRPr lang="en-US" sz="1600" b="1" dirty="0">
                        <a:effectLst/>
                        <a:highlight>
                          <a:srgbClr val="FFFF00"/>
                        </a:highligh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4199211896"/>
                  </a:ext>
                </a:extLst>
              </a:tr>
            </a:tbl>
          </a:graphicData>
        </a:graphic>
      </p:graphicFrame>
    </p:spTree>
    <p:extLst>
      <p:ext uri="{BB962C8B-B14F-4D97-AF65-F5344CB8AC3E}">
        <p14:creationId xmlns:p14="http://schemas.microsoft.com/office/powerpoint/2010/main" val="274234704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506896" y="228603"/>
            <a:ext cx="14166813" cy="491064"/>
          </a:xfrm>
        </p:spPr>
        <p:txBody>
          <a:bodyPr/>
          <a:lstStyle/>
          <a:p>
            <a:r>
              <a:rPr lang="en-US" sz="3600" dirty="0"/>
              <a:t>RAN R18 Package: RAN4-led Projects</a:t>
            </a:r>
          </a:p>
        </p:txBody>
      </p:sp>
      <p:graphicFrame>
        <p:nvGraphicFramePr>
          <p:cNvPr id="5" name="Table 4">
            <a:extLst>
              <a:ext uri="{FF2B5EF4-FFF2-40B4-BE49-F238E27FC236}">
                <a16:creationId xmlns:a16="http://schemas.microsoft.com/office/drawing/2014/main" id="{E85C8980-CA98-4304-964B-96F3ED6C390F}"/>
              </a:ext>
            </a:extLst>
          </p:cNvPr>
          <p:cNvGraphicFramePr>
            <a:graphicFrameLocks noGrp="1"/>
          </p:cNvGraphicFramePr>
          <p:nvPr>
            <p:extLst>
              <p:ext uri="{D42A27DB-BD31-4B8C-83A1-F6EECF244321}">
                <p14:modId xmlns:p14="http://schemas.microsoft.com/office/powerpoint/2010/main" val="3499350767"/>
              </p:ext>
            </p:extLst>
          </p:nvPr>
        </p:nvGraphicFramePr>
        <p:xfrm>
          <a:off x="705820" y="719667"/>
          <a:ext cx="13967889" cy="4929198"/>
        </p:xfrm>
        <a:graphic>
          <a:graphicData uri="http://schemas.openxmlformats.org/drawingml/2006/table">
            <a:tbl>
              <a:tblPr firstRow="1" firstCol="1" bandRow="1">
                <a:tableStyleId>{5C22544A-7EE6-4342-B048-85BDC9FD1C3A}</a:tableStyleId>
              </a:tblPr>
              <a:tblGrid>
                <a:gridCol w="1966880">
                  <a:extLst>
                    <a:ext uri="{9D8B030D-6E8A-4147-A177-3AD203B41FA5}">
                      <a16:colId xmlns:a16="http://schemas.microsoft.com/office/drawing/2014/main" val="3320743825"/>
                    </a:ext>
                  </a:extLst>
                </a:gridCol>
                <a:gridCol w="9705567">
                  <a:extLst>
                    <a:ext uri="{9D8B030D-6E8A-4147-A177-3AD203B41FA5}">
                      <a16:colId xmlns:a16="http://schemas.microsoft.com/office/drawing/2014/main" val="3752338053"/>
                    </a:ext>
                  </a:extLst>
                </a:gridCol>
                <a:gridCol w="2295442">
                  <a:extLst>
                    <a:ext uri="{9D8B030D-6E8A-4147-A177-3AD203B41FA5}">
                      <a16:colId xmlns:a16="http://schemas.microsoft.com/office/drawing/2014/main" val="2943229290"/>
                    </a:ext>
                  </a:extLst>
                </a:gridCol>
              </a:tblGrid>
              <a:tr h="459429">
                <a:tc>
                  <a:txBody>
                    <a:bodyPr/>
                    <a:lstStyle/>
                    <a:p>
                      <a:pPr marL="0" marR="0" algn="ctr">
                        <a:spcBef>
                          <a:spcPts val="0"/>
                        </a:spcBef>
                        <a:spcAft>
                          <a:spcPts val="0"/>
                        </a:spcAft>
                      </a:pPr>
                      <a:r>
                        <a:rPr lang="en-US" sz="1800" b="1" dirty="0" err="1">
                          <a:effectLst/>
                        </a:rPr>
                        <a:t>Tdoc</a:t>
                      </a:r>
                      <a:r>
                        <a:rPr lang="en-US" sz="1800" b="1" dirty="0">
                          <a:effectLst/>
                        </a:rPr>
                        <a:t>#</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800" b="1" dirty="0">
                          <a:effectLst/>
                        </a:rPr>
                        <a:t>Title</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1800" b="1" dirty="0">
                          <a:effectLst/>
                          <a:latin typeface="Calibri" panose="020F0502020204030204" pitchFamily="34" charset="0"/>
                          <a:ea typeface="Calibri" panose="020F0502020204030204" pitchFamily="34" charset="0"/>
                        </a:rPr>
                        <a:t>Initial Approval</a:t>
                      </a:r>
                    </a:p>
                  </a:txBody>
                  <a:tcPr marL="68580" marR="68580" marT="0" marB="0"/>
                </a:tc>
                <a:extLst>
                  <a:ext uri="{0D108BD9-81ED-4DB2-BD59-A6C34878D82A}">
                    <a16:rowId xmlns:a16="http://schemas.microsoft.com/office/drawing/2014/main" val="4185844634"/>
                  </a:ext>
                </a:extLst>
              </a:tr>
              <a:tr h="294104">
                <a:tc>
                  <a:txBody>
                    <a:bodyPr/>
                    <a:lstStyle/>
                    <a:p>
                      <a:pPr lvl="1"/>
                      <a:r>
                        <a:rPr lang="en-US" sz="1800" dirty="0">
                          <a:hlinkClick r:id="rId2"/>
                        </a:rPr>
                        <a:t>RP-220987</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t>WI: Further RF requirements enhancement for NR frequency range 1 (FR1)</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1826150594"/>
                  </a:ext>
                </a:extLst>
              </a:tr>
              <a:tr h="308330">
                <a:tc>
                  <a:txBody>
                    <a:bodyPr/>
                    <a:lstStyle/>
                    <a:p>
                      <a:pPr lvl="1"/>
                      <a:r>
                        <a:rPr lang="en-US" sz="1800" dirty="0">
                          <a:hlinkClick r:id="rId4"/>
                        </a:rPr>
                        <a:t>RP-220967</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NR RF requirements enhancement for frequency range 2 (FR2), Phase 3 </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170621407"/>
                  </a:ext>
                </a:extLst>
              </a:tr>
              <a:tr h="318203">
                <a:tc>
                  <a:txBody>
                    <a:bodyPr/>
                    <a:lstStyle/>
                    <a:p>
                      <a:pPr lvl="1"/>
                      <a:r>
                        <a:rPr lang="en-US" sz="1800" dirty="0">
                          <a:hlinkClick r:id="rId5"/>
                        </a:rPr>
                        <a:t>RP-220974</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Requirement for NR frequency range 2 (FR2) multi-Rx chain DL reception </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1021194443"/>
                  </a:ext>
                </a:extLst>
              </a:tr>
              <a:tr h="330200">
                <a:tc>
                  <a:txBody>
                    <a:bodyPr/>
                    <a:lstStyle/>
                    <a:p>
                      <a:pPr lvl="1"/>
                      <a:r>
                        <a:rPr lang="en-US" sz="1800" dirty="0">
                          <a:hlinkClick r:id="rId6"/>
                        </a:rPr>
                        <a:t>RP-220977</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Even Further RRM enhancement for NR and MR-DC </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3394473138"/>
                  </a:ext>
                </a:extLst>
              </a:tr>
              <a:tr h="152059">
                <a:tc>
                  <a:txBody>
                    <a:bodyPr/>
                    <a:lstStyle/>
                    <a:p>
                      <a:pPr lvl="1"/>
                      <a:r>
                        <a:rPr lang="en-US" sz="1800" dirty="0">
                          <a:hlinkClick r:id="rId7"/>
                        </a:rPr>
                        <a:t>RP-221018</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Further Enhancements on NR and MR-DC Measurement Gaps and Measurements without Gaps</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4039739157"/>
                  </a:ext>
                </a:extLst>
              </a:tr>
              <a:tr h="333933">
                <a:tc>
                  <a:txBody>
                    <a:bodyPr/>
                    <a:lstStyle/>
                    <a:p>
                      <a:pPr lvl="1"/>
                      <a:r>
                        <a:rPr lang="en-US" sz="1800" dirty="0">
                          <a:hlinkClick r:id="rId8"/>
                        </a:rPr>
                        <a:t>RP-220932</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NR demodulation performance evolution </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984883356"/>
                  </a:ext>
                </a:extLst>
              </a:tr>
              <a:tr h="338666">
                <a:tc>
                  <a:txBody>
                    <a:bodyPr/>
                    <a:lstStyle/>
                    <a:p>
                      <a:pPr lvl="1"/>
                      <a:r>
                        <a:rPr lang="en-US" sz="1800" dirty="0">
                          <a:hlinkClick r:id="rId9"/>
                        </a:rPr>
                        <a:t>RP-220956</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SI: Study on simplification of band combination specification</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3616062630"/>
                  </a:ext>
                </a:extLst>
              </a:tr>
              <a:tr h="295797">
                <a:tc>
                  <a:txBody>
                    <a:bodyPr/>
                    <a:lstStyle/>
                    <a:p>
                      <a:pPr lvl="1"/>
                      <a:r>
                        <a:rPr lang="en-US" sz="1800" dirty="0">
                          <a:hlinkClick r:id="rId10"/>
                        </a:rPr>
                        <a:t>RP-221016</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rPr>
                        <a:t>SI: Study on enhancement for 700/800/900MHz band combinations</a:t>
                      </a: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3645760672"/>
                  </a:ext>
                </a:extLst>
              </a:tr>
              <a:tr h="292146">
                <a:tc>
                  <a:txBody>
                    <a:bodyPr/>
                    <a:lstStyle/>
                    <a:p>
                      <a:pPr lvl="1"/>
                      <a:r>
                        <a:rPr lang="en-US" sz="1800" dirty="0">
                          <a:hlinkClick r:id="rId11"/>
                        </a:rPr>
                        <a:t>RP-221001</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rPr>
                        <a:t>SI: NR BS RF requirement evolution</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130795267"/>
                  </a:ext>
                </a:extLst>
              </a:tr>
              <a:tr h="312470">
                <a:tc>
                  <a:txBody>
                    <a:bodyPr/>
                    <a:lstStyle/>
                    <a:p>
                      <a:pPr lvl="1"/>
                      <a:r>
                        <a:rPr lang="en-US" sz="1800" dirty="0">
                          <a:hlinkClick r:id="rId12"/>
                        </a:rPr>
                        <a:t>RP-220988</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t>SI: Study on NR frequency range 2 (FR2) Over-the-Air (OTA) testing enhancements</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1494731813"/>
                  </a:ext>
                </a:extLst>
              </a:tr>
              <a:tr h="270933">
                <a:tc>
                  <a:txBody>
                    <a:bodyPr/>
                    <a:lstStyle/>
                    <a:p>
                      <a:pPr lvl="1"/>
                      <a:r>
                        <a:rPr lang="en-US" sz="1800" dirty="0">
                          <a:hlinkClick r:id="rId13"/>
                        </a:rPr>
                        <a:t>RP-221012</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Support of intra-band non-collocated EN-DC/NR-CA deployment</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2724837458"/>
                  </a:ext>
                </a:extLst>
              </a:tr>
              <a:tr h="137160">
                <a:tc>
                  <a:txBody>
                    <a:bodyPr/>
                    <a:lstStyle/>
                    <a:p>
                      <a:pPr lvl="1"/>
                      <a:r>
                        <a:rPr lang="en-US" sz="1800" dirty="0">
                          <a:hlinkClick r:id="rId14"/>
                        </a:rPr>
                        <a:t>RP-220985</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rPr>
                        <a:t>WI: Enhanced NR support for high speed train scenario in frequency range 2 (FR2)</a:t>
                      </a:r>
                      <a:endParaRPr lang="en-US" sz="2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1801022139"/>
                  </a:ext>
                </a:extLst>
              </a:tr>
              <a:tr h="137160">
                <a:tc>
                  <a:txBody>
                    <a:bodyPr/>
                    <a:lstStyle/>
                    <a:p>
                      <a:pPr marL="609566" marR="0" lvl="1" indent="0" algn="l" defTabSz="1219133" rtl="0" eaLnBrk="1" fontAlgn="auto" latinLnBrk="0" hangingPunct="1">
                        <a:lnSpc>
                          <a:spcPct val="100000"/>
                        </a:lnSpc>
                        <a:spcBef>
                          <a:spcPts val="0"/>
                        </a:spcBef>
                        <a:spcAft>
                          <a:spcPts val="0"/>
                        </a:spcAft>
                        <a:buClrTx/>
                        <a:buSzTx/>
                        <a:buFontTx/>
                        <a:buNone/>
                        <a:tabLst/>
                        <a:defRPr/>
                      </a:pPr>
                      <a:r>
                        <a:rPr lang="en-US" sz="1800" dirty="0">
                          <a:hlinkClick r:id="rId15"/>
                        </a:rPr>
                        <a:t>RP-220916</a:t>
                      </a:r>
                      <a:endParaRPr lang="en-US" sz="1800" dirty="0"/>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rPr>
                        <a:t>WI: BS/UE EMC enhancements</a:t>
                      </a: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1833297929"/>
                  </a:ext>
                </a:extLst>
              </a:tr>
              <a:tr h="137160">
                <a:tc>
                  <a:txBody>
                    <a:bodyPr/>
                    <a:lstStyle/>
                    <a:p>
                      <a:pPr marL="609566" marR="0" lvl="1" indent="0" algn="l" defTabSz="1219133" rtl="0" eaLnBrk="1" fontAlgn="auto" latinLnBrk="0" hangingPunct="1">
                        <a:lnSpc>
                          <a:spcPct val="100000"/>
                        </a:lnSpc>
                        <a:spcBef>
                          <a:spcPts val="0"/>
                        </a:spcBef>
                        <a:spcAft>
                          <a:spcPts val="0"/>
                        </a:spcAft>
                        <a:buClrTx/>
                        <a:buSzTx/>
                        <a:buFontTx/>
                        <a:buNone/>
                        <a:tabLst/>
                        <a:defRPr/>
                      </a:pPr>
                      <a:r>
                        <a:rPr lang="en-US" sz="1800" dirty="0">
                          <a:hlinkClick r:id="rId16"/>
                        </a:rPr>
                        <a:t>RP-220962</a:t>
                      </a:r>
                      <a:endParaRPr lang="en-US" sz="1800" dirty="0">
                        <a:hlinkClick r:id="rId3"/>
                      </a:endParaRP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rPr>
                        <a:t>WI: Air-to-ground network for NR</a:t>
                      </a: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effectLst/>
                          <a:latin typeface="Calibri" panose="020F0502020204030204" pitchFamily="34" charset="0"/>
                          <a:ea typeface="Calibri" panose="020F0502020204030204" pitchFamily="34" charset="0"/>
                        </a:rPr>
                        <a:t>Approved in RAN#95-e</a:t>
                      </a:r>
                    </a:p>
                  </a:txBody>
                  <a:tcPr marL="68580" marR="68580" marT="0" marB="0"/>
                </a:tc>
                <a:extLst>
                  <a:ext uri="{0D108BD9-81ED-4DB2-BD59-A6C34878D82A}">
                    <a16:rowId xmlns:a16="http://schemas.microsoft.com/office/drawing/2014/main" val="2342347249"/>
                  </a:ext>
                </a:extLst>
              </a:tr>
              <a:tr h="137160">
                <a:tc>
                  <a:txBody>
                    <a:bodyPr/>
                    <a:lstStyle/>
                    <a:p>
                      <a:pPr marL="609566" marR="0" lvl="1" indent="0" algn="l" defTabSz="1219133" rtl="0" eaLnBrk="1" fontAlgn="auto" latinLnBrk="0" hangingPunct="1">
                        <a:lnSpc>
                          <a:spcPct val="100000"/>
                        </a:lnSpc>
                        <a:spcBef>
                          <a:spcPts val="0"/>
                        </a:spcBef>
                        <a:spcAft>
                          <a:spcPts val="0"/>
                        </a:spcAft>
                        <a:buClrTx/>
                        <a:buSzTx/>
                        <a:buFontTx/>
                        <a:buNone/>
                        <a:tabLst/>
                        <a:defRPr/>
                      </a:pPr>
                      <a:r>
                        <a:rPr lang="en-US" sz="1800" dirty="0">
                          <a:hlinkClick r:id="rId17"/>
                        </a:rPr>
                        <a:t>RP-220401</a:t>
                      </a:r>
                    </a:p>
                  </a:txBody>
                  <a:tcPr marL="68580" marR="68580" marT="0" marB="0">
                    <a:solidFill>
                      <a:schemeClr val="accent3">
                        <a:lumMod val="20000"/>
                        <a:lumOff val="80000"/>
                      </a:schemeClr>
                    </a:solidFill>
                  </a:tcPr>
                </a:tc>
                <a:tc>
                  <a: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rPr>
                        <a:t>WI: NR support for dedicated spectrum less than 5MHz for FR1</a:t>
                      </a:r>
                    </a:p>
                  </a:txBody>
                  <a:tcPr marL="68580" marR="68580" marT="0" marB="0"/>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600" b="1" dirty="0">
                          <a:solidFill>
                            <a:schemeClr val="tx1"/>
                          </a:solidFill>
                          <a:effectLst/>
                          <a:latin typeface="Calibri" panose="020F0502020204030204" pitchFamily="34" charset="0"/>
                          <a:ea typeface="Calibri" panose="020F0502020204030204" pitchFamily="34" charset="0"/>
                        </a:rPr>
                        <a:t>Approved in RAN#94-e</a:t>
                      </a:r>
                    </a:p>
                  </a:txBody>
                  <a:tcPr marL="68580" marR="68580" marT="0" marB="0"/>
                </a:tc>
                <a:extLst>
                  <a:ext uri="{0D108BD9-81ED-4DB2-BD59-A6C34878D82A}">
                    <a16:rowId xmlns:a16="http://schemas.microsoft.com/office/drawing/2014/main" val="229586283"/>
                  </a:ext>
                </a:extLst>
              </a:tr>
            </a:tbl>
          </a:graphicData>
        </a:graphic>
      </p:graphicFrame>
      <p:sp>
        <p:nvSpPr>
          <p:cNvPr id="3" name="TextBox 2">
            <a:extLst>
              <a:ext uri="{FF2B5EF4-FFF2-40B4-BE49-F238E27FC236}">
                <a16:creationId xmlns:a16="http://schemas.microsoft.com/office/drawing/2014/main" id="{060E9467-509E-4808-B412-5FDF71194714}"/>
              </a:ext>
            </a:extLst>
          </p:cNvPr>
          <p:cNvSpPr txBox="1"/>
          <p:nvPr/>
        </p:nvSpPr>
        <p:spPr>
          <a:xfrm>
            <a:off x="1009564" y="5753612"/>
            <a:ext cx="13360400" cy="769441"/>
          </a:xfrm>
          <a:prstGeom prst="rect">
            <a:avLst/>
          </a:prstGeom>
          <a:noFill/>
        </p:spPr>
        <p:txBody>
          <a:bodyPr wrap="square" rtlCol="0">
            <a:spAutoFit/>
          </a:bodyPr>
          <a:lstStyle/>
          <a:p>
            <a:pPr marL="612648" marR="0" indent="0" algn="l" rtl="0" eaLnBrk="1" fontAlgn="auto" latinLnBrk="0" hangingPunct="1">
              <a:spcBef>
                <a:spcPts val="0"/>
              </a:spcBef>
              <a:spcAft>
                <a:spcPts val="0"/>
              </a:spcAft>
            </a:pPr>
            <a:r>
              <a:rPr lang="en-US" sz="1100" dirty="0">
                <a:solidFill>
                  <a:srgbClr val="C00000"/>
                </a:solidFill>
              </a:rPr>
              <a:t>Note: the above projects are primarily non-spectrum related; there are also other approved RAN4-led R18 projects, e.g., </a:t>
            </a:r>
            <a:r>
              <a:rPr lang="en-US" sz="1100" dirty="0">
                <a:solidFill>
                  <a:srgbClr val="C00000"/>
                </a:solidFill>
                <a:hlinkClick r:id="rId18">
                  <a:extLst>
                    <a:ext uri="{A12FA001-AC4F-418D-AE19-62706E023703}">
                      <ahyp:hlinkClr xmlns:ahyp="http://schemas.microsoft.com/office/drawing/2018/hyperlinkcolor" val="tx"/>
                    </a:ext>
                  </a:extLst>
                </a:hlinkClick>
              </a:rPr>
              <a:t>RP-220461</a:t>
            </a:r>
            <a:r>
              <a:rPr lang="en-US" sz="1100" dirty="0">
                <a:solidFill>
                  <a:srgbClr val="C00000"/>
                </a:solidFill>
              </a:rPr>
              <a:t> (SI: Study on efficient utilization of licensed spectrum that is not aligned with existing NR channel bandwidths), which is an extension from Rel-17; </a:t>
            </a:r>
            <a:r>
              <a:rPr lang="en-US" sz="1100" dirty="0">
                <a:solidFill>
                  <a:srgbClr val="C00000"/>
                </a:solidFill>
                <a:hlinkClick r:id="rId19">
                  <a:extLst>
                    <a:ext uri="{A12FA001-AC4F-418D-AE19-62706E023703}">
                      <ahyp:hlinkClr xmlns:ahyp="http://schemas.microsoft.com/office/drawing/2018/hyperlinkcolor" val="tx"/>
                    </a:ext>
                  </a:extLst>
                </a:hlinkClick>
              </a:rPr>
              <a:t>RP-220938</a:t>
            </a:r>
            <a:r>
              <a:rPr lang="en-US" sz="1100" dirty="0">
                <a:solidFill>
                  <a:srgbClr val="C00000"/>
                </a:solidFill>
              </a:rPr>
              <a:t>  (WI: NB-IoT/</a:t>
            </a:r>
            <a:r>
              <a:rPr lang="en-US" sz="1100" dirty="0" err="1">
                <a:solidFill>
                  <a:srgbClr val="C00000"/>
                </a:solidFill>
              </a:rPr>
              <a:t>eMTC</a:t>
            </a:r>
            <a:r>
              <a:rPr lang="en-US" sz="1100" dirty="0">
                <a:solidFill>
                  <a:srgbClr val="C00000"/>
                </a:solidFill>
              </a:rPr>
              <a:t> core &amp; performance requirements for NTN), addressing RAN4 aspects for Rel-17 IoT-NTN; </a:t>
            </a:r>
            <a:r>
              <a:rPr lang="en-US" sz="1100" dirty="0">
                <a:solidFill>
                  <a:srgbClr val="C00000"/>
                </a:solidFill>
                <a:hlinkClick r:id="rId20">
                  <a:extLst>
                    <a:ext uri="{A12FA001-AC4F-418D-AE19-62706E023703}">
                      <ahyp:hlinkClr xmlns:ahyp="http://schemas.microsoft.com/office/drawing/2018/hyperlinkcolor" val="tx"/>
                    </a:ext>
                  </a:extLst>
                </a:hlinkClick>
              </a:rPr>
              <a:t>RP-220518</a:t>
            </a:r>
            <a:r>
              <a:rPr lang="en-US" sz="1100" dirty="0">
                <a:solidFill>
                  <a:srgbClr val="C00000"/>
                </a:solidFill>
              </a:rPr>
              <a:t> (WI: New bands and bandwidth allocation for 5G terrestrial broadcast (part 2)), which was originally approved in RAN#91-e, etc.</a:t>
            </a:r>
          </a:p>
          <a:p>
            <a:endParaRPr lang="en-US" sz="1100" dirty="0">
              <a:solidFill>
                <a:srgbClr val="C00000"/>
              </a:solidFill>
            </a:endParaRPr>
          </a:p>
        </p:txBody>
      </p:sp>
    </p:spTree>
    <p:extLst>
      <p:ext uri="{BB962C8B-B14F-4D97-AF65-F5344CB8AC3E}">
        <p14:creationId xmlns:p14="http://schemas.microsoft.com/office/powerpoint/2010/main" val="242939453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93534" y="2274381"/>
            <a:ext cx="12746197" cy="1470025"/>
          </a:xfrm>
        </p:spPr>
        <p:txBody>
          <a:bodyPr/>
          <a:lstStyle/>
          <a:p>
            <a:r>
              <a:rPr lang="en-US" dirty="0"/>
              <a:t>ITU matters</a:t>
            </a:r>
          </a:p>
        </p:txBody>
      </p:sp>
    </p:spTree>
    <p:extLst>
      <p:ext uri="{BB962C8B-B14F-4D97-AF65-F5344CB8AC3E}">
        <p14:creationId xmlns:p14="http://schemas.microsoft.com/office/powerpoint/2010/main" val="122524110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241" y="1242485"/>
            <a:ext cx="13756312" cy="4830233"/>
          </a:xfrm>
        </p:spPr>
        <p:txBody>
          <a:bodyPr/>
          <a:lstStyle/>
          <a:p>
            <a:pPr lvl="0"/>
            <a:r>
              <a:rPr lang="en-US" sz="3600" dirty="0"/>
              <a:t>New leadership in TSG-RAN WGs</a:t>
            </a:r>
          </a:p>
          <a:p>
            <a:pPr lvl="0"/>
            <a:r>
              <a:rPr lang="en-US" sz="3600" dirty="0"/>
              <a:t>Administrative aspects</a:t>
            </a:r>
          </a:p>
          <a:p>
            <a:pPr lvl="0"/>
            <a:r>
              <a:rPr lang="en-US" sz="3600" dirty="0"/>
              <a:t>Planning aspects</a:t>
            </a:r>
          </a:p>
          <a:p>
            <a:pPr lvl="0"/>
            <a:r>
              <a:rPr lang="en-US" sz="3600" dirty="0"/>
              <a:t>TSG RAN project update</a:t>
            </a:r>
          </a:p>
          <a:p>
            <a:pPr lvl="1"/>
            <a:r>
              <a:rPr lang="en-US" sz="2800" dirty="0"/>
              <a:t>Rel-17 RAN projects update</a:t>
            </a:r>
          </a:p>
          <a:p>
            <a:pPr lvl="1"/>
            <a:r>
              <a:rPr lang="en-US" sz="2800" dirty="0"/>
              <a:t>Rel-18 RAN project update</a:t>
            </a:r>
          </a:p>
          <a:p>
            <a:r>
              <a:rPr lang="en-US" sz="3600" dirty="0"/>
              <a:t> ITU matters</a:t>
            </a:r>
          </a:p>
        </p:txBody>
      </p:sp>
    </p:spTree>
    <p:extLst>
      <p:ext uri="{BB962C8B-B14F-4D97-AF65-F5344CB8AC3E}">
        <p14:creationId xmlns:p14="http://schemas.microsoft.com/office/powerpoint/2010/main" val="400819234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 in RAN#94-e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400" dirty="0"/>
              <a:t>The following LSs were agreed by RAN and sent to SA</a:t>
            </a:r>
          </a:p>
          <a:p>
            <a:pPr marL="704818" lvl="1" indent="-171450"/>
            <a:r>
              <a:rPr lang="en-US" sz="2000" dirty="0">
                <a:hlinkClick r:id="rId2"/>
              </a:rPr>
              <a:t>RP-213642</a:t>
            </a:r>
            <a:r>
              <a:rPr lang="en-US" sz="2000" dirty="0"/>
              <a:t>: Draft reply LS to ITU-R WP5D/TEMP/482rev1 = RP-212699 on work towards two new recommendations "Generic unwanted emission characteristics of base / mobile stations using the terrestrial radio interfaces of IMT-2020" (to: SA; cc: -; contact: Telecom Italia) </a:t>
            </a:r>
          </a:p>
          <a:p>
            <a:pPr marL="1276321" lvl="2" indent="-285750">
              <a:spcBef>
                <a:spcPts val="0"/>
              </a:spcBef>
              <a:spcAft>
                <a:spcPts val="0"/>
              </a:spcAft>
            </a:pPr>
            <a:r>
              <a:rPr lang="en-US" sz="1600" dirty="0">
                <a:effectLst/>
                <a:latin typeface="Calibri" panose="020F0502020204030204" pitchFamily="34" charset="0"/>
                <a:ea typeface="Times New Roman" panose="02020603050405020304" pitchFamily="18" charset="0"/>
              </a:rPr>
              <a:t>Submitted to SA and finally to PCG for their approval in time for the submission deadline to WP5D (January 31st, 2022). There was a general agreement to work toward a simplification of the material to be submitted by 3GPP for inclusion in the new Recommendations, and leave to RAN4 and RAN5 how to best manage it</a:t>
            </a:r>
            <a:endParaRPr lang="en-US" sz="1600" dirty="0">
              <a:effectLst/>
              <a:latin typeface="Calibri" panose="020F0502020204030204" pitchFamily="34" charset="0"/>
              <a:ea typeface="SimSun" panose="02010600030101010101" pitchFamily="2" charset="-122"/>
            </a:endParaRPr>
          </a:p>
          <a:p>
            <a:pPr marL="704818" lvl="1" indent="-171450"/>
            <a:r>
              <a:rPr lang="en-US" sz="2000" dirty="0">
                <a:hlinkClick r:id="rId3"/>
              </a:rPr>
              <a:t>RP-213643</a:t>
            </a:r>
            <a:r>
              <a:rPr lang="en-US" sz="2000" dirty="0"/>
              <a:t>: Draft reply LS to ITU-R WP5D/TEMP/327(Rev.1) = RP-210747 on Revision of Recommendations ITU-R M.2070 and ITU-R M.2071 on Unwanted Emissions of IMT-Advanced (to: SA; cc: -; contact: Telecom Italia)</a:t>
            </a:r>
          </a:p>
          <a:p>
            <a:pPr marL="1238189" lvl="2" indent="-171450"/>
            <a:r>
              <a:rPr lang="en-US" sz="1800" dirty="0"/>
              <a:t>Submitted to SA and finally to PCG for their approval in time for the submission deadline to WP5D (January 31st, 2022)</a:t>
            </a:r>
          </a:p>
          <a:p>
            <a:pPr marL="171450" indent="-171450"/>
            <a:r>
              <a:rPr lang="en-US" sz="2400" dirty="0"/>
              <a:t>Note:</a:t>
            </a:r>
          </a:p>
          <a:p>
            <a:pPr marL="704818" lvl="1" indent="-171450"/>
            <a:r>
              <a:rPr lang="en-US" sz="1800" dirty="0">
                <a:hlinkClick r:id="rId4"/>
              </a:rPr>
              <a:t>RP-212698 </a:t>
            </a:r>
            <a:r>
              <a:rPr lang="en-US" sz="1800" dirty="0"/>
              <a:t>(</a:t>
            </a:r>
            <a:r>
              <a:rPr lang="en-US" sz="1800" i="1" dirty="0"/>
              <a:t>LS on Development of a draft new Report ITU-R M.[IMT.INDUSTRY] - Applications of IMT for specific societal, industrial and enterprise usages</a:t>
            </a:r>
            <a:r>
              <a:rPr lang="en-US" sz="1800" dirty="0"/>
              <a:t>) </a:t>
            </a:r>
            <a:r>
              <a:rPr lang="en-US" sz="1800" dirty="0">
                <a:sym typeface="Wingdings" panose="05000000000000000000" pitchFamily="2" charset="2"/>
              </a:rPr>
              <a:t> SA </a:t>
            </a:r>
            <a:r>
              <a:rPr lang="en-US" sz="1800" dirty="0">
                <a:effectLst/>
                <a:latin typeface="Calibri" panose="020F0502020204030204" pitchFamily="34" charset="0"/>
                <a:ea typeface="Times New Roman" panose="02020603050405020304" pitchFamily="18" charset="0"/>
              </a:rPr>
              <a:t>can decide whether to provide an answer to ITU or not</a:t>
            </a:r>
            <a:endParaRPr lang="en-US" sz="1869" dirty="0"/>
          </a:p>
          <a:p>
            <a:pPr marL="819118" lvl="1" indent="-285750"/>
            <a:r>
              <a:rPr lang="en-US" sz="1800" dirty="0">
                <a:hlinkClick r:id="rId5"/>
              </a:rPr>
              <a:t>RP-212741 </a:t>
            </a:r>
            <a:r>
              <a:rPr lang="en-US" sz="1800" dirty="0"/>
              <a:t>(</a:t>
            </a:r>
            <a:r>
              <a:rPr lang="en-US" sz="1800" i="1" dirty="0"/>
              <a:t>Reply LS to RP-211577 on Test methods for over-the-air Total Radiated Power (TRP) field measurements of unwanted emissions from IMT radio equipment utilizing active antennas</a:t>
            </a:r>
            <a:r>
              <a:rPr lang="en-US" sz="1800" dirty="0"/>
              <a:t>) </a:t>
            </a:r>
            <a:r>
              <a:rPr lang="en-US" sz="1800" dirty="0">
                <a:sym typeface="Wingdings" panose="05000000000000000000" pitchFamily="2" charset="2"/>
              </a:rPr>
              <a:t> RAN tasks RAN4 to review the document and in case provide an answer by RAN#96 (note the deadline for submission to WP1C is June 21, 2022)</a:t>
            </a:r>
          </a:p>
          <a:p>
            <a:pPr marL="1352489" lvl="2" indent="-285750"/>
            <a:r>
              <a:rPr lang="en-US" sz="1465" dirty="0">
                <a:sym typeface="Wingdings" panose="05000000000000000000" pitchFamily="2" charset="2"/>
              </a:rPr>
              <a:t>RP-212741 is forwarded to RAN4 to trigger the discussion</a:t>
            </a:r>
            <a:endParaRPr lang="pt-BR" sz="1465" dirty="0"/>
          </a:p>
          <a:p>
            <a:pPr lvl="2"/>
            <a:endParaRPr lang="en-US" sz="1800" dirty="0"/>
          </a:p>
          <a:p>
            <a:endParaRPr lang="en-US" sz="2000" dirty="0"/>
          </a:p>
        </p:txBody>
      </p:sp>
    </p:spTree>
    <p:extLst>
      <p:ext uri="{BB962C8B-B14F-4D97-AF65-F5344CB8AC3E}">
        <p14:creationId xmlns:p14="http://schemas.microsoft.com/office/powerpoint/2010/main" val="373078050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 in RAN#95-e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400" dirty="0"/>
              <a:t>The following LSs were agreed by RAN and sent to SA</a:t>
            </a:r>
          </a:p>
          <a:p>
            <a:pPr lvl="1"/>
            <a:r>
              <a:rPr lang="en-US" sz="2000" dirty="0">
                <a:hlinkClick r:id="rId2"/>
              </a:rPr>
              <a:t>RP-220048</a:t>
            </a:r>
            <a:r>
              <a:rPr lang="en-US" sz="2000" dirty="0"/>
              <a:t>: DRAFT reply letter to ITU-R WP5D/TEMP/353-E = RP-211636 on the schedule for updating Recommendation ITU-R M.2150 to Revision ‘After Year 2021’ (to: SA ; cc: -; contact: Telecom Italia)</a:t>
            </a:r>
          </a:p>
          <a:p>
            <a:pPr lvl="1"/>
            <a:r>
              <a:rPr lang="en-US" sz="2000" dirty="0">
                <a:hlinkClick r:id="rId3"/>
              </a:rPr>
              <a:t>RP-220908</a:t>
            </a:r>
            <a:r>
              <a:rPr lang="en-US" sz="2000" dirty="0"/>
              <a:t>: DRAFT reply letter to ITU-R WP5D/TEMP/356 = RP-211634 on the schedule for updating Recommendation ITU-R M.2012 to Revision 6 (to: SA; cc: -; contact: Telecom Italia)</a:t>
            </a:r>
          </a:p>
          <a:p>
            <a:pPr lvl="1"/>
            <a:r>
              <a:rPr lang="en-US" sz="2000" dirty="0">
                <a:hlinkClick r:id="rId4"/>
              </a:rPr>
              <a:t>RP-220911:</a:t>
            </a:r>
            <a:r>
              <a:rPr lang="en-US" sz="2000" dirty="0"/>
              <a:t> Draft reply LS to ITU-R WP5D/TEMP/482rev1 = RP-212699 (update to RP-213642) on work towards two new recommendations "Generic unwanted emission characteristics of base / mobile stations using the terrestrial radio interfaces of IMT-2020" (to: SA; cc: -; contact: Telecom Italia)</a:t>
            </a:r>
          </a:p>
          <a:p>
            <a:pPr marL="171450" indent="-171450"/>
            <a:r>
              <a:rPr lang="en-US" sz="2400" dirty="0"/>
              <a:t>The following LS was approved by RAN and sent to SA</a:t>
            </a:r>
          </a:p>
          <a:p>
            <a:pPr lvl="1"/>
            <a:r>
              <a:rPr lang="en-US" sz="2000" dirty="0">
                <a:hlinkClick r:id="rId5"/>
              </a:rPr>
              <a:t>RP-22091</a:t>
            </a:r>
            <a:r>
              <a:rPr lang="en-US" sz="2000" dirty="0">
                <a:hlinkClick r:id="rId4"/>
              </a:rPr>
              <a:t>2:</a:t>
            </a:r>
            <a:r>
              <a:rPr lang="en-US" sz="2000" dirty="0"/>
              <a:t> LS related to 5GAA_WG4_S-220014 = RP-220044 on "online ITS communication standards database from ITU" (to: SA; cc: CT; contact: Deutsche Telekom)</a:t>
            </a:r>
            <a:endParaRPr lang="en-US" sz="1600" dirty="0"/>
          </a:p>
          <a:p>
            <a:endParaRPr lang="en-US" sz="2000" dirty="0"/>
          </a:p>
        </p:txBody>
      </p:sp>
    </p:spTree>
    <p:extLst>
      <p:ext uri="{BB962C8B-B14F-4D97-AF65-F5344CB8AC3E}">
        <p14:creationId xmlns:p14="http://schemas.microsoft.com/office/powerpoint/2010/main" val="64591060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A59E-B3E2-4A9D-8B8C-1B0A419C0C63}"/>
              </a:ext>
            </a:extLst>
          </p:cNvPr>
          <p:cNvSpPr>
            <a:spLocks noGrp="1"/>
          </p:cNvSpPr>
          <p:nvPr>
            <p:ph type="ctrTitle"/>
          </p:nvPr>
        </p:nvSpPr>
        <p:spPr>
          <a:xfrm>
            <a:off x="2004562" y="2693987"/>
            <a:ext cx="12746197" cy="1470025"/>
          </a:xfrm>
        </p:spPr>
        <p:txBody>
          <a:bodyPr/>
          <a:lstStyle/>
          <a:p>
            <a:r>
              <a:rPr lang="en-US" dirty="0"/>
              <a:t>Questions?</a:t>
            </a:r>
          </a:p>
        </p:txBody>
      </p:sp>
    </p:spTree>
    <p:extLst>
      <p:ext uri="{BB962C8B-B14F-4D97-AF65-F5344CB8AC3E}">
        <p14:creationId xmlns:p14="http://schemas.microsoft.com/office/powerpoint/2010/main" val="285719523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818935" y="2359047"/>
            <a:ext cx="12746197" cy="1470025"/>
          </a:xfrm>
        </p:spPr>
        <p:txBody>
          <a:bodyPr/>
          <a:lstStyle/>
          <a:p>
            <a:pPr lvl="0"/>
            <a:r>
              <a:rPr lang="en-US" sz="4400" dirty="0"/>
              <a:t>New leadership in TSG-RAN WGs</a:t>
            </a:r>
          </a:p>
        </p:txBody>
      </p:sp>
    </p:spTree>
    <p:extLst>
      <p:ext uri="{BB962C8B-B14F-4D97-AF65-F5344CB8AC3E}">
        <p14:creationId xmlns:p14="http://schemas.microsoft.com/office/powerpoint/2010/main" val="185601777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228603"/>
            <a:ext cx="11671540" cy="1143000"/>
          </a:xfrm>
        </p:spPr>
        <p:txBody>
          <a:bodyPr/>
          <a:lstStyle/>
          <a:p>
            <a:r>
              <a:rPr lang="en-US" dirty="0"/>
              <a:t>New leadership elected in TSG RAN WGs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93811" y="1773506"/>
            <a:ext cx="6817722" cy="3876317"/>
          </a:xfrm>
        </p:spPr>
        <p:txBody>
          <a:bodyPr/>
          <a:lstStyle/>
          <a:p>
            <a:r>
              <a:rPr lang="en-US" sz="2800" dirty="0"/>
              <a:t>TSG RAN WG1</a:t>
            </a:r>
          </a:p>
          <a:p>
            <a:pPr lvl="1"/>
            <a:r>
              <a:rPr lang="en-US" sz="2269" dirty="0"/>
              <a:t>Chair: Dr. Younsun KIM (Samsung/TTA)</a:t>
            </a:r>
          </a:p>
          <a:p>
            <a:pPr lvl="1"/>
            <a:r>
              <a:rPr lang="en-US" sz="2269" dirty="0"/>
              <a:t> Vice Chairs:</a:t>
            </a:r>
          </a:p>
          <a:p>
            <a:pPr marL="533368" lvl="1" indent="0">
              <a:buNone/>
            </a:pPr>
            <a:r>
              <a:rPr lang="en-US" sz="2269" dirty="0"/>
              <a:t>	            </a:t>
            </a:r>
            <a:r>
              <a:rPr lang="en-US" sz="2269" dirty="0">
                <a:solidFill>
                  <a:srgbClr val="0066FF"/>
                </a:solidFill>
              </a:rPr>
              <a:t>Dr. David Mazzarese (Huawei/ETSI)</a:t>
            </a:r>
          </a:p>
          <a:p>
            <a:pPr marL="533368" lvl="1" indent="0">
              <a:buNone/>
            </a:pPr>
            <a:r>
              <a:rPr lang="en-US" sz="2269" dirty="0"/>
              <a:t>	            Dr. Xiaodong XU (CMCC / CCSA)</a:t>
            </a:r>
          </a:p>
          <a:p>
            <a:pPr marL="0" indent="0">
              <a:buNone/>
            </a:pPr>
            <a:r>
              <a:rPr lang="en-US" sz="2800" dirty="0"/>
              <a:t>	</a:t>
            </a:r>
          </a:p>
        </p:txBody>
      </p:sp>
      <p:sp>
        <p:nvSpPr>
          <p:cNvPr id="4" name="Content Placeholder 2">
            <a:extLst>
              <a:ext uri="{FF2B5EF4-FFF2-40B4-BE49-F238E27FC236}">
                <a16:creationId xmlns:a16="http://schemas.microsoft.com/office/drawing/2014/main" id="{0CA9E7BE-6BE3-45C2-B320-F70D20ADA101}"/>
              </a:ext>
            </a:extLst>
          </p:cNvPr>
          <p:cNvSpPr txBox="1">
            <a:spLocks/>
          </p:cNvSpPr>
          <p:nvPr/>
        </p:nvSpPr>
        <p:spPr bwMode="auto">
          <a:xfrm>
            <a:off x="6136278" y="1295401"/>
            <a:ext cx="3075456" cy="47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indent="0">
              <a:buNone/>
            </a:pPr>
            <a:r>
              <a:rPr lang="en-US" sz="1600" u="sng" kern="0" dirty="0">
                <a:solidFill>
                  <a:srgbClr val="0066FF"/>
                </a:solidFill>
              </a:rPr>
              <a:t> New officials shown in blue color</a:t>
            </a:r>
            <a:endParaRPr lang="en-US" sz="1050" u="sng" kern="0" dirty="0">
              <a:solidFill>
                <a:srgbClr val="0066FF"/>
              </a:solidFill>
            </a:endParaRPr>
          </a:p>
        </p:txBody>
      </p:sp>
    </p:spTree>
    <p:extLst>
      <p:ext uri="{BB962C8B-B14F-4D97-AF65-F5344CB8AC3E}">
        <p14:creationId xmlns:p14="http://schemas.microsoft.com/office/powerpoint/2010/main" val="288323405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Administrative aspects</a:t>
            </a:r>
          </a:p>
        </p:txBody>
      </p:sp>
    </p:spTree>
    <p:extLst>
      <p:ext uri="{BB962C8B-B14F-4D97-AF65-F5344CB8AC3E}">
        <p14:creationId xmlns:p14="http://schemas.microsoft.com/office/powerpoint/2010/main" val="219182445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193040"/>
            <a:ext cx="11671540" cy="680722"/>
          </a:xfrm>
        </p:spPr>
        <p:txBody>
          <a:bodyPr/>
          <a:lstStyle/>
          <a:p>
            <a:r>
              <a:rPr lang="en-US" dirty="0"/>
              <a:t>Administrative Aspects	1/3</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047809" y="1193803"/>
            <a:ext cx="13438658" cy="4830233"/>
          </a:xfrm>
        </p:spPr>
        <p:txBody>
          <a:bodyPr/>
          <a:lstStyle/>
          <a:p>
            <a:r>
              <a:rPr lang="en-US" sz="2800" dirty="0"/>
              <a:t>Inclusive Language </a:t>
            </a:r>
          </a:p>
          <a:p>
            <a:pPr lvl="1"/>
            <a:r>
              <a:rPr lang="en-US" sz="2400" dirty="0"/>
              <a:t>Email discussion summary can be found in </a:t>
            </a:r>
            <a:r>
              <a:rPr lang="en-US" sz="2400" dirty="0">
                <a:hlinkClick r:id="rId2"/>
              </a:rPr>
              <a:t>RP-220878</a:t>
            </a:r>
            <a:endParaRPr lang="en-US" sz="2400" dirty="0"/>
          </a:p>
          <a:p>
            <a:pPr lvl="1"/>
            <a:r>
              <a:rPr lang="en-US" sz="2400" dirty="0">
                <a:hlinkClick r:id="rId3"/>
              </a:rPr>
              <a:t>RP-220313</a:t>
            </a:r>
            <a:r>
              <a:rPr lang="en-US" sz="2400" dirty="0"/>
              <a:t> (CR to TS 44.318) and </a:t>
            </a:r>
            <a:r>
              <a:rPr lang="en-US" sz="2400" dirty="0">
                <a:hlinkClick r:id="rId4"/>
              </a:rPr>
              <a:t>RP-220314</a:t>
            </a:r>
            <a:r>
              <a:rPr lang="en-US" sz="2400" dirty="0"/>
              <a:t> (CR to TS 45.008) are approved</a:t>
            </a:r>
          </a:p>
          <a:p>
            <a:pPr lvl="1"/>
            <a:r>
              <a:rPr lang="en-US" sz="2400" dirty="0">
                <a:hlinkClick r:id="rId5"/>
              </a:rPr>
              <a:t>RP-220238</a:t>
            </a:r>
            <a:r>
              <a:rPr lang="en-US" sz="2400" dirty="0"/>
              <a:t> (CRs for NR from RAN3), </a:t>
            </a:r>
            <a:r>
              <a:rPr lang="en-US" sz="2400" dirty="0">
                <a:hlinkClick r:id="rId6"/>
              </a:rPr>
              <a:t>RP-220239</a:t>
            </a:r>
            <a:r>
              <a:rPr lang="en-US" sz="2400" dirty="0"/>
              <a:t> (CR for E-UTRAN from RAN3), and </a:t>
            </a:r>
            <a:r>
              <a:rPr lang="en-US" sz="2400" dirty="0">
                <a:hlinkClick r:id="rId7"/>
              </a:rPr>
              <a:t>RP-220506 </a:t>
            </a:r>
            <a:r>
              <a:rPr lang="en-US" sz="2400" dirty="0"/>
              <a:t>(CRs for E-UTRAN and NR from RAN2) are approved</a:t>
            </a:r>
          </a:p>
          <a:p>
            <a:r>
              <a:rPr lang="en-US" sz="2800" dirty="0"/>
              <a:t>WID Guidelines</a:t>
            </a:r>
          </a:p>
          <a:p>
            <a:pPr lvl="1"/>
            <a:r>
              <a:rPr lang="en-US" sz="2400" dirty="0"/>
              <a:t>In response to ETSI MCC contribution </a:t>
            </a:r>
            <a:r>
              <a:rPr lang="en-US" sz="2400" dirty="0">
                <a:hlinkClick r:id="rId8"/>
              </a:rPr>
              <a:t>RP-220065</a:t>
            </a:r>
            <a:r>
              <a:rPr lang="en-US" sz="2400" dirty="0"/>
              <a:t>, RAN discussed and endorsed a set of feedbacks as summarized in </a:t>
            </a:r>
            <a:r>
              <a:rPr lang="en-US" sz="2400" dirty="0">
                <a:hlinkClick r:id="rId9"/>
              </a:rPr>
              <a:t>RP-220882</a:t>
            </a:r>
            <a:r>
              <a:rPr lang="en-US" sz="2400" dirty="0"/>
              <a:t> (Sec. 5 - Overall summary/conclusion) </a:t>
            </a:r>
          </a:p>
          <a:p>
            <a:pPr lvl="2"/>
            <a:r>
              <a:rPr lang="en-US" sz="2000" dirty="0"/>
              <a:t>RAN has reviewed RP-220065, and plans to work with the guidelines taking into account the following aspects: Simplicity/Generation/Enhancements/Acronyms: General Guidance/Acronyms: Consistency/Study/”New WID on”/”Structured Feature”</a:t>
            </a:r>
          </a:p>
        </p:txBody>
      </p:sp>
    </p:spTree>
    <p:extLst>
      <p:ext uri="{BB962C8B-B14F-4D97-AF65-F5344CB8AC3E}">
        <p14:creationId xmlns:p14="http://schemas.microsoft.com/office/powerpoint/2010/main" val="103713325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228603"/>
            <a:ext cx="11671540" cy="605361"/>
          </a:xfrm>
        </p:spPr>
        <p:txBody>
          <a:bodyPr/>
          <a:lstStyle/>
          <a:p>
            <a:r>
              <a:rPr lang="en-US" dirty="0"/>
              <a:t>Administrative Aspects	2/3</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8433" y="1013883"/>
            <a:ext cx="13438658" cy="4830233"/>
          </a:xfrm>
        </p:spPr>
        <p:txBody>
          <a:bodyPr/>
          <a:lstStyle/>
          <a:p>
            <a:r>
              <a:rPr lang="en-US" sz="3200" dirty="0"/>
              <a:t>UTRAN specs (25 and some 34 spec. series)</a:t>
            </a:r>
            <a:endParaRPr lang="en-US" altLang="zh-CN" sz="3200" dirty="0"/>
          </a:p>
          <a:p>
            <a:pPr lvl="1"/>
            <a:r>
              <a:rPr lang="en-US" altLang="zh-CN" sz="2800" dirty="0"/>
              <a:t>RAN#95-e agreed</a:t>
            </a:r>
            <a:r>
              <a:rPr lang="en-US" sz="2800" dirty="0"/>
              <a:t> NOT to automatically upgrade UTRAN specs (25 and some 34 spec. series) to Rel-17, as endorsed in </a:t>
            </a:r>
            <a:r>
              <a:rPr lang="en-US" sz="2800" dirty="0">
                <a:hlinkClick r:id="rId2"/>
              </a:rPr>
              <a:t>RP-220906</a:t>
            </a:r>
            <a:r>
              <a:rPr lang="en-US" sz="2800" dirty="0"/>
              <a:t>, with LS sent to SA/CT in </a:t>
            </a:r>
            <a:r>
              <a:rPr lang="en-US" sz="2800" dirty="0">
                <a:hlinkClick r:id="rId3"/>
              </a:rPr>
              <a:t>RP-221015</a:t>
            </a:r>
            <a:endParaRPr lang="en-US" sz="2800" dirty="0"/>
          </a:p>
          <a:p>
            <a:pPr lvl="2"/>
            <a:r>
              <a:rPr lang="en-US" sz="2400" dirty="0"/>
              <a:t>25 series: Do not upgrade any 25-series specifications to Rel-17.</a:t>
            </a:r>
          </a:p>
          <a:p>
            <a:pPr lvl="2"/>
            <a:r>
              <a:rPr lang="en-US" sz="2400" dirty="0"/>
              <a:t>34 series: Do not upgrade RAN4 specs TS 34.124 &amp; 34.926, and RAN2 spec TS 34.109.</a:t>
            </a:r>
          </a:p>
          <a:p>
            <a:pPr lvl="1"/>
            <a:r>
              <a:rPr lang="en-US" sz="2800" dirty="0"/>
              <a:t>However, after the joint session with SA/CT, the following was concluded:</a:t>
            </a:r>
          </a:p>
          <a:p>
            <a:pPr lvl="2"/>
            <a:r>
              <a:rPr lang="en-US" sz="2400" b="1" i="1" dirty="0">
                <a:effectLst/>
                <a:latin typeface="Calibri" panose="020F0502020204030204" pitchFamily="34" charset="0"/>
                <a:ea typeface="Times New Roman" panose="02020603050405020304" pitchFamily="18" charset="0"/>
              </a:rPr>
              <a:t>It was agreed that all 25 and 34 series specs should be upgraded to R17 and that until the end of R18 there should be a cross-TSG effort to find out if and how the related functionality could not be upgraded to R18. This discussion should also be on whether to update the 2G specifications. It was also agreed to still upgrade the SA4 specifications which were (last week) agreed to not be upgraded. These specs can be discussed over the next months in the same manner as outlined above.</a:t>
            </a:r>
            <a:endParaRPr lang="en-US" sz="2400" b="1" i="1" dirty="0">
              <a:effectLst/>
              <a:latin typeface="Calibri" panose="020F0502020204030204" pitchFamily="34" charset="0"/>
              <a:ea typeface="SimSun" panose="02010600030101010101" pitchFamily="2" charset="-122"/>
            </a:endParaRPr>
          </a:p>
          <a:p>
            <a:pPr lvl="1"/>
            <a:endParaRPr lang="en-US" sz="2800" dirty="0"/>
          </a:p>
        </p:txBody>
      </p:sp>
    </p:spTree>
    <p:extLst>
      <p:ext uri="{BB962C8B-B14F-4D97-AF65-F5344CB8AC3E}">
        <p14:creationId xmlns:p14="http://schemas.microsoft.com/office/powerpoint/2010/main" val="169549471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228603"/>
            <a:ext cx="11671540" cy="605361"/>
          </a:xfrm>
        </p:spPr>
        <p:txBody>
          <a:bodyPr/>
          <a:lstStyle/>
          <a:p>
            <a:r>
              <a:rPr lang="en-US" dirty="0"/>
              <a:t>Administrative Aspects	3/3</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013942" y="1185337"/>
            <a:ext cx="13438658" cy="4830233"/>
          </a:xfrm>
        </p:spPr>
        <p:txBody>
          <a:bodyPr/>
          <a:lstStyle/>
          <a:p>
            <a:r>
              <a:rPr lang="en-US" altLang="zh-CN" sz="2800" dirty="0"/>
              <a:t>TSG RAN </a:t>
            </a:r>
            <a:r>
              <a:rPr lang="en-US" altLang="zh-CN" sz="2800" dirty="0" err="1"/>
              <a:t>ToR</a:t>
            </a:r>
            <a:r>
              <a:rPr lang="en-US" altLang="zh-CN" sz="2800" dirty="0"/>
              <a:t> update</a:t>
            </a:r>
          </a:p>
          <a:p>
            <a:pPr marL="723929" lvl="1" indent="-342900">
              <a:spcBef>
                <a:spcPts val="0"/>
              </a:spcBef>
              <a:spcAft>
                <a:spcPts val="0"/>
              </a:spcAft>
            </a:pPr>
            <a:r>
              <a:rPr lang="en-US" sz="2400" dirty="0"/>
              <a:t>A proposal from the RAN chair (</a:t>
            </a:r>
            <a:r>
              <a:rPr lang="en-US" sz="2400" dirty="0">
                <a:hlinkClick r:id="rId2"/>
              </a:rPr>
              <a:t>RP-220067</a:t>
            </a:r>
            <a:r>
              <a:rPr lang="en-US" sz="2400" dirty="0"/>
              <a:t>) was submitted to RAN#95, for information only</a:t>
            </a:r>
          </a:p>
          <a:p>
            <a:pPr marL="723929" lvl="1" indent="-342900">
              <a:spcBef>
                <a:spcPts val="0"/>
              </a:spcBef>
              <a:spcAft>
                <a:spcPts val="0"/>
              </a:spcAft>
            </a:pPr>
            <a:r>
              <a:rPr lang="en-US" sz="2400" dirty="0"/>
              <a:t>No dedicated email thread, but valuable offline comments were received (e.g. on cross-TSG alignment)</a:t>
            </a:r>
          </a:p>
          <a:p>
            <a:pPr marL="723929" lvl="1" indent="-342900">
              <a:spcBef>
                <a:spcPts val="0"/>
              </a:spcBef>
              <a:spcAft>
                <a:spcPts val="0"/>
              </a:spcAft>
            </a:pPr>
            <a:r>
              <a:rPr lang="en-US" sz="2400" dirty="0"/>
              <a:t>Final version (noted) in</a:t>
            </a:r>
            <a:r>
              <a:rPr lang="en-US" sz="2400" dirty="0">
                <a:hlinkClick r:id="rId3"/>
              </a:rPr>
              <a:t> RP-220926</a:t>
            </a:r>
            <a:r>
              <a:rPr lang="en-US" sz="2400" dirty="0"/>
              <a:t> </a:t>
            </a:r>
          </a:p>
          <a:p>
            <a:pPr marL="1219133" lvl="2" indent="0">
              <a:buNone/>
            </a:pPr>
            <a:endParaRPr lang="en-US" sz="2000" dirty="0"/>
          </a:p>
        </p:txBody>
      </p:sp>
    </p:spTree>
    <p:extLst>
      <p:ext uri="{BB962C8B-B14F-4D97-AF65-F5344CB8AC3E}">
        <p14:creationId xmlns:p14="http://schemas.microsoft.com/office/powerpoint/2010/main" val="120344735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66068" y="2553780"/>
            <a:ext cx="12746197" cy="1470025"/>
          </a:xfrm>
        </p:spPr>
        <p:txBody>
          <a:bodyPr/>
          <a:lstStyle/>
          <a:p>
            <a:r>
              <a:rPr lang="en-US" dirty="0"/>
              <a:t>Planning Aspects</a:t>
            </a:r>
          </a:p>
        </p:txBody>
      </p:sp>
    </p:spTree>
    <p:extLst>
      <p:ext uri="{BB962C8B-B14F-4D97-AF65-F5344CB8AC3E}">
        <p14:creationId xmlns:p14="http://schemas.microsoft.com/office/powerpoint/2010/main" val="1939252559"/>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36937</TotalTime>
  <Words>2226</Words>
  <Application>Microsoft Office PowerPoint</Application>
  <PresentationFormat>Custom</PresentationFormat>
  <Paragraphs>237</Paragraphs>
  <Slides>22</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Nokia Pure Headline Ultra Light</vt:lpstr>
      <vt:lpstr>Nokia Pure Text</vt:lpstr>
      <vt:lpstr>Nokia Pure Text Light</vt:lpstr>
      <vt:lpstr>Arial</vt:lpstr>
      <vt:lpstr>Calibri</vt:lpstr>
      <vt:lpstr>Wingdings</vt:lpstr>
      <vt:lpstr>Nokia White Master with headline</vt:lpstr>
      <vt:lpstr>2_Office Theme</vt:lpstr>
      <vt:lpstr>Report from TSG-RAN</vt:lpstr>
      <vt:lpstr>Outline</vt:lpstr>
      <vt:lpstr>New leadership in TSG-RAN WGs</vt:lpstr>
      <vt:lpstr>New leadership elected in TSG RAN WGs</vt:lpstr>
      <vt:lpstr>Administrative aspects</vt:lpstr>
      <vt:lpstr>Administrative Aspects 1/3</vt:lpstr>
      <vt:lpstr>Administrative Aspects 2/3</vt:lpstr>
      <vt:lpstr>Administrative Aspects 3/3</vt:lpstr>
      <vt:lpstr>Planning Aspects</vt:lpstr>
      <vt:lpstr>RAN timeline and Meeting Planning </vt:lpstr>
      <vt:lpstr>TSG-RAN Projects Update</vt:lpstr>
      <vt:lpstr>RAN Rel-17 Projects Update </vt:lpstr>
      <vt:lpstr>5Gi Merger  </vt:lpstr>
      <vt:lpstr>RAN Rel-18 Projects Update</vt:lpstr>
      <vt:lpstr>RAN R18 Package: RAN1-led Projects</vt:lpstr>
      <vt:lpstr>RAN R18 Package: RAN2-led Projects</vt:lpstr>
      <vt:lpstr>RAN R18 Package: RAN3-led Projects</vt:lpstr>
      <vt:lpstr>RAN R18 Package: RAN4-led Projects</vt:lpstr>
      <vt:lpstr>ITU matters</vt:lpstr>
      <vt:lpstr>ITU matters in RAN#94-e</vt:lpstr>
      <vt:lpstr>ITU matters in RAN#95-e</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645</cp:revision>
  <dcterms:created xsi:type="dcterms:W3CDTF">2018-05-24T11:49:12Z</dcterms:created>
  <dcterms:modified xsi:type="dcterms:W3CDTF">2022-04-19T14:58:36Z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