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89" r:id="rId5"/>
    <p:sldId id="303" r:id="rId6"/>
    <p:sldId id="290" r:id="rId7"/>
    <p:sldId id="330" r:id="rId8"/>
    <p:sldId id="325" r:id="rId9"/>
    <p:sldId id="332" r:id="rId10"/>
    <p:sldId id="334" r:id="rId11"/>
    <p:sldId id="331" r:id="rId12"/>
    <p:sldId id="333" r:id="rId13"/>
    <p:sldId id="33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160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ri Shilat" initials="MS" lastIdx="20" clrIdx="0">
    <p:extLst>
      <p:ext uri="{19B8F6BF-5375-455C-9EA6-DF929625EA0E}">
        <p15:presenceInfo xmlns:p15="http://schemas.microsoft.com/office/powerpoint/2012/main" userId="S-1-5-21-143744227-174999600-642189945-19616" providerId="AD"/>
      </p:ext>
    </p:extLst>
  </p:cmAuthor>
  <p:cmAuthor id="2" name="Ronit Soen" initials="RS" lastIdx="4" clrIdx="1">
    <p:extLst>
      <p:ext uri="{19B8F6BF-5375-455C-9EA6-DF929625EA0E}">
        <p15:presenceInfo xmlns:p15="http://schemas.microsoft.com/office/powerpoint/2012/main" userId="S-1-5-21-143744227-174999600-642189945-8196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A95"/>
    <a:srgbClr val="49B792"/>
    <a:srgbClr val="FFD789"/>
    <a:srgbClr val="FFD88C"/>
    <a:srgbClr val="298FD1"/>
    <a:srgbClr val="004A8D"/>
    <a:srgbClr val="E1F0FF"/>
    <a:srgbClr val="99FFCC"/>
    <a:srgbClr val="E7E6E6"/>
    <a:srgbClr val="302E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D8C1A6-86ED-4124-A4D3-DCB7F0592B05}" v="24" dt="2021-10-08T13:24:30.2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סגנון ביניים 2 - הדגשה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סגנון בהיר 2 - הדגשה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347" autoAdjust="0"/>
    <p:restoredTop sz="96412" autoAdjust="0"/>
  </p:normalViewPr>
  <p:slideViewPr>
    <p:cSldViewPr snapToGrid="0" showGuides="1">
      <p:cViewPr varScale="1">
        <p:scale>
          <a:sx n="107" d="100"/>
          <a:sy n="107" d="100"/>
        </p:scale>
        <p:origin x="132" y="1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3372"/>
    </p:cViewPr>
  </p:sorterViewPr>
  <p:notesViewPr>
    <p:cSldViewPr snapToGrid="0" showGuides="1">
      <p:cViewPr varScale="1">
        <p:scale>
          <a:sx n="124" d="100"/>
          <a:sy n="124" d="100"/>
        </p:scale>
        <p:origin x="495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85D8C1A6-86ED-4124-A4D3-DCB7F0592B05}"/>
    <pc:docChg chg="undo redo custSel addSld delSld modSld sldOrd modMainMaster">
      <pc:chgData name="Kevin Flynn" userId="8512d3b6-9e1b-4dce-bd11-e4335739214c" providerId="ADAL" clId="{85D8C1A6-86ED-4124-A4D3-DCB7F0592B05}" dt="2021-10-12T07:45:01.230" v="1411" actId="20577"/>
      <pc:docMkLst>
        <pc:docMk/>
      </pc:docMkLst>
      <pc:sldChg chg="del">
        <pc:chgData name="Kevin Flynn" userId="8512d3b6-9e1b-4dce-bd11-e4335739214c" providerId="ADAL" clId="{85D8C1A6-86ED-4124-A4D3-DCB7F0592B05}" dt="2021-10-08T09:40:53.685" v="29" actId="47"/>
        <pc:sldMkLst>
          <pc:docMk/>
          <pc:sldMk cId="1844838321" sldId="273"/>
        </pc:sldMkLst>
      </pc:sldChg>
      <pc:sldChg chg="del">
        <pc:chgData name="Kevin Flynn" userId="8512d3b6-9e1b-4dce-bd11-e4335739214c" providerId="ADAL" clId="{85D8C1A6-86ED-4124-A4D3-DCB7F0592B05}" dt="2021-10-08T09:50:11.253" v="228" actId="47"/>
        <pc:sldMkLst>
          <pc:docMk/>
          <pc:sldMk cId="2065503874" sldId="276"/>
        </pc:sldMkLst>
      </pc:sldChg>
      <pc:sldChg chg="del">
        <pc:chgData name="Kevin Flynn" userId="8512d3b6-9e1b-4dce-bd11-e4335739214c" providerId="ADAL" clId="{85D8C1A6-86ED-4124-A4D3-DCB7F0592B05}" dt="2021-10-08T09:50:23.907" v="232" actId="47"/>
        <pc:sldMkLst>
          <pc:docMk/>
          <pc:sldMk cId="188114317" sldId="277"/>
        </pc:sldMkLst>
      </pc:sldChg>
      <pc:sldChg chg="modSp del mod">
        <pc:chgData name="Kevin Flynn" userId="8512d3b6-9e1b-4dce-bd11-e4335739214c" providerId="ADAL" clId="{85D8C1A6-86ED-4124-A4D3-DCB7F0592B05}" dt="2021-10-08T10:02:53.792" v="263" actId="47"/>
        <pc:sldMkLst>
          <pc:docMk/>
          <pc:sldMk cId="3652279622" sldId="278"/>
        </pc:sldMkLst>
        <pc:spChg chg="mod">
          <ac:chgData name="Kevin Flynn" userId="8512d3b6-9e1b-4dce-bd11-e4335739214c" providerId="ADAL" clId="{85D8C1A6-86ED-4124-A4D3-DCB7F0592B05}" dt="2021-10-08T09:52:44.242" v="256" actId="207"/>
          <ac:spMkLst>
            <pc:docMk/>
            <pc:sldMk cId="3652279622" sldId="278"/>
            <ac:spMk id="2" creationId="{5C209B8E-204C-40FF-AED9-29F847D8CE20}"/>
          </ac:spMkLst>
        </pc:spChg>
      </pc:sldChg>
      <pc:sldChg chg="addSp delSp modSp mod">
        <pc:chgData name="Kevin Flynn" userId="8512d3b6-9e1b-4dce-bd11-e4335739214c" providerId="ADAL" clId="{85D8C1A6-86ED-4124-A4D3-DCB7F0592B05}" dt="2021-10-12T07:41:08.178" v="1376" actId="1076"/>
        <pc:sldMkLst>
          <pc:docMk/>
          <pc:sldMk cId="553991956" sldId="289"/>
        </pc:sldMkLst>
        <pc:spChg chg="mod">
          <ac:chgData name="Kevin Flynn" userId="8512d3b6-9e1b-4dce-bd11-e4335739214c" providerId="ADAL" clId="{85D8C1A6-86ED-4124-A4D3-DCB7F0592B05}" dt="2021-10-08T09:38:40.315" v="12" actId="20577"/>
          <ac:spMkLst>
            <pc:docMk/>
            <pc:sldMk cId="553991956" sldId="289"/>
            <ac:spMk id="4" creationId="{5C939926-09EB-4A33-92E7-C0ADC8F108FC}"/>
          </ac:spMkLst>
        </pc:spChg>
        <pc:spChg chg="mod">
          <ac:chgData name="Kevin Flynn" userId="8512d3b6-9e1b-4dce-bd11-e4335739214c" providerId="ADAL" clId="{85D8C1A6-86ED-4124-A4D3-DCB7F0592B05}" dt="2021-10-12T07:41:07.534" v="1375" actId="207"/>
          <ac:spMkLst>
            <pc:docMk/>
            <pc:sldMk cId="553991956" sldId="289"/>
            <ac:spMk id="7" creationId="{93F0E7B5-6EDE-499C-887C-B68FABD13C07}"/>
          </ac:spMkLst>
        </pc:spChg>
        <pc:spChg chg="mod">
          <ac:chgData name="Kevin Flynn" userId="8512d3b6-9e1b-4dce-bd11-e4335739214c" providerId="ADAL" clId="{85D8C1A6-86ED-4124-A4D3-DCB7F0592B05}" dt="2021-10-12T07:41:08.178" v="1376" actId="1076"/>
          <ac:spMkLst>
            <pc:docMk/>
            <pc:sldMk cId="553991956" sldId="289"/>
            <ac:spMk id="12" creationId="{46832801-2D32-4FF0-AE99-15B7B87BE5C3}"/>
          </ac:spMkLst>
        </pc:spChg>
        <pc:picChg chg="del">
          <ac:chgData name="Kevin Flynn" userId="8512d3b6-9e1b-4dce-bd11-e4335739214c" providerId="ADAL" clId="{85D8C1A6-86ED-4124-A4D3-DCB7F0592B05}" dt="2021-10-08T09:39:23.691" v="19" actId="478"/>
          <ac:picMkLst>
            <pc:docMk/>
            <pc:sldMk cId="553991956" sldId="289"/>
            <ac:picMk id="5" creationId="{D2517D43-21FF-43A6-8772-E206EDB5E19B}"/>
          </ac:picMkLst>
        </pc:picChg>
        <pc:picChg chg="add mod">
          <ac:chgData name="Kevin Flynn" userId="8512d3b6-9e1b-4dce-bd11-e4335739214c" providerId="ADAL" clId="{85D8C1A6-86ED-4124-A4D3-DCB7F0592B05}" dt="2021-10-08T12:35:54.985" v="1237" actId="1076"/>
          <ac:picMkLst>
            <pc:docMk/>
            <pc:sldMk cId="553991956" sldId="289"/>
            <ac:picMk id="6" creationId="{C8AF177A-CDE1-4FC4-A810-E3A756A903E6}"/>
          </ac:picMkLst>
        </pc:picChg>
      </pc:sldChg>
      <pc:sldChg chg="modSp mod">
        <pc:chgData name="Kevin Flynn" userId="8512d3b6-9e1b-4dce-bd11-e4335739214c" providerId="ADAL" clId="{85D8C1A6-86ED-4124-A4D3-DCB7F0592B05}" dt="2021-10-08T09:52:23.580" v="252" actId="207"/>
        <pc:sldMkLst>
          <pc:docMk/>
          <pc:sldMk cId="513933176" sldId="290"/>
        </pc:sldMkLst>
        <pc:spChg chg="mod">
          <ac:chgData name="Kevin Flynn" userId="8512d3b6-9e1b-4dce-bd11-e4335739214c" providerId="ADAL" clId="{85D8C1A6-86ED-4124-A4D3-DCB7F0592B05}" dt="2021-10-08T09:52:23.580" v="252" actId="207"/>
          <ac:spMkLst>
            <pc:docMk/>
            <pc:sldMk cId="513933176" sldId="290"/>
            <ac:spMk id="2" creationId="{8541CB8F-0E94-40E3-8B66-53951BA63740}"/>
          </ac:spMkLst>
        </pc:spChg>
        <pc:spChg chg="mod">
          <ac:chgData name="Kevin Flynn" userId="8512d3b6-9e1b-4dce-bd11-e4335739214c" providerId="ADAL" clId="{85D8C1A6-86ED-4124-A4D3-DCB7F0592B05}" dt="2021-10-08T09:40:17.398" v="27" actId="6549"/>
          <ac:spMkLst>
            <pc:docMk/>
            <pc:sldMk cId="513933176" sldId="290"/>
            <ac:spMk id="10" creationId="{8C8CD72C-BD1E-4453-A1DD-653D8B4CE6E1}"/>
          </ac:spMkLst>
        </pc:spChg>
      </pc:sldChg>
      <pc:sldChg chg="del">
        <pc:chgData name="Kevin Flynn" userId="8512d3b6-9e1b-4dce-bd11-e4335739214c" providerId="ADAL" clId="{85D8C1A6-86ED-4124-A4D3-DCB7F0592B05}" dt="2021-10-08T09:50:36.593" v="234" actId="47"/>
        <pc:sldMkLst>
          <pc:docMk/>
          <pc:sldMk cId="1920334258" sldId="295"/>
        </pc:sldMkLst>
      </pc:sldChg>
      <pc:sldChg chg="delSp modSp del mod">
        <pc:chgData name="Kevin Flynn" userId="8512d3b6-9e1b-4dce-bd11-e4335739214c" providerId="ADAL" clId="{85D8C1A6-86ED-4124-A4D3-DCB7F0592B05}" dt="2021-10-08T10:02:59.714" v="264" actId="47"/>
        <pc:sldMkLst>
          <pc:docMk/>
          <pc:sldMk cId="1688483466" sldId="296"/>
        </pc:sldMkLst>
        <pc:spChg chg="mod">
          <ac:chgData name="Kevin Flynn" userId="8512d3b6-9e1b-4dce-bd11-e4335739214c" providerId="ADAL" clId="{85D8C1A6-86ED-4124-A4D3-DCB7F0592B05}" dt="2021-10-08T09:52:34.137" v="254" actId="207"/>
          <ac:spMkLst>
            <pc:docMk/>
            <pc:sldMk cId="1688483466" sldId="296"/>
            <ac:spMk id="2" creationId="{9DC272D9-9C7B-4992-BD6C-1B8142222DC3}"/>
          </ac:spMkLst>
        </pc:spChg>
        <pc:spChg chg="del">
          <ac:chgData name="Kevin Flynn" userId="8512d3b6-9e1b-4dce-bd11-e4335739214c" providerId="ADAL" clId="{85D8C1A6-86ED-4124-A4D3-DCB7F0592B05}" dt="2021-10-08T09:49:44.732" v="219" actId="478"/>
          <ac:spMkLst>
            <pc:docMk/>
            <pc:sldMk cId="1688483466" sldId="296"/>
            <ac:spMk id="10" creationId="{C0F954B8-E933-4E79-9DE5-3F14C87EB3F8}"/>
          </ac:spMkLst>
        </pc:spChg>
        <pc:spChg chg="del">
          <ac:chgData name="Kevin Flynn" userId="8512d3b6-9e1b-4dce-bd11-e4335739214c" providerId="ADAL" clId="{85D8C1A6-86ED-4124-A4D3-DCB7F0592B05}" dt="2021-10-08T09:49:42.986" v="218" actId="478"/>
          <ac:spMkLst>
            <pc:docMk/>
            <pc:sldMk cId="1688483466" sldId="296"/>
            <ac:spMk id="11" creationId="{4A556C1B-B2D9-4D18-B2CC-3D6FFED6C6B2}"/>
          </ac:spMkLst>
        </pc:spChg>
        <pc:spChg chg="del">
          <ac:chgData name="Kevin Flynn" userId="8512d3b6-9e1b-4dce-bd11-e4335739214c" providerId="ADAL" clId="{85D8C1A6-86ED-4124-A4D3-DCB7F0592B05}" dt="2021-10-08T09:49:42.986" v="218" actId="478"/>
          <ac:spMkLst>
            <pc:docMk/>
            <pc:sldMk cId="1688483466" sldId="296"/>
            <ac:spMk id="12" creationId="{21DD49D2-E055-4923-A66C-83438A2DD01D}"/>
          </ac:spMkLst>
        </pc:spChg>
        <pc:spChg chg="del">
          <ac:chgData name="Kevin Flynn" userId="8512d3b6-9e1b-4dce-bd11-e4335739214c" providerId="ADAL" clId="{85D8C1A6-86ED-4124-A4D3-DCB7F0592B05}" dt="2021-10-08T09:49:42.986" v="218" actId="478"/>
          <ac:spMkLst>
            <pc:docMk/>
            <pc:sldMk cId="1688483466" sldId="296"/>
            <ac:spMk id="13" creationId="{A5A423A6-7371-4C34-8043-315D738CE8BC}"/>
          </ac:spMkLst>
        </pc:spChg>
        <pc:spChg chg="del">
          <ac:chgData name="Kevin Flynn" userId="8512d3b6-9e1b-4dce-bd11-e4335739214c" providerId="ADAL" clId="{85D8C1A6-86ED-4124-A4D3-DCB7F0592B05}" dt="2021-10-08T09:49:42.986" v="218" actId="478"/>
          <ac:spMkLst>
            <pc:docMk/>
            <pc:sldMk cId="1688483466" sldId="296"/>
            <ac:spMk id="14" creationId="{AEB1D4A7-3362-4D3F-AE43-FBA32CD81E2D}"/>
          </ac:spMkLst>
        </pc:spChg>
        <pc:spChg chg="del">
          <ac:chgData name="Kevin Flynn" userId="8512d3b6-9e1b-4dce-bd11-e4335739214c" providerId="ADAL" clId="{85D8C1A6-86ED-4124-A4D3-DCB7F0592B05}" dt="2021-10-08T09:49:42.986" v="218" actId="478"/>
          <ac:spMkLst>
            <pc:docMk/>
            <pc:sldMk cId="1688483466" sldId="296"/>
            <ac:spMk id="15" creationId="{68BAF057-70C8-4C4D-9CAE-9C2311411E1C}"/>
          </ac:spMkLst>
        </pc:spChg>
        <pc:spChg chg="del mod">
          <ac:chgData name="Kevin Flynn" userId="8512d3b6-9e1b-4dce-bd11-e4335739214c" providerId="ADAL" clId="{85D8C1A6-86ED-4124-A4D3-DCB7F0592B05}" dt="2021-10-08T09:49:48.206" v="223" actId="478"/>
          <ac:spMkLst>
            <pc:docMk/>
            <pc:sldMk cId="1688483466" sldId="296"/>
            <ac:spMk id="16" creationId="{49303EC7-8407-478C-9586-65DA7C522C8D}"/>
          </ac:spMkLst>
        </pc:spChg>
        <pc:spChg chg="del">
          <ac:chgData name="Kevin Flynn" userId="8512d3b6-9e1b-4dce-bd11-e4335739214c" providerId="ADAL" clId="{85D8C1A6-86ED-4124-A4D3-DCB7F0592B05}" dt="2021-10-08T09:49:47.481" v="222" actId="478"/>
          <ac:spMkLst>
            <pc:docMk/>
            <pc:sldMk cId="1688483466" sldId="296"/>
            <ac:spMk id="17" creationId="{1EB374E6-96D2-4C75-A392-4C6703F2A748}"/>
          </ac:spMkLst>
        </pc:spChg>
        <pc:spChg chg="del">
          <ac:chgData name="Kevin Flynn" userId="8512d3b6-9e1b-4dce-bd11-e4335739214c" providerId="ADAL" clId="{85D8C1A6-86ED-4124-A4D3-DCB7F0592B05}" dt="2021-10-08T09:49:45.754" v="220" actId="478"/>
          <ac:spMkLst>
            <pc:docMk/>
            <pc:sldMk cId="1688483466" sldId="296"/>
            <ac:spMk id="18" creationId="{09538416-82F3-498F-AB8F-8D624B6C6D62}"/>
          </ac:spMkLst>
        </pc:spChg>
        <pc:spChg chg="del">
          <ac:chgData name="Kevin Flynn" userId="8512d3b6-9e1b-4dce-bd11-e4335739214c" providerId="ADAL" clId="{85D8C1A6-86ED-4124-A4D3-DCB7F0592B05}" dt="2021-10-08T09:49:42.986" v="218" actId="478"/>
          <ac:spMkLst>
            <pc:docMk/>
            <pc:sldMk cId="1688483466" sldId="296"/>
            <ac:spMk id="19" creationId="{34DCC34E-23A2-4960-8DBF-F2AB0C6CCEAE}"/>
          </ac:spMkLst>
        </pc:spChg>
        <pc:picChg chg="del">
          <ac:chgData name="Kevin Flynn" userId="8512d3b6-9e1b-4dce-bd11-e4335739214c" providerId="ADAL" clId="{85D8C1A6-86ED-4124-A4D3-DCB7F0592B05}" dt="2021-10-08T09:49:39.085" v="217" actId="478"/>
          <ac:picMkLst>
            <pc:docMk/>
            <pc:sldMk cId="1688483466" sldId="296"/>
            <ac:picMk id="9" creationId="{CD8C66D5-78AF-4F74-AC20-C9B49EF70443}"/>
          </ac:picMkLst>
        </pc:picChg>
      </pc:sldChg>
      <pc:sldChg chg="del">
        <pc:chgData name="Kevin Flynn" userId="8512d3b6-9e1b-4dce-bd11-e4335739214c" providerId="ADAL" clId="{85D8C1A6-86ED-4124-A4D3-DCB7F0592B05}" dt="2021-10-08T09:49:55.402" v="225" actId="47"/>
        <pc:sldMkLst>
          <pc:docMk/>
          <pc:sldMk cId="4192138211" sldId="297"/>
        </pc:sldMkLst>
      </pc:sldChg>
      <pc:sldChg chg="del">
        <pc:chgData name="Kevin Flynn" userId="8512d3b6-9e1b-4dce-bd11-e4335739214c" providerId="ADAL" clId="{85D8C1A6-86ED-4124-A4D3-DCB7F0592B05}" dt="2021-10-08T09:50:21.224" v="231" actId="47"/>
        <pc:sldMkLst>
          <pc:docMk/>
          <pc:sldMk cId="3393457269" sldId="298"/>
        </pc:sldMkLst>
      </pc:sldChg>
      <pc:sldChg chg="del">
        <pc:chgData name="Kevin Flynn" userId="8512d3b6-9e1b-4dce-bd11-e4335739214c" providerId="ADAL" clId="{85D8C1A6-86ED-4124-A4D3-DCB7F0592B05}" dt="2021-10-08T09:50:40.499" v="236" actId="47"/>
        <pc:sldMkLst>
          <pc:docMk/>
          <pc:sldMk cId="2705410243" sldId="302"/>
        </pc:sldMkLst>
      </pc:sldChg>
      <pc:sldChg chg="delSp modSp mod">
        <pc:chgData name="Kevin Flynn" userId="8512d3b6-9e1b-4dce-bd11-e4335739214c" providerId="ADAL" clId="{85D8C1A6-86ED-4124-A4D3-DCB7F0592B05}" dt="2021-10-08T12:51:29.093" v="1342" actId="20577"/>
        <pc:sldMkLst>
          <pc:docMk/>
          <pc:sldMk cId="3573030325" sldId="303"/>
        </pc:sldMkLst>
        <pc:spChg chg="mod">
          <ac:chgData name="Kevin Flynn" userId="8512d3b6-9e1b-4dce-bd11-e4335739214c" providerId="ADAL" clId="{85D8C1A6-86ED-4124-A4D3-DCB7F0592B05}" dt="2021-10-08T09:52:12.747" v="250" actId="207"/>
          <ac:spMkLst>
            <pc:docMk/>
            <pc:sldMk cId="3573030325" sldId="303"/>
            <ac:spMk id="2" creationId="{17863716-FC76-4300-8002-46D8D416B0B8}"/>
          </ac:spMkLst>
        </pc:spChg>
        <pc:spChg chg="mod">
          <ac:chgData name="Kevin Flynn" userId="8512d3b6-9e1b-4dce-bd11-e4335739214c" providerId="ADAL" clId="{85D8C1A6-86ED-4124-A4D3-DCB7F0592B05}" dt="2021-10-08T12:51:29.093" v="1342" actId="20577"/>
          <ac:spMkLst>
            <pc:docMk/>
            <pc:sldMk cId="3573030325" sldId="303"/>
            <ac:spMk id="3" creationId="{3544C88B-C06C-4A9A-BAA7-53A6400533B1}"/>
          </ac:spMkLst>
        </pc:spChg>
        <pc:picChg chg="del">
          <ac:chgData name="Kevin Flynn" userId="8512d3b6-9e1b-4dce-bd11-e4335739214c" providerId="ADAL" clId="{85D8C1A6-86ED-4124-A4D3-DCB7F0592B05}" dt="2021-10-08T09:51:48.280" v="247" actId="478"/>
          <ac:picMkLst>
            <pc:docMk/>
            <pc:sldMk cId="3573030325" sldId="303"/>
            <ac:picMk id="4" creationId="{AE7632A9-B7A6-4844-9524-41BFE133B81D}"/>
          </ac:picMkLst>
        </pc:picChg>
      </pc:sldChg>
      <pc:sldChg chg="del">
        <pc:chgData name="Kevin Flynn" userId="8512d3b6-9e1b-4dce-bd11-e4335739214c" providerId="ADAL" clId="{85D8C1A6-86ED-4124-A4D3-DCB7F0592B05}" dt="2021-10-08T09:50:41.576" v="237" actId="47"/>
        <pc:sldMkLst>
          <pc:docMk/>
          <pc:sldMk cId="1807100642" sldId="304"/>
        </pc:sldMkLst>
      </pc:sldChg>
      <pc:sldChg chg="del">
        <pc:chgData name="Kevin Flynn" userId="8512d3b6-9e1b-4dce-bd11-e4335739214c" providerId="ADAL" clId="{85D8C1A6-86ED-4124-A4D3-DCB7F0592B05}" dt="2021-10-08T09:50:42.608" v="238" actId="47"/>
        <pc:sldMkLst>
          <pc:docMk/>
          <pc:sldMk cId="3463006378" sldId="305"/>
        </pc:sldMkLst>
      </pc:sldChg>
      <pc:sldChg chg="del">
        <pc:chgData name="Kevin Flynn" userId="8512d3b6-9e1b-4dce-bd11-e4335739214c" providerId="ADAL" clId="{85D8C1A6-86ED-4124-A4D3-DCB7F0592B05}" dt="2021-10-08T09:50:33.142" v="233" actId="47"/>
        <pc:sldMkLst>
          <pc:docMk/>
          <pc:sldMk cId="4019255581" sldId="306"/>
        </pc:sldMkLst>
      </pc:sldChg>
      <pc:sldChg chg="del">
        <pc:chgData name="Kevin Flynn" userId="8512d3b6-9e1b-4dce-bd11-e4335739214c" providerId="ADAL" clId="{85D8C1A6-86ED-4124-A4D3-DCB7F0592B05}" dt="2021-10-08T09:50:39.059" v="235" actId="47"/>
        <pc:sldMkLst>
          <pc:docMk/>
          <pc:sldMk cId="2209320056" sldId="310"/>
        </pc:sldMkLst>
      </pc:sldChg>
      <pc:sldChg chg="del">
        <pc:chgData name="Kevin Flynn" userId="8512d3b6-9e1b-4dce-bd11-e4335739214c" providerId="ADAL" clId="{85D8C1A6-86ED-4124-A4D3-DCB7F0592B05}" dt="2021-10-08T09:50:43.774" v="239" actId="47"/>
        <pc:sldMkLst>
          <pc:docMk/>
          <pc:sldMk cId="4140054333" sldId="311"/>
        </pc:sldMkLst>
      </pc:sldChg>
      <pc:sldChg chg="del">
        <pc:chgData name="Kevin Flynn" userId="8512d3b6-9e1b-4dce-bd11-e4335739214c" providerId="ADAL" clId="{85D8C1A6-86ED-4124-A4D3-DCB7F0592B05}" dt="2021-10-08T09:50:44.931" v="240" actId="47"/>
        <pc:sldMkLst>
          <pc:docMk/>
          <pc:sldMk cId="1089437214" sldId="315"/>
        </pc:sldMkLst>
      </pc:sldChg>
      <pc:sldChg chg="addSp delSp modSp del mod">
        <pc:chgData name="Kevin Flynn" userId="8512d3b6-9e1b-4dce-bd11-e4335739214c" providerId="ADAL" clId="{85D8C1A6-86ED-4124-A4D3-DCB7F0592B05}" dt="2021-10-08T11:37:58.822" v="645" actId="47"/>
        <pc:sldMkLst>
          <pc:docMk/>
          <pc:sldMk cId="4187382129" sldId="319"/>
        </pc:sldMkLst>
        <pc:spChg chg="mod">
          <ac:chgData name="Kevin Flynn" userId="8512d3b6-9e1b-4dce-bd11-e4335739214c" providerId="ADAL" clId="{85D8C1A6-86ED-4124-A4D3-DCB7F0592B05}" dt="2021-10-08T09:52:28.916" v="253" actId="207"/>
          <ac:spMkLst>
            <pc:docMk/>
            <pc:sldMk cId="4187382129" sldId="319"/>
            <ac:spMk id="2" creationId="{A3BD17AD-51C9-4E8D-80DC-48574CB1ABA9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3" creationId="{FD0FC12E-3D3C-4842-9FC5-15051A65D3FF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4" creationId="{157470EC-6BB8-4EC5-B27B-7B926B39B6D8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5" creationId="{D66F656D-79AB-4609-9E05-EA301D9591E3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12" creationId="{40A46EA0-6CD4-44E1-82E1-7883C772069C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13" creationId="{CB80F1FE-D3FC-49FD-97E6-01B7E1A435B0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14" creationId="{22EE274C-1671-4555-9685-785AE4EEAC73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25" creationId="{3DC5DB6B-14C5-421B-A7AC-4F971821E45E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26" creationId="{3F48FB26-11D2-4D2B-B5C3-C6E0C129068A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27" creationId="{D5B7DFBE-C72A-494C-B6EF-ABC09DD76ECE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28" creationId="{E924734F-64CF-49B0-8F09-0F908CE12A66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29" creationId="{D4EFF5F6-D31B-4F42-B549-63896E9F4F8A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30" creationId="{A94D38EE-E938-4A97-97CF-705A667DCD87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31" creationId="{8027FD87-FC98-465A-95A2-0D32EB8D0674}"/>
          </ac:spMkLst>
        </pc:spChg>
        <pc:spChg chg="add mod">
          <ac:chgData name="Kevin Flynn" userId="8512d3b6-9e1b-4dce-bd11-e4335739214c" providerId="ADAL" clId="{85D8C1A6-86ED-4124-A4D3-DCB7F0592B05}" dt="2021-10-08T10:06:54.343" v="317" actId="207"/>
          <ac:spMkLst>
            <pc:docMk/>
            <pc:sldMk cId="4187382129" sldId="319"/>
            <ac:spMk id="32" creationId="{44CBC26E-FD7D-4C65-9D0C-6E4323D8585F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38" creationId="{323B1C5C-909A-412F-AD7D-9A3CBEB9C057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39" creationId="{AE55D9C5-CBBB-40E4-B66C-FC663F885A1D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40" creationId="{18D26DE7-340B-4D28-B705-F96246BF6336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43" creationId="{DB3FC0E9-F49D-40E7-B5A7-64CA1336AEFF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44" creationId="{D989D048-84A9-4E2C-ABB3-06913E6B2EAF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46" creationId="{3006AEBF-E062-4A06-8700-F3DF07B67DA6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47" creationId="{6FCFAAE3-A3C3-435A-843A-4D0811CCA329}"/>
          </ac:spMkLst>
        </pc:spChg>
        <pc:spChg chg="del">
          <ac:chgData name="Kevin Flynn" userId="8512d3b6-9e1b-4dce-bd11-e4335739214c" providerId="ADAL" clId="{85D8C1A6-86ED-4124-A4D3-DCB7F0592B05}" dt="2021-10-08T09:46:40.592" v="120" actId="21"/>
          <ac:spMkLst>
            <pc:docMk/>
            <pc:sldMk cId="4187382129" sldId="319"/>
            <ac:spMk id="48" creationId="{B4A1A129-6439-48A9-BC08-B76B7837E08F}"/>
          </ac:spMkLst>
        </pc:spChg>
        <pc:cxnChg chg="del">
          <ac:chgData name="Kevin Flynn" userId="8512d3b6-9e1b-4dce-bd11-e4335739214c" providerId="ADAL" clId="{85D8C1A6-86ED-4124-A4D3-DCB7F0592B05}" dt="2021-10-08T09:46:40.592" v="120" actId="21"/>
          <ac:cxnSpMkLst>
            <pc:docMk/>
            <pc:sldMk cId="4187382129" sldId="319"/>
            <ac:cxnSpMk id="7" creationId="{7C8A1634-25D5-4947-81BF-2275FC58714E}"/>
          </ac:cxnSpMkLst>
        </pc:cxnChg>
        <pc:cxnChg chg="del">
          <ac:chgData name="Kevin Flynn" userId="8512d3b6-9e1b-4dce-bd11-e4335739214c" providerId="ADAL" clId="{85D8C1A6-86ED-4124-A4D3-DCB7F0592B05}" dt="2021-10-08T09:46:40.592" v="120" actId="21"/>
          <ac:cxnSpMkLst>
            <pc:docMk/>
            <pc:sldMk cId="4187382129" sldId="319"/>
            <ac:cxnSpMk id="19" creationId="{B5AF8959-A51F-45E5-B749-F2DDBF35B623}"/>
          </ac:cxnSpMkLst>
        </pc:cxnChg>
        <pc:cxnChg chg="del">
          <ac:chgData name="Kevin Flynn" userId="8512d3b6-9e1b-4dce-bd11-e4335739214c" providerId="ADAL" clId="{85D8C1A6-86ED-4124-A4D3-DCB7F0592B05}" dt="2021-10-08T09:46:40.592" v="120" actId="21"/>
          <ac:cxnSpMkLst>
            <pc:docMk/>
            <pc:sldMk cId="4187382129" sldId="319"/>
            <ac:cxnSpMk id="20" creationId="{7FDD083E-A085-4F4E-8C9D-4C91EE1F5157}"/>
          </ac:cxnSpMkLst>
        </pc:cxnChg>
        <pc:cxnChg chg="del">
          <ac:chgData name="Kevin Flynn" userId="8512d3b6-9e1b-4dce-bd11-e4335739214c" providerId="ADAL" clId="{85D8C1A6-86ED-4124-A4D3-DCB7F0592B05}" dt="2021-10-08T09:46:40.592" v="120" actId="21"/>
          <ac:cxnSpMkLst>
            <pc:docMk/>
            <pc:sldMk cId="4187382129" sldId="319"/>
            <ac:cxnSpMk id="21" creationId="{FA641CE8-F5E6-4344-A92D-9EC3634A6687}"/>
          </ac:cxnSpMkLst>
        </pc:cxnChg>
        <pc:cxnChg chg="del">
          <ac:chgData name="Kevin Flynn" userId="8512d3b6-9e1b-4dce-bd11-e4335739214c" providerId="ADAL" clId="{85D8C1A6-86ED-4124-A4D3-DCB7F0592B05}" dt="2021-10-08T09:46:40.592" v="120" actId="21"/>
          <ac:cxnSpMkLst>
            <pc:docMk/>
            <pc:sldMk cId="4187382129" sldId="319"/>
            <ac:cxnSpMk id="22" creationId="{D8D0EE0A-48C2-4925-859F-DE68161AF17F}"/>
          </ac:cxnSpMkLst>
        </pc:cxnChg>
        <pc:cxnChg chg="del">
          <ac:chgData name="Kevin Flynn" userId="8512d3b6-9e1b-4dce-bd11-e4335739214c" providerId="ADAL" clId="{85D8C1A6-86ED-4124-A4D3-DCB7F0592B05}" dt="2021-10-08T09:46:40.592" v="120" actId="21"/>
          <ac:cxnSpMkLst>
            <pc:docMk/>
            <pc:sldMk cId="4187382129" sldId="319"/>
            <ac:cxnSpMk id="23" creationId="{B7A94C76-1340-415D-916E-AD48F250C94F}"/>
          </ac:cxnSpMkLst>
        </pc:cxnChg>
        <pc:cxnChg chg="del">
          <ac:chgData name="Kevin Flynn" userId="8512d3b6-9e1b-4dce-bd11-e4335739214c" providerId="ADAL" clId="{85D8C1A6-86ED-4124-A4D3-DCB7F0592B05}" dt="2021-10-08T09:46:40.592" v="120" actId="21"/>
          <ac:cxnSpMkLst>
            <pc:docMk/>
            <pc:sldMk cId="4187382129" sldId="319"/>
            <ac:cxnSpMk id="45" creationId="{35225D29-93E3-4A03-A234-F3B7291A0CD5}"/>
          </ac:cxnSpMkLst>
        </pc:cxnChg>
      </pc:sldChg>
      <pc:sldChg chg="del">
        <pc:chgData name="Kevin Flynn" userId="8512d3b6-9e1b-4dce-bd11-e4335739214c" providerId="ADAL" clId="{85D8C1A6-86ED-4124-A4D3-DCB7F0592B05}" dt="2021-10-08T09:50:59.780" v="243" actId="47"/>
        <pc:sldMkLst>
          <pc:docMk/>
          <pc:sldMk cId="2208355626" sldId="320"/>
        </pc:sldMkLst>
      </pc:sldChg>
      <pc:sldChg chg="delSp modSp del mod">
        <pc:chgData name="Kevin Flynn" userId="8512d3b6-9e1b-4dce-bd11-e4335739214c" providerId="ADAL" clId="{85D8C1A6-86ED-4124-A4D3-DCB7F0592B05}" dt="2021-10-08T10:02:51.712" v="262" actId="47"/>
        <pc:sldMkLst>
          <pc:docMk/>
          <pc:sldMk cId="4177656528" sldId="322"/>
        </pc:sldMkLst>
        <pc:spChg chg="mod">
          <ac:chgData name="Kevin Flynn" userId="8512d3b6-9e1b-4dce-bd11-e4335739214c" providerId="ADAL" clId="{85D8C1A6-86ED-4124-A4D3-DCB7F0592B05}" dt="2021-10-08T09:52:39.258" v="255" actId="207"/>
          <ac:spMkLst>
            <pc:docMk/>
            <pc:sldMk cId="4177656528" sldId="322"/>
            <ac:spMk id="10" creationId="{9ED6EC4E-1F46-43E7-B3CB-07174D499A92}"/>
          </ac:spMkLst>
        </pc:spChg>
        <pc:spChg chg="del">
          <ac:chgData name="Kevin Flynn" userId="8512d3b6-9e1b-4dce-bd11-e4335739214c" providerId="ADAL" clId="{85D8C1A6-86ED-4124-A4D3-DCB7F0592B05}" dt="2021-10-08T09:50:00.297" v="226" actId="478"/>
          <ac:spMkLst>
            <pc:docMk/>
            <pc:sldMk cId="4177656528" sldId="322"/>
            <ac:spMk id="15" creationId="{5D795231-038F-45A6-8098-1B619A838CAB}"/>
          </ac:spMkLst>
        </pc:spChg>
        <pc:graphicFrameChg chg="mod">
          <ac:chgData name="Kevin Flynn" userId="8512d3b6-9e1b-4dce-bd11-e4335739214c" providerId="ADAL" clId="{85D8C1A6-86ED-4124-A4D3-DCB7F0592B05}" dt="2021-10-08T09:51:18.576" v="246" actId="1076"/>
          <ac:graphicFrameMkLst>
            <pc:docMk/>
            <pc:sldMk cId="4177656528" sldId="322"/>
            <ac:graphicFrameMk id="8" creationId="{48B7F8B6-4D4F-4135-A6E3-F3244D018721}"/>
          </ac:graphicFrameMkLst>
        </pc:graphicFrameChg>
        <pc:graphicFrameChg chg="mod">
          <ac:chgData name="Kevin Flynn" userId="8512d3b6-9e1b-4dce-bd11-e4335739214c" providerId="ADAL" clId="{85D8C1A6-86ED-4124-A4D3-DCB7F0592B05}" dt="2021-10-08T09:51:15.674" v="245" actId="1076"/>
          <ac:graphicFrameMkLst>
            <pc:docMk/>
            <pc:sldMk cId="4177656528" sldId="322"/>
            <ac:graphicFrameMk id="9" creationId="{8389AC31-8AC0-408F-91C6-394AD48AAE17}"/>
          </ac:graphicFrameMkLst>
        </pc:graphicFrameChg>
        <pc:picChg chg="del">
          <ac:chgData name="Kevin Flynn" userId="8512d3b6-9e1b-4dce-bd11-e4335739214c" providerId="ADAL" clId="{85D8C1A6-86ED-4124-A4D3-DCB7F0592B05}" dt="2021-10-08T09:50:01.914" v="227" actId="478"/>
          <ac:picMkLst>
            <pc:docMk/>
            <pc:sldMk cId="4177656528" sldId="322"/>
            <ac:picMk id="12" creationId="{E60585A7-8721-4BC0-95F5-ED58D57509BF}"/>
          </ac:picMkLst>
        </pc:picChg>
      </pc:sldChg>
      <pc:sldChg chg="del">
        <pc:chgData name="Kevin Flynn" userId="8512d3b6-9e1b-4dce-bd11-e4335739214c" providerId="ADAL" clId="{85D8C1A6-86ED-4124-A4D3-DCB7F0592B05}" dt="2021-10-08T09:50:53.593" v="241" actId="47"/>
        <pc:sldMkLst>
          <pc:docMk/>
          <pc:sldMk cId="1939925292" sldId="324"/>
        </pc:sldMkLst>
      </pc:sldChg>
      <pc:sldChg chg="modSp mod ord">
        <pc:chgData name="Kevin Flynn" userId="8512d3b6-9e1b-4dce-bd11-e4335739214c" providerId="ADAL" clId="{85D8C1A6-86ED-4124-A4D3-DCB7F0592B05}" dt="2021-10-08T12:51:07.220" v="1339"/>
        <pc:sldMkLst>
          <pc:docMk/>
          <pc:sldMk cId="3199340148" sldId="325"/>
        </pc:sldMkLst>
        <pc:spChg chg="mod">
          <ac:chgData name="Kevin Flynn" userId="8512d3b6-9e1b-4dce-bd11-e4335739214c" providerId="ADAL" clId="{85D8C1A6-86ED-4124-A4D3-DCB7F0592B05}" dt="2021-10-08T09:52:18.091" v="251" actId="207"/>
          <ac:spMkLst>
            <pc:docMk/>
            <pc:sldMk cId="3199340148" sldId="325"/>
            <ac:spMk id="2" creationId="{227D9610-096E-4DE0-8ECE-DA6CEDCBB267}"/>
          </ac:spMkLst>
        </pc:spChg>
      </pc:sldChg>
      <pc:sldChg chg="del">
        <pc:chgData name="Kevin Flynn" userId="8512d3b6-9e1b-4dce-bd11-e4335739214c" providerId="ADAL" clId="{85D8C1A6-86ED-4124-A4D3-DCB7F0592B05}" dt="2021-10-08T09:50:15.280" v="230" actId="47"/>
        <pc:sldMkLst>
          <pc:docMk/>
          <pc:sldMk cId="1659566215" sldId="326"/>
        </pc:sldMkLst>
      </pc:sldChg>
      <pc:sldChg chg="del">
        <pc:chgData name="Kevin Flynn" userId="8512d3b6-9e1b-4dce-bd11-e4335739214c" providerId="ADAL" clId="{85D8C1A6-86ED-4124-A4D3-DCB7F0592B05}" dt="2021-10-08T09:50:13.009" v="229" actId="47"/>
        <pc:sldMkLst>
          <pc:docMk/>
          <pc:sldMk cId="1507290196" sldId="327"/>
        </pc:sldMkLst>
      </pc:sldChg>
      <pc:sldChg chg="del">
        <pc:chgData name="Kevin Flynn" userId="8512d3b6-9e1b-4dce-bd11-e4335739214c" providerId="ADAL" clId="{85D8C1A6-86ED-4124-A4D3-DCB7F0592B05}" dt="2021-10-08T09:50:56.707" v="242" actId="47"/>
        <pc:sldMkLst>
          <pc:docMk/>
          <pc:sldMk cId="3716175588" sldId="328"/>
        </pc:sldMkLst>
      </pc:sldChg>
      <pc:sldChg chg="del">
        <pc:chgData name="Kevin Flynn" userId="8512d3b6-9e1b-4dce-bd11-e4335739214c" providerId="ADAL" clId="{85D8C1A6-86ED-4124-A4D3-DCB7F0592B05}" dt="2021-10-08T09:49:53.974" v="224" actId="47"/>
        <pc:sldMkLst>
          <pc:docMk/>
          <pc:sldMk cId="4184276307" sldId="329"/>
        </pc:sldMkLst>
      </pc:sldChg>
      <pc:sldChg chg="addSp delSp modSp new mod">
        <pc:chgData name="Kevin Flynn" userId="8512d3b6-9e1b-4dce-bd11-e4335739214c" providerId="ADAL" clId="{85D8C1A6-86ED-4124-A4D3-DCB7F0592B05}" dt="2021-10-08T09:53:08.108" v="257" actId="207"/>
        <pc:sldMkLst>
          <pc:docMk/>
          <pc:sldMk cId="1541643770" sldId="330"/>
        </pc:sldMkLst>
        <pc:spChg chg="mod">
          <ac:chgData name="Kevin Flynn" userId="8512d3b6-9e1b-4dce-bd11-e4335739214c" providerId="ADAL" clId="{85D8C1A6-86ED-4124-A4D3-DCB7F0592B05}" dt="2021-10-08T09:53:08.108" v="257" actId="207"/>
          <ac:spMkLst>
            <pc:docMk/>
            <pc:sldMk cId="1541643770" sldId="330"/>
            <ac:spMk id="2" creationId="{669AEDC2-A2D6-422B-9379-10505EACDF71}"/>
          </ac:spMkLst>
        </pc:spChg>
        <pc:spChg chg="del">
          <ac:chgData name="Kevin Flynn" userId="8512d3b6-9e1b-4dce-bd11-e4335739214c" providerId="ADAL" clId="{85D8C1A6-86ED-4124-A4D3-DCB7F0592B05}" dt="2021-10-08T09:44:01.416" v="43" actId="478"/>
          <ac:spMkLst>
            <pc:docMk/>
            <pc:sldMk cId="1541643770" sldId="330"/>
            <ac:spMk id="3" creationId="{819F6229-56F9-443B-894D-EC904423A703}"/>
          </ac:spMkLst>
        </pc:spChg>
        <pc:spChg chg="add del mod">
          <ac:chgData name="Kevin Flynn" userId="8512d3b6-9e1b-4dce-bd11-e4335739214c" providerId="ADAL" clId="{85D8C1A6-86ED-4124-A4D3-DCB7F0592B05}" dt="2021-10-08T09:49:01.372" v="203" actId="15"/>
          <ac:spMkLst>
            <pc:docMk/>
            <pc:sldMk cId="1541643770" sldId="330"/>
            <ac:spMk id="6" creationId="{14FF9996-E4B3-4FAE-BA26-C895EE29118B}"/>
          </ac:spMkLst>
        </pc:spChg>
        <pc:spChg chg="add">
          <ac:chgData name="Kevin Flynn" userId="8512d3b6-9e1b-4dce-bd11-e4335739214c" providerId="ADAL" clId="{85D8C1A6-86ED-4124-A4D3-DCB7F0592B05}" dt="2021-10-08T09:43:34.411" v="39"/>
          <ac:spMkLst>
            <pc:docMk/>
            <pc:sldMk cId="1541643770" sldId="330"/>
            <ac:spMk id="7" creationId="{550E7A9A-1244-4DFB-BE49-8908561AA97E}"/>
          </ac:spMkLst>
        </pc:spChg>
        <pc:spChg chg="add del mod">
          <ac:chgData name="Kevin Flynn" userId="8512d3b6-9e1b-4dce-bd11-e4335739214c" providerId="ADAL" clId="{85D8C1A6-86ED-4124-A4D3-DCB7F0592B05}" dt="2021-10-08T09:47:06.521" v="122" actId="478"/>
          <ac:spMkLst>
            <pc:docMk/>
            <pc:sldMk cId="1541643770" sldId="330"/>
            <ac:spMk id="8" creationId="{9FE033D6-DD3A-4A33-808C-9D045331C285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9" creationId="{64213614-E2DC-4AD9-9521-58B06993B0ED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10" creationId="{29521A6F-16BD-4A28-99C7-705DAFD78E3B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11" creationId="{E8AD00A6-E962-47C5-B4CF-3C3C01EC8502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13" creationId="{6A172CD2-6157-4DDE-A992-B7DDEED6CA81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14" creationId="{06D59116-156D-4431-B94D-901F5B4E877C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15" creationId="{30E22313-6FE6-408A-BB6F-7E9E9DF678A3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17" creationId="{547A2D26-495F-48DD-BD49-B475686FBCB1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18" creationId="{8C767A25-7C90-497C-84A1-903818865485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19" creationId="{BABB3B34-E723-4C99-92EF-75D80FD22807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24" creationId="{C5A13318-B17A-4595-9C7F-5F30B5BCAF64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25" creationId="{6B21C850-EA66-4345-B70A-0613D5C198C4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26" creationId="{2E9187F0-A443-4211-8145-11E49FE5B5F9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27" creationId="{098D1389-55F2-4710-B11E-21ACA9457BD5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28" creationId="{950B1A50-CE59-49CF-B797-CF8846B9055C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29" creationId="{99F3559F-D3AE-405D-99F4-C7BE87E9B15F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30" creationId="{F1C856F0-88A1-410E-A2FA-CB7B24FA8AC7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31" creationId="{7D265FA5-98A4-42D2-B13A-519F1F747ED3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32" creationId="{F97079D3-3E60-44B2-B13D-64ED8056169A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33" creationId="{C111E3D9-6B29-417D-AFA2-7723FC816F15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34" creationId="{E67478AF-6B15-4686-9EB0-D04FE6630FDA}"/>
          </ac:spMkLst>
        </pc:spChg>
        <pc:spChg chg="add mod">
          <ac:chgData name="Kevin Flynn" userId="8512d3b6-9e1b-4dce-bd11-e4335739214c" providerId="ADAL" clId="{85D8C1A6-86ED-4124-A4D3-DCB7F0592B05}" dt="2021-10-08T09:47:18.820" v="124" actId="1076"/>
          <ac:spMkLst>
            <pc:docMk/>
            <pc:sldMk cId="1541643770" sldId="330"/>
            <ac:spMk id="35" creationId="{9D8278B9-E926-4809-B306-3407ACB107C8}"/>
          </ac:spMkLst>
        </pc:spChg>
        <pc:picChg chg="add del">
          <ac:chgData name="Kevin Flynn" userId="8512d3b6-9e1b-4dce-bd11-e4335739214c" providerId="ADAL" clId="{85D8C1A6-86ED-4124-A4D3-DCB7F0592B05}" dt="2021-10-08T09:43:40.205" v="40" actId="478"/>
          <ac:picMkLst>
            <pc:docMk/>
            <pc:sldMk cId="1541643770" sldId="330"/>
            <ac:picMk id="4" creationId="{B1FC231C-0FBC-4217-8391-EC31DE5EA915}"/>
          </ac:picMkLst>
        </pc:picChg>
        <pc:picChg chg="add del">
          <ac:chgData name="Kevin Flynn" userId="8512d3b6-9e1b-4dce-bd11-e4335739214c" providerId="ADAL" clId="{85D8C1A6-86ED-4124-A4D3-DCB7F0592B05}" dt="2021-10-08T09:43:41.035" v="41" actId="478"/>
          <ac:picMkLst>
            <pc:docMk/>
            <pc:sldMk cId="1541643770" sldId="330"/>
            <ac:picMk id="5" creationId="{CCA72C33-FEC4-4A6F-ACCD-60F7FEC40579}"/>
          </ac:picMkLst>
        </pc:picChg>
        <pc:cxnChg chg="add mod">
          <ac:chgData name="Kevin Flynn" userId="8512d3b6-9e1b-4dce-bd11-e4335739214c" providerId="ADAL" clId="{85D8C1A6-86ED-4124-A4D3-DCB7F0592B05}" dt="2021-10-08T09:47:18.820" v="124" actId="1076"/>
          <ac:cxnSpMkLst>
            <pc:docMk/>
            <pc:sldMk cId="1541643770" sldId="330"/>
            <ac:cxnSpMk id="12" creationId="{C9972CD2-F251-482E-83FD-F2CAE3B6E8E5}"/>
          </ac:cxnSpMkLst>
        </pc:cxnChg>
        <pc:cxnChg chg="add mod">
          <ac:chgData name="Kevin Flynn" userId="8512d3b6-9e1b-4dce-bd11-e4335739214c" providerId="ADAL" clId="{85D8C1A6-86ED-4124-A4D3-DCB7F0592B05}" dt="2021-10-08T09:47:18.820" v="124" actId="1076"/>
          <ac:cxnSpMkLst>
            <pc:docMk/>
            <pc:sldMk cId="1541643770" sldId="330"/>
            <ac:cxnSpMk id="16" creationId="{18AD993E-5450-4E0C-8DCB-66E7D87E9132}"/>
          </ac:cxnSpMkLst>
        </pc:cxnChg>
        <pc:cxnChg chg="add mod">
          <ac:chgData name="Kevin Flynn" userId="8512d3b6-9e1b-4dce-bd11-e4335739214c" providerId="ADAL" clId="{85D8C1A6-86ED-4124-A4D3-DCB7F0592B05}" dt="2021-10-08T09:47:18.820" v="124" actId="1076"/>
          <ac:cxnSpMkLst>
            <pc:docMk/>
            <pc:sldMk cId="1541643770" sldId="330"/>
            <ac:cxnSpMk id="20" creationId="{4D0EB383-77D5-4204-9C68-EA27BEF0437E}"/>
          </ac:cxnSpMkLst>
        </pc:cxnChg>
        <pc:cxnChg chg="add mod">
          <ac:chgData name="Kevin Flynn" userId="8512d3b6-9e1b-4dce-bd11-e4335739214c" providerId="ADAL" clId="{85D8C1A6-86ED-4124-A4D3-DCB7F0592B05}" dt="2021-10-08T09:47:18.820" v="124" actId="1076"/>
          <ac:cxnSpMkLst>
            <pc:docMk/>
            <pc:sldMk cId="1541643770" sldId="330"/>
            <ac:cxnSpMk id="21" creationId="{B82FC18A-73DD-4641-B16A-7575CA9327DD}"/>
          </ac:cxnSpMkLst>
        </pc:cxnChg>
        <pc:cxnChg chg="add mod">
          <ac:chgData name="Kevin Flynn" userId="8512d3b6-9e1b-4dce-bd11-e4335739214c" providerId="ADAL" clId="{85D8C1A6-86ED-4124-A4D3-DCB7F0592B05}" dt="2021-10-08T09:47:18.820" v="124" actId="1076"/>
          <ac:cxnSpMkLst>
            <pc:docMk/>
            <pc:sldMk cId="1541643770" sldId="330"/>
            <ac:cxnSpMk id="22" creationId="{63F4F28B-7754-4EA2-B7DD-EA3773287FE0}"/>
          </ac:cxnSpMkLst>
        </pc:cxnChg>
        <pc:cxnChg chg="add mod">
          <ac:chgData name="Kevin Flynn" userId="8512d3b6-9e1b-4dce-bd11-e4335739214c" providerId="ADAL" clId="{85D8C1A6-86ED-4124-A4D3-DCB7F0592B05}" dt="2021-10-08T09:47:18.820" v="124" actId="1076"/>
          <ac:cxnSpMkLst>
            <pc:docMk/>
            <pc:sldMk cId="1541643770" sldId="330"/>
            <ac:cxnSpMk id="23" creationId="{8E0877B5-4128-4DA7-A432-427F70213CE1}"/>
          </ac:cxnSpMkLst>
        </pc:cxnChg>
        <pc:cxnChg chg="add mod">
          <ac:chgData name="Kevin Flynn" userId="8512d3b6-9e1b-4dce-bd11-e4335739214c" providerId="ADAL" clId="{85D8C1A6-86ED-4124-A4D3-DCB7F0592B05}" dt="2021-10-08T09:47:18.820" v="124" actId="1076"/>
          <ac:cxnSpMkLst>
            <pc:docMk/>
            <pc:sldMk cId="1541643770" sldId="330"/>
            <ac:cxnSpMk id="36" creationId="{9F02D6C8-5BCE-49C3-A32C-451BF2D48EF4}"/>
          </ac:cxnSpMkLst>
        </pc:cxnChg>
      </pc:sldChg>
      <pc:sldChg chg="addSp modSp new mod">
        <pc:chgData name="Kevin Flynn" userId="8512d3b6-9e1b-4dce-bd11-e4335739214c" providerId="ADAL" clId="{85D8C1A6-86ED-4124-A4D3-DCB7F0592B05}" dt="2021-10-08T13:26:13.032" v="1366" actId="207"/>
        <pc:sldMkLst>
          <pc:docMk/>
          <pc:sldMk cId="4143475603" sldId="331"/>
        </pc:sldMkLst>
        <pc:spChg chg="mod">
          <ac:chgData name="Kevin Flynn" userId="8512d3b6-9e1b-4dce-bd11-e4335739214c" providerId="ADAL" clId="{85D8C1A6-86ED-4124-A4D3-DCB7F0592B05}" dt="2021-10-08T11:17:54.714" v="373" actId="207"/>
          <ac:spMkLst>
            <pc:docMk/>
            <pc:sldMk cId="4143475603" sldId="331"/>
            <ac:spMk id="2" creationId="{7462469E-C322-47EF-9C09-B572DAF7688F}"/>
          </ac:spMkLst>
        </pc:spChg>
        <pc:spChg chg="mod">
          <ac:chgData name="Kevin Flynn" userId="8512d3b6-9e1b-4dce-bd11-e4335739214c" providerId="ADAL" clId="{85D8C1A6-86ED-4124-A4D3-DCB7F0592B05}" dt="2021-10-08T13:26:13.032" v="1366" actId="207"/>
          <ac:spMkLst>
            <pc:docMk/>
            <pc:sldMk cId="4143475603" sldId="331"/>
            <ac:spMk id="3" creationId="{35D5A1EC-1D28-4BA5-80A3-F7440004A0B2}"/>
          </ac:spMkLst>
        </pc:spChg>
        <pc:picChg chg="add mod">
          <ac:chgData name="Kevin Flynn" userId="8512d3b6-9e1b-4dce-bd11-e4335739214c" providerId="ADAL" clId="{85D8C1A6-86ED-4124-A4D3-DCB7F0592B05}" dt="2021-10-08T11:27:54.347" v="599" actId="1076"/>
          <ac:picMkLst>
            <pc:docMk/>
            <pc:sldMk cId="4143475603" sldId="331"/>
            <ac:picMk id="5" creationId="{2431C903-C3B8-430E-B815-2DF8362C1E48}"/>
          </ac:picMkLst>
        </pc:picChg>
        <pc:picChg chg="add mod ord">
          <ac:chgData name="Kevin Flynn" userId="8512d3b6-9e1b-4dce-bd11-e4335739214c" providerId="ADAL" clId="{85D8C1A6-86ED-4124-A4D3-DCB7F0592B05}" dt="2021-10-08T11:28:03.595" v="602" actId="1076"/>
          <ac:picMkLst>
            <pc:docMk/>
            <pc:sldMk cId="4143475603" sldId="331"/>
            <ac:picMk id="7" creationId="{6C354AE3-127B-4C8D-972D-6D6663DF46B1}"/>
          </ac:picMkLst>
        </pc:picChg>
      </pc:sldChg>
      <pc:sldChg chg="modSp new mod ord">
        <pc:chgData name="Kevin Flynn" userId="8512d3b6-9e1b-4dce-bd11-e4335739214c" providerId="ADAL" clId="{85D8C1A6-86ED-4124-A4D3-DCB7F0592B05}" dt="2021-10-12T07:45:01.230" v="1411" actId="20577"/>
        <pc:sldMkLst>
          <pc:docMk/>
          <pc:sldMk cId="3918029968" sldId="332"/>
        </pc:sldMkLst>
        <pc:spChg chg="mod">
          <ac:chgData name="Kevin Flynn" userId="8512d3b6-9e1b-4dce-bd11-e4335739214c" providerId="ADAL" clId="{85D8C1A6-86ED-4124-A4D3-DCB7F0592B05}" dt="2021-10-08T12:38:42.272" v="1324" actId="20577"/>
          <ac:spMkLst>
            <pc:docMk/>
            <pc:sldMk cId="3918029968" sldId="332"/>
            <ac:spMk id="2" creationId="{E1B00DE3-542C-419A-BB31-54DEE4DD4D14}"/>
          </ac:spMkLst>
        </pc:spChg>
        <pc:spChg chg="mod">
          <ac:chgData name="Kevin Flynn" userId="8512d3b6-9e1b-4dce-bd11-e4335739214c" providerId="ADAL" clId="{85D8C1A6-86ED-4124-A4D3-DCB7F0592B05}" dt="2021-10-12T07:45:01.230" v="1411" actId="20577"/>
          <ac:spMkLst>
            <pc:docMk/>
            <pc:sldMk cId="3918029968" sldId="332"/>
            <ac:spMk id="3" creationId="{48766E8F-62C6-45B4-87C5-F6D3995EB42E}"/>
          </ac:spMkLst>
        </pc:spChg>
      </pc:sldChg>
      <pc:sldChg chg="addSp modSp mod">
        <pc:chgData name="Kevin Flynn" userId="8512d3b6-9e1b-4dce-bd11-e4335739214c" providerId="ADAL" clId="{85D8C1A6-86ED-4124-A4D3-DCB7F0592B05}" dt="2021-10-08T13:22:57.511" v="1347" actId="1076"/>
        <pc:sldMkLst>
          <pc:docMk/>
          <pc:sldMk cId="1914261497" sldId="333"/>
        </pc:sldMkLst>
        <pc:spChg chg="mod">
          <ac:chgData name="Kevin Flynn" userId="8512d3b6-9e1b-4dce-bd11-e4335739214c" providerId="ADAL" clId="{85D8C1A6-86ED-4124-A4D3-DCB7F0592B05}" dt="2021-10-08T11:18:18.539" v="409" actId="207"/>
          <ac:spMkLst>
            <pc:docMk/>
            <pc:sldMk cId="1914261497" sldId="333"/>
            <ac:spMk id="2" creationId="{7462469E-C322-47EF-9C09-B572DAF7688F}"/>
          </ac:spMkLst>
        </pc:spChg>
        <pc:spChg chg="mod">
          <ac:chgData name="Kevin Flynn" userId="8512d3b6-9e1b-4dce-bd11-e4335739214c" providerId="ADAL" clId="{85D8C1A6-86ED-4124-A4D3-DCB7F0592B05}" dt="2021-10-08T13:22:45.358" v="1346" actId="1076"/>
          <ac:spMkLst>
            <pc:docMk/>
            <pc:sldMk cId="1914261497" sldId="333"/>
            <ac:spMk id="3" creationId="{35D5A1EC-1D28-4BA5-80A3-F7440004A0B2}"/>
          </ac:spMkLst>
        </pc:spChg>
        <pc:picChg chg="add mod ord">
          <ac:chgData name="Kevin Flynn" userId="8512d3b6-9e1b-4dce-bd11-e4335739214c" providerId="ADAL" clId="{85D8C1A6-86ED-4124-A4D3-DCB7F0592B05}" dt="2021-10-08T12:39:43.335" v="1337" actId="166"/>
          <ac:picMkLst>
            <pc:docMk/>
            <pc:sldMk cId="1914261497" sldId="333"/>
            <ac:picMk id="5" creationId="{341126A4-27CE-42EF-B6FA-6F0C312904EB}"/>
          </ac:picMkLst>
        </pc:picChg>
        <pc:picChg chg="add mod">
          <ac:chgData name="Kevin Flynn" userId="8512d3b6-9e1b-4dce-bd11-e4335739214c" providerId="ADAL" clId="{85D8C1A6-86ED-4124-A4D3-DCB7F0592B05}" dt="2021-10-08T13:22:57.511" v="1347" actId="1076"/>
          <ac:picMkLst>
            <pc:docMk/>
            <pc:sldMk cId="1914261497" sldId="333"/>
            <ac:picMk id="6" creationId="{B7B0C8C9-8E0A-4169-B6CA-75CDA3DAB583}"/>
          </ac:picMkLst>
        </pc:picChg>
      </pc:sldChg>
      <pc:sldChg chg="addSp delSp modSp new mod ord">
        <pc:chgData name="Kevin Flynn" userId="8512d3b6-9e1b-4dce-bd11-e4335739214c" providerId="ADAL" clId="{85D8C1A6-86ED-4124-A4D3-DCB7F0592B05}" dt="2021-10-12T07:10:05.474" v="1369" actId="13926"/>
        <pc:sldMkLst>
          <pc:docMk/>
          <pc:sldMk cId="198114909" sldId="334"/>
        </pc:sldMkLst>
        <pc:spChg chg="mod">
          <ac:chgData name="Kevin Flynn" userId="8512d3b6-9e1b-4dce-bd11-e4335739214c" providerId="ADAL" clId="{85D8C1A6-86ED-4124-A4D3-DCB7F0592B05}" dt="2021-10-08T11:43:35.003" v="697" actId="207"/>
          <ac:spMkLst>
            <pc:docMk/>
            <pc:sldMk cId="198114909" sldId="334"/>
            <ac:spMk id="2" creationId="{5E122661-FF90-441B-88D8-8DC3459253FA}"/>
          </ac:spMkLst>
        </pc:spChg>
        <pc:spChg chg="del">
          <ac:chgData name="Kevin Flynn" userId="8512d3b6-9e1b-4dce-bd11-e4335739214c" providerId="ADAL" clId="{85D8C1A6-86ED-4124-A4D3-DCB7F0592B05}" dt="2021-10-08T11:38:09.469" v="647"/>
          <ac:spMkLst>
            <pc:docMk/>
            <pc:sldMk cId="198114909" sldId="334"/>
            <ac:spMk id="3" creationId="{083054D1-6B07-4DB8-BAE1-4F84D8FD5D59}"/>
          </ac:spMkLst>
        </pc:spChg>
        <pc:graphicFrameChg chg="add mod modGraphic">
          <ac:chgData name="Kevin Flynn" userId="8512d3b6-9e1b-4dce-bd11-e4335739214c" providerId="ADAL" clId="{85D8C1A6-86ED-4124-A4D3-DCB7F0592B05}" dt="2021-10-12T07:10:00.298" v="1368" actId="13926"/>
          <ac:graphicFrameMkLst>
            <pc:docMk/>
            <pc:sldMk cId="198114909" sldId="334"/>
            <ac:graphicFrameMk id="4" creationId="{DCB127B9-8FB1-4ACE-AA02-7313DD5E10F7}"/>
          </ac:graphicFrameMkLst>
        </pc:graphicFrameChg>
        <pc:graphicFrameChg chg="add mod modGraphic">
          <ac:chgData name="Kevin Flynn" userId="8512d3b6-9e1b-4dce-bd11-e4335739214c" providerId="ADAL" clId="{85D8C1A6-86ED-4124-A4D3-DCB7F0592B05}" dt="2021-10-12T07:10:05.474" v="1369" actId="13926"/>
          <ac:graphicFrameMkLst>
            <pc:docMk/>
            <pc:sldMk cId="198114909" sldId="334"/>
            <ac:graphicFrameMk id="5" creationId="{F6C0F8C6-8CCE-4C44-B63C-32E3BAECE898}"/>
          </ac:graphicFrameMkLst>
        </pc:graphicFrameChg>
      </pc:sldChg>
      <pc:sldChg chg="addSp delSp modSp new mod">
        <pc:chgData name="Kevin Flynn" userId="8512d3b6-9e1b-4dce-bd11-e4335739214c" providerId="ADAL" clId="{85D8C1A6-86ED-4124-A4D3-DCB7F0592B05}" dt="2021-10-08T13:24:50.991" v="1363" actId="1076"/>
        <pc:sldMkLst>
          <pc:docMk/>
          <pc:sldMk cId="363001799" sldId="335"/>
        </pc:sldMkLst>
        <pc:spChg chg="mod">
          <ac:chgData name="Kevin Flynn" userId="8512d3b6-9e1b-4dce-bd11-e4335739214c" providerId="ADAL" clId="{85D8C1A6-86ED-4124-A4D3-DCB7F0592B05}" dt="2021-10-08T13:24:13.489" v="1358" actId="207"/>
          <ac:spMkLst>
            <pc:docMk/>
            <pc:sldMk cId="363001799" sldId="335"/>
            <ac:spMk id="2" creationId="{6E1B5779-9323-45A9-80D6-D3CC977893EB}"/>
          </ac:spMkLst>
        </pc:spChg>
        <pc:spChg chg="del">
          <ac:chgData name="Kevin Flynn" userId="8512d3b6-9e1b-4dce-bd11-e4335739214c" providerId="ADAL" clId="{85D8C1A6-86ED-4124-A4D3-DCB7F0592B05}" dt="2021-10-08T13:24:17.452" v="1359" actId="478"/>
          <ac:spMkLst>
            <pc:docMk/>
            <pc:sldMk cId="363001799" sldId="335"/>
            <ac:spMk id="3" creationId="{2D814C0E-B7E5-4E9F-B134-8DB7A58C8623}"/>
          </ac:spMkLst>
        </pc:spChg>
        <pc:picChg chg="add mod">
          <ac:chgData name="Kevin Flynn" userId="8512d3b6-9e1b-4dce-bd11-e4335739214c" providerId="ADAL" clId="{85D8C1A6-86ED-4124-A4D3-DCB7F0592B05}" dt="2021-10-08T13:24:50.991" v="1363" actId="1076"/>
          <ac:picMkLst>
            <pc:docMk/>
            <pc:sldMk cId="363001799" sldId="335"/>
            <ac:picMk id="4" creationId="{05E27E58-BEFD-42AB-AC1B-0C2D44B845FF}"/>
          </ac:picMkLst>
        </pc:picChg>
      </pc:sldChg>
      <pc:sldMasterChg chg="addSp delSp modSp mod modSldLayout">
        <pc:chgData name="Kevin Flynn" userId="8512d3b6-9e1b-4dce-bd11-e4335739214c" providerId="ADAL" clId="{85D8C1A6-86ED-4124-A4D3-DCB7F0592B05}" dt="2021-10-12T07:42:21.637" v="1384" actId="20577"/>
        <pc:sldMasterMkLst>
          <pc:docMk/>
          <pc:sldMasterMk cId="853609190" sldId="2147483648"/>
        </pc:sldMasterMkLst>
        <pc:spChg chg="del">
          <ac:chgData name="Kevin Flynn" userId="8512d3b6-9e1b-4dce-bd11-e4335739214c" providerId="ADAL" clId="{85D8C1A6-86ED-4124-A4D3-DCB7F0592B05}" dt="2021-10-08T11:13:01.345" v="318" actId="478"/>
          <ac:spMkLst>
            <pc:docMk/>
            <pc:sldMasterMk cId="853609190" sldId="2147483648"/>
            <ac:spMk id="5" creationId="{F600330E-772B-4A4E-8081-585004B8D72D}"/>
          </ac:spMkLst>
        </pc:spChg>
        <pc:spChg chg="add mod">
          <ac:chgData name="Kevin Flynn" userId="8512d3b6-9e1b-4dce-bd11-e4335739214c" providerId="ADAL" clId="{85D8C1A6-86ED-4124-A4D3-DCB7F0592B05}" dt="2021-10-12T07:42:21.637" v="1384" actId="20577"/>
          <ac:spMkLst>
            <pc:docMk/>
            <pc:sldMasterMk cId="853609190" sldId="2147483648"/>
            <ac:spMk id="6" creationId="{DB2C398A-3337-4941-851F-74E5203C7CD9}"/>
          </ac:spMkLst>
        </pc:spChg>
        <pc:sldLayoutChg chg="modSp mod">
          <pc:chgData name="Kevin Flynn" userId="8512d3b6-9e1b-4dce-bd11-e4335739214c" providerId="ADAL" clId="{85D8C1A6-86ED-4124-A4D3-DCB7F0592B05}" dt="2021-10-08T12:08:29.705" v="984" actId="208"/>
          <pc:sldLayoutMkLst>
            <pc:docMk/>
            <pc:sldMasterMk cId="853609190" sldId="2147483648"/>
            <pc:sldLayoutMk cId="3382413968" sldId="2147483660"/>
          </pc:sldLayoutMkLst>
          <pc:cxnChg chg="mod">
            <ac:chgData name="Kevin Flynn" userId="8512d3b6-9e1b-4dce-bd11-e4335739214c" providerId="ADAL" clId="{85D8C1A6-86ED-4124-A4D3-DCB7F0592B05}" dt="2021-10-08T12:08:29.705" v="984" actId="208"/>
            <ac:cxnSpMkLst>
              <pc:docMk/>
              <pc:sldMasterMk cId="853609190" sldId="2147483648"/>
              <pc:sldLayoutMk cId="3382413968" sldId="2147483660"/>
              <ac:cxnSpMk id="10" creationId="{F2461A2C-52BF-4F6E-AC6D-0086E64568D6}"/>
            </ac:cxnSpMkLst>
          </pc:cxn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646816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/>
            </a:lvl1pPr>
          </a:lstStyle>
          <a:p>
            <a:fld id="{31C06EA9-5B09-4754-A303-3A3F0FC820EB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1D7F00F-875E-41B7-9D55-27006DAC748A}"/>
              </a:ext>
            </a:extLst>
          </p:cNvPr>
          <p:cNvSpPr txBox="1"/>
          <p:nvPr/>
        </p:nvSpPr>
        <p:spPr>
          <a:xfrm>
            <a:off x="422994" y="8685213"/>
            <a:ext cx="1228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200" dirty="0">
                <a:solidFill>
                  <a:schemeClr val="tx2"/>
                </a:solidFill>
              </a:rPr>
              <a:t>© ETSI 2018</a:t>
            </a:r>
            <a:endParaRPr lang="he-IL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876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3C6A86D3-EC4B-4CF0-BE59-F74CA7A04F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646816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‹#›</a:t>
            </a:fld>
            <a:endParaRPr lang="en-US">
              <a:cs typeface="Tahoma" panose="020B060403050404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234AD6-6F34-4B9B-A850-864FB3DE6968}"/>
              </a:ext>
            </a:extLst>
          </p:cNvPr>
          <p:cNvSpPr txBox="1"/>
          <p:nvPr/>
        </p:nvSpPr>
        <p:spPr>
          <a:xfrm>
            <a:off x="422994" y="8685213"/>
            <a:ext cx="1228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200" dirty="0">
                <a:solidFill>
                  <a:schemeClr val="tx2"/>
                </a:solidFill>
              </a:rPr>
              <a:t>© ETSI 2018</a:t>
            </a:r>
            <a:endParaRPr lang="he-IL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171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1pPr>
    <a:lvl2pPr marL="6286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2pPr>
    <a:lvl3pPr marL="10858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3pPr>
    <a:lvl4pPr marL="15430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4pPr>
    <a:lvl5pPr marL="20002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כותרת 1">
            <a:extLst>
              <a:ext uri="{FF2B5EF4-FFF2-40B4-BE49-F238E27FC236}">
                <a16:creationId xmlns:a16="http://schemas.microsoft.com/office/drawing/2014/main" id="{9ABE937E-880A-485B-B24C-45CBD5961E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6884" y="2947395"/>
            <a:ext cx="10998774" cy="1330920"/>
          </a:xfrm>
        </p:spPr>
        <p:txBody>
          <a:bodyPr>
            <a:noAutofit/>
          </a:bodyPr>
          <a:lstStyle>
            <a:lvl1pPr algn="ctr">
              <a:lnSpc>
                <a:spcPts val="4400"/>
              </a:lnSpc>
              <a:defRPr sz="4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Title – Title – 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– Title – Title</a:t>
            </a:r>
          </a:p>
        </p:txBody>
      </p:sp>
      <p:sp>
        <p:nvSpPr>
          <p:cNvPr id="31" name="מציין מיקום טקסט 46">
            <a:extLst>
              <a:ext uri="{FF2B5EF4-FFF2-40B4-BE49-F238E27FC236}">
                <a16:creationId xmlns:a16="http://schemas.microsoft.com/office/drawing/2014/main" id="{DBBED7A2-FE66-4BAE-B1DF-AE0297E5DF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8591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Author</a:t>
            </a:r>
          </a:p>
        </p:txBody>
      </p:sp>
      <p:sp>
        <p:nvSpPr>
          <p:cNvPr id="32" name="מציין מיקום טקסט 46">
            <a:extLst>
              <a:ext uri="{FF2B5EF4-FFF2-40B4-BE49-F238E27FC236}">
                <a16:creationId xmlns:a16="http://schemas.microsoft.com/office/drawing/2014/main" id="{04D61B56-6656-4B35-905A-D7A6DE36E9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2942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 rtl="0"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Text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CA7211-2781-4CC7-A862-D01C14DA3256}"/>
              </a:ext>
            </a:extLst>
          </p:cNvPr>
          <p:cNvSpPr txBox="1"/>
          <p:nvPr userDrawn="1"/>
        </p:nvSpPr>
        <p:spPr>
          <a:xfrm>
            <a:off x="2041970" y="5082995"/>
            <a:ext cx="1646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Presented by: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239F56A-2FC9-4842-8E82-805A8A15B5D4}"/>
              </a:ext>
            </a:extLst>
          </p:cNvPr>
          <p:cNvSpPr txBox="1"/>
          <p:nvPr userDrawn="1"/>
        </p:nvSpPr>
        <p:spPr>
          <a:xfrm>
            <a:off x="6591952" y="5082995"/>
            <a:ext cx="681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For:</a:t>
            </a:r>
          </a:p>
        </p:txBody>
      </p:sp>
      <p:sp>
        <p:nvSpPr>
          <p:cNvPr id="17" name="מציין מיקום טקסט 46">
            <a:extLst>
              <a:ext uri="{FF2B5EF4-FFF2-40B4-BE49-F238E27FC236}">
                <a16:creationId xmlns:a16="http://schemas.microsoft.com/office/drawing/2014/main" id="{FD6F9B42-0030-44D8-B2E1-52F3445726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6884" y="4293567"/>
            <a:ext cx="10998774" cy="520661"/>
          </a:xfrm>
        </p:spPr>
        <p:txBody>
          <a:bodyPr vert="horz" lIns="108878" tIns="54439" rIns="108878" bIns="54439" rtlCol="0">
            <a:noAutofit/>
          </a:bodyPr>
          <a:lstStyle>
            <a:lvl1pPr algn="ctr">
              <a:defRPr lang="en-US" sz="3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Subtitle – Subtitle – Subtitle</a:t>
            </a:r>
          </a:p>
        </p:txBody>
      </p:sp>
    </p:spTree>
    <p:extLst>
      <p:ext uri="{BB962C8B-B14F-4D97-AF65-F5344CB8AC3E}">
        <p14:creationId xmlns:p14="http://schemas.microsoft.com/office/powerpoint/2010/main" val="248172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מחבר ישר 9">
            <a:extLst>
              <a:ext uri="{FF2B5EF4-FFF2-40B4-BE49-F238E27FC236}">
                <a16:creationId xmlns:a16="http://schemas.microsoft.com/office/drawing/2014/main" id="{F2461A2C-52BF-4F6E-AC6D-0086E64568D6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11225625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65198F5C-2171-4B1F-A434-2CDEB837F2F1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413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5508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sp>
        <p:nvSpPr>
          <p:cNvPr id="6" name="מציין מיקום תוכן 4">
            <a:extLst>
              <a:ext uri="{FF2B5EF4-FFF2-40B4-BE49-F238E27FC236}">
                <a16:creationId xmlns:a16="http://schemas.microsoft.com/office/drawing/2014/main" id="{C3D68647-40BB-4E40-9D12-4180680B3A9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327384" y="1600571"/>
            <a:ext cx="5508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cxnSp>
        <p:nvCxnSpPr>
          <p:cNvPr id="8" name="מחבר ישר 7">
            <a:extLst>
              <a:ext uri="{FF2B5EF4-FFF2-40B4-BE49-F238E27FC236}">
                <a16:creationId xmlns:a16="http://schemas.microsoft.com/office/drawing/2014/main" id="{19F36860-9811-4767-99D7-F50368208E0C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34AFCAF6-F960-4857-B88B-801B85C0EDD4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344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מציין מיקום של כותרת 1">
            <a:extLst>
              <a:ext uri="{FF2B5EF4-FFF2-40B4-BE49-F238E27FC236}">
                <a16:creationId xmlns:a16="http://schemas.microsoft.com/office/drawing/2014/main" id="{2CFED113-5DDD-4FFD-8CCB-BC6D24C5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/>
          <a:p>
            <a:r>
              <a:rPr lang="en-US" dirty="0"/>
              <a:t>Click to edit headline style</a:t>
            </a:r>
          </a:p>
        </p:txBody>
      </p:sp>
      <p:sp>
        <p:nvSpPr>
          <p:cNvPr id="24" name="מציין מיקום טקסט 2">
            <a:extLst>
              <a:ext uri="{FF2B5EF4-FFF2-40B4-BE49-F238E27FC236}">
                <a16:creationId xmlns:a16="http://schemas.microsoft.com/office/drawing/2014/main" id="{C17FB1B4-EC1B-4F1E-A23B-7FB39219B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759" y="1600571"/>
            <a:ext cx="11225625" cy="4527011"/>
          </a:xfrm>
          <a:prstGeom prst="rect">
            <a:avLst/>
          </a:prstGeom>
        </p:spPr>
        <p:txBody>
          <a:bodyPr vert="horz" lIns="108878" tIns="54439" rIns="108878" bIns="54439" rtlCol="0">
            <a:noAutofit/>
          </a:bodyPr>
          <a:lstStyle/>
          <a:p>
            <a:pPr lvl="0"/>
            <a:r>
              <a:rPr lang="en-US" dirty="0"/>
              <a:t>First Level Text</a:t>
            </a:r>
            <a:endParaRPr lang="he-IL" dirty="0"/>
          </a:p>
          <a:p>
            <a:pPr lvl="1"/>
            <a:r>
              <a:rPr lang="en-US" dirty="0"/>
              <a:t>First Level Bullet</a:t>
            </a:r>
            <a:endParaRPr lang="he-IL" dirty="0"/>
          </a:p>
          <a:p>
            <a:pPr lvl="2"/>
            <a:r>
              <a:rPr lang="en-US" dirty="0"/>
              <a:t>Second Level Bullet</a:t>
            </a:r>
          </a:p>
          <a:p>
            <a:pPr lvl="3"/>
            <a:r>
              <a:rPr lang="en-US" dirty="0"/>
              <a:t>Third Level Number</a:t>
            </a:r>
            <a:endParaRPr lang="he-IL" dirty="0"/>
          </a:p>
          <a:p>
            <a:pPr lvl="4"/>
            <a:r>
              <a:rPr lang="en-US" dirty="0"/>
              <a:t>First Level Number</a:t>
            </a:r>
          </a:p>
          <a:p>
            <a:pPr lvl="5"/>
            <a:r>
              <a:rPr lang="en-US" dirty="0"/>
              <a:t>Second Level Number</a:t>
            </a:r>
          </a:p>
          <a:p>
            <a:pPr lvl="6"/>
            <a:r>
              <a:rPr lang="en-US" dirty="0"/>
              <a:t>Third Level Number</a:t>
            </a:r>
          </a:p>
          <a:p>
            <a:pPr lvl="7"/>
            <a:r>
              <a:rPr lang="en-US" dirty="0"/>
              <a:t>Note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18C1964E-F38D-49EF-BC73-B1ED71BCF95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751126" y="418572"/>
            <a:ext cx="992909" cy="5783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2C398A-3337-4941-851F-74E5203C7CD9}"/>
              </a:ext>
            </a:extLst>
          </p:cNvPr>
          <p:cNvSpPr txBox="1"/>
          <p:nvPr userDrawn="1"/>
        </p:nvSpPr>
        <p:spPr>
          <a:xfrm>
            <a:off x="295834" y="62139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200"/>
              </a:spcAft>
              <a:tabLst>
                <a:tab pos="3060065" algn="ctr"/>
                <a:tab pos="5760085" algn="r"/>
              </a:tabLst>
            </a:pP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3GPP/PCG#47(21)25</a:t>
            </a:r>
            <a:endParaRPr lang="en-GB" sz="105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60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660" r:id="rId2"/>
    <p:sldLayoutId id="2147483779" r:id="rId3"/>
  </p:sldLayoutIdLst>
  <p:hf hdr="0" dt="0"/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3000" b="0" kern="1200" baseline="0">
          <a:solidFill>
            <a:schemeClr val="accent1"/>
          </a:solidFill>
          <a:latin typeface="+mn-lt"/>
          <a:ea typeface="+mj-ea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800"/>
        </a:spcBef>
        <a:buFont typeface="Wingdings" panose="05000000000000000000" pitchFamily="2" charset="2"/>
        <a:buNone/>
        <a:defRPr sz="2400" kern="1200" baseline="0">
          <a:solidFill>
            <a:schemeClr val="tx1"/>
          </a:solidFill>
          <a:latin typeface="+mn-lt"/>
          <a:ea typeface="+mn-ea"/>
          <a:cs typeface="Tahoma" panose="020B0604030504040204" pitchFamily="34" charset="0"/>
        </a:defRPr>
      </a:lvl1pPr>
      <a:lvl2pPr marL="360000" indent="-3600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3"/>
        </a:buClr>
        <a:buSzPct val="93000"/>
        <a:buFontTx/>
        <a:buBlip>
          <a:blip r:embed="rId6"/>
        </a:buBlip>
        <a:defRPr sz="24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2pPr>
      <a:lvl3pPr marL="720000" indent="-36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SzPct val="93000"/>
        <a:buFontTx/>
        <a:buBlip>
          <a:blip r:embed="rId6"/>
        </a:buBlip>
        <a:defRPr sz="20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3pPr>
      <a:lvl4pPr marL="1008000" indent="-288000" algn="l" defTabSz="914400" rtl="0" eaLnBrk="1" latinLnBrk="0" hangingPunct="1">
        <a:lnSpc>
          <a:spcPct val="100000"/>
        </a:lnSpc>
        <a:spcBef>
          <a:spcPts val="400"/>
        </a:spcBef>
        <a:buClr>
          <a:schemeClr val="accent2"/>
        </a:buClr>
        <a:buSzPct val="93000"/>
        <a:buFontTx/>
        <a:buBlip>
          <a:blip r:embed="rId6"/>
        </a:buBlip>
        <a:defRPr sz="18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4pPr>
      <a:lvl5pPr marL="360000" indent="-3600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2"/>
        </a:buClr>
        <a:buFont typeface="+mj-lt"/>
        <a:buAutoNum type="arabicPeriod"/>
        <a:defRPr sz="24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5pPr>
      <a:lvl6pPr marL="720000" indent="-36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Font typeface="+mj-lt"/>
        <a:buAutoNum type="arabicParenR"/>
        <a:defRPr sz="20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6pPr>
      <a:lvl7pPr marL="1008000" indent="-288000" algn="l" defTabSz="914400" rtl="0" eaLnBrk="1" latinLnBrk="0" hangingPunct="1">
        <a:lnSpc>
          <a:spcPct val="100000"/>
        </a:lnSpc>
        <a:spcBef>
          <a:spcPts val="400"/>
        </a:spcBef>
        <a:buClr>
          <a:schemeClr val="accent2"/>
        </a:buClr>
        <a:buFont typeface="+mj-lt"/>
        <a:buAutoNum type="alphaLcParenR"/>
        <a:defRPr sz="18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7pPr>
      <a:lvl8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960" userDrawn="1">
          <p15:clr>
            <a:srgbClr val="F26B43"/>
          </p15:clr>
        </p15:guide>
        <p15:guide id="3" orient="horz" pos="345" userDrawn="1">
          <p15:clr>
            <a:srgbClr val="F26B43"/>
          </p15:clr>
        </p15:guide>
        <p15:guide id="4" pos="336" userDrawn="1">
          <p15:clr>
            <a:srgbClr val="F26B43"/>
          </p15:clr>
        </p15:guide>
        <p15:guide id="5" pos="7334" userDrawn="1">
          <p15:clr>
            <a:srgbClr val="F26B43"/>
          </p15:clr>
        </p15:guide>
        <p15:guide id="6" orient="horz" pos="1192" userDrawn="1">
          <p15:clr>
            <a:srgbClr val="A4A3A4"/>
          </p15:clr>
        </p15:guide>
        <p15:guide id="7" orient="horz" pos="960" userDrawn="1">
          <p15:clr>
            <a:srgbClr val="A4A3A4"/>
          </p15:clr>
        </p15:guide>
        <p15:guide id="9" orient="horz" pos="1420" userDrawn="1">
          <p15:clr>
            <a:srgbClr val="A4A3A4"/>
          </p15:clr>
        </p15:guide>
        <p15:guide id="12" orient="horz" pos="2160" userDrawn="1">
          <p15:clr>
            <a:srgbClr val="A4A3A4"/>
          </p15:clr>
        </p15:guide>
        <p15:guide id="13" orient="horz" pos="632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#/" TargetMode="External"/><Relationship Id="rId2" Type="http://schemas.openxmlformats.org/officeDocument/2006/relationships/hyperlink" Target="http://www.3gpp.org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box/Marcoms/2021_NEW_WEBSITE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489DB9-AB87-49D1-9460-B2CDD1B337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88695" y="5077944"/>
            <a:ext cx="4116503" cy="325683"/>
          </a:xfrm>
        </p:spPr>
        <p:txBody>
          <a:bodyPr/>
          <a:lstStyle/>
          <a:p>
            <a:r>
              <a:rPr lang="en-GB" dirty="0">
                <a:solidFill>
                  <a:srgbClr val="92D050"/>
                </a:solidFill>
              </a:rPr>
              <a:t>Kevin Flynn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939926-09EB-4A33-92E7-C0ADC8F108F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137988" y="5077944"/>
            <a:ext cx="4415267" cy="553484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sz="1800" dirty="0">
                <a:solidFill>
                  <a:srgbClr val="92D050"/>
                </a:solidFill>
              </a:rPr>
              <a:t>PCG#47 Report</a:t>
            </a:r>
            <a:endParaRPr lang="en-GB" sz="1800" b="0" dirty="0">
              <a:solidFill>
                <a:srgbClr val="92D050"/>
              </a:solidFill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46832801-2D32-4FF0-AE99-15B7B87BE5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83893" y="2457217"/>
            <a:ext cx="8424213" cy="967404"/>
          </a:xfrm>
        </p:spPr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Website redesign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3F0E7B5-6EDE-499C-887C-B68FABD13C07}"/>
              </a:ext>
            </a:extLst>
          </p:cNvPr>
          <p:cNvSpPr txBox="1">
            <a:spLocks/>
          </p:cNvSpPr>
          <p:nvPr/>
        </p:nvSpPr>
        <p:spPr>
          <a:xfrm>
            <a:off x="8525436" y="224118"/>
            <a:ext cx="3334870" cy="325683"/>
          </a:xfrm>
          <a:prstGeom prst="rect">
            <a:avLst/>
          </a:prstGeom>
        </p:spPr>
        <p:txBody>
          <a:bodyPr vert="horz" lIns="108878" tIns="54439" rIns="108878" bIns="54439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None/>
              <a:defRPr lang="en-US" sz="2000" b="1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defRPr>
            </a:lvl1pPr>
            <a:lvl2pPr marL="360000" indent="-3600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3"/>
              </a:buClr>
              <a:buSzPct val="93000"/>
              <a:buFontTx/>
              <a:buBlip>
                <a:blip r:embed="rId2"/>
              </a:buBlip>
              <a:defRPr sz="24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2pPr>
            <a:lvl3pPr marL="720000" indent="-36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SzPct val="93000"/>
              <a:buFontTx/>
              <a:buBlip>
                <a:blip r:embed="rId2"/>
              </a:buBlip>
              <a:defRPr sz="20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3pPr>
            <a:lvl4pPr marL="1008000" indent="-288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2"/>
              </a:buClr>
              <a:buSzPct val="93000"/>
              <a:buFontTx/>
              <a:buBlip>
                <a:blip r:embed="rId2"/>
              </a:buBlip>
              <a:defRPr sz="18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4pPr>
            <a:lvl5pPr marL="360000" indent="-3600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2"/>
              </a:buClr>
              <a:buFont typeface="+mj-lt"/>
              <a:buAutoNum type="arabicPeriod"/>
              <a:defRPr sz="24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5pPr>
            <a:lvl6pPr marL="720000" indent="-36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+mj-lt"/>
              <a:buAutoNum type="arabicParenR"/>
              <a:defRPr sz="20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6pPr>
            <a:lvl7pPr marL="1008000" indent="-288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2"/>
              </a:buClr>
              <a:buFont typeface="+mj-lt"/>
              <a:buAutoNum type="alphaLcParenR"/>
              <a:defRPr sz="18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7pPr>
            <a:lvl8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1200"/>
              </a:spcAft>
              <a:tabLst>
                <a:tab pos="3060065" algn="ctr"/>
                <a:tab pos="5760085" algn="r"/>
              </a:tabLst>
            </a:pPr>
            <a:r>
              <a:rPr lang="en-GB" sz="1800" b="1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3GPP/PCG#47(21)25</a:t>
            </a:r>
            <a:endParaRPr lang="en-GB" sz="1800" dirty="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C8AF177A-CDE1-4FC4-A810-E3A756A90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893" y="1226572"/>
            <a:ext cx="2232212" cy="130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991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B5779-9323-45A9-80D6-D3CC97789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Thank you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E27E58-BEFD-42AB-AC1B-0C2D44B84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15" y="1221903"/>
            <a:ext cx="12052785" cy="635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1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63716-FC76-4300-8002-46D8D416B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44C88B-C06C-4A9A-BAA7-53A6400533B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51133" y="1284693"/>
            <a:ext cx="8642665" cy="4680000"/>
          </a:xfrm>
        </p:spPr>
        <p:txBody>
          <a:bodyPr/>
          <a:lstStyle/>
          <a:p>
            <a:pPr marL="64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Marcom Plan (3GPP/PCG#45(20)29)</a:t>
            </a:r>
          </a:p>
          <a:p>
            <a:pPr marL="64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Recap of info. presented to PCG#46</a:t>
            </a:r>
          </a:p>
          <a:p>
            <a:pPr marL="64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What we want to achieve?</a:t>
            </a:r>
          </a:p>
          <a:p>
            <a:pPr marL="64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Where are we now? </a:t>
            </a:r>
          </a:p>
          <a:p>
            <a:pPr marL="64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What next?</a:t>
            </a:r>
          </a:p>
          <a:p>
            <a:pPr marL="64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New website content navigation</a:t>
            </a:r>
          </a:p>
          <a:p>
            <a:pPr marL="64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Schedule</a:t>
            </a:r>
          </a:p>
          <a:p>
            <a:pPr lvl="1" indent="0">
              <a:spcBef>
                <a:spcPts val="0"/>
              </a:spcBef>
              <a:buNone/>
            </a:pPr>
            <a:endParaRPr lang="en-GB" dirty="0">
              <a:latin typeface="+mn-lt"/>
            </a:endParaRPr>
          </a:p>
          <a:p>
            <a:pPr marL="64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dirty="0">
              <a:latin typeface="+mn-lt"/>
            </a:endParaRPr>
          </a:p>
          <a:p>
            <a:pPr marL="64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dirty="0">
              <a:latin typeface="+mn-lt"/>
            </a:endParaRPr>
          </a:p>
          <a:p>
            <a:pPr marL="64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dirty="0">
              <a:latin typeface="+mn-lt"/>
            </a:endParaRPr>
          </a:p>
          <a:p>
            <a:pPr marL="64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73030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1CB8F-0E94-40E3-8B66-53951BA63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Extract from Marcom Plan (</a:t>
            </a:r>
            <a:r>
              <a:rPr lang="en-GB" i="1" dirty="0">
                <a:solidFill>
                  <a:srgbClr val="FF0000"/>
                </a:solidFill>
              </a:rPr>
              <a:t>3GPP/PCG#45(20)29)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0F49065-4793-4539-B0C3-710C6C2223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4863" y="40005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8CD72C-BD1E-4453-A1DD-653D8B4CE6E1}"/>
              </a:ext>
            </a:extLst>
          </p:cNvPr>
          <p:cNvSpPr/>
          <p:nvPr/>
        </p:nvSpPr>
        <p:spPr>
          <a:xfrm>
            <a:off x="335250" y="1704175"/>
            <a:ext cx="11117839" cy="3193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  <a:spcAft>
                <a:spcPts val="1200"/>
              </a:spcAft>
              <a:tabLst>
                <a:tab pos="900430" algn="l"/>
                <a:tab pos="457200" algn="l"/>
              </a:tabLst>
            </a:pPr>
            <a:r>
              <a:rPr lang="en-US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2.3	Future web site design</a:t>
            </a:r>
            <a:endParaRPr lang="en-GB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existing web site (</a:t>
            </a:r>
            <a:r>
              <a:rPr lang="en-US" sz="1400" u="sng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www.3gpp.org</a:t>
            </a:r>
            <a:r>
              <a:rPr lang="en-US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design dates back to 2008. In 2020, I will call together MCC and IT service colleagues (Site hosting aspects) to review the steps necessary to re-vamp our site, to bring it more up-to-date.</a:t>
            </a:r>
            <a:endParaRPr lang="en-GB" sz="14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Three changes over the past few years are motivation for change:</a:t>
            </a:r>
            <a:endParaRPr lang="en-GB" sz="14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 hangingPunct="0">
              <a:buFont typeface="Symbol" panose="05050102010706020507" pitchFamily="18" charset="2"/>
              <a:buChar char=""/>
            </a:pPr>
            <a:r>
              <a:rPr lang="en-US" sz="1400" b="1" dirty="0">
                <a:latin typeface="Arial" panose="020B0604020202020204" pitchFamily="34" charset="0"/>
                <a:ea typeface="Times New Roman" panose="02020603050405020304" pitchFamily="18" charset="0"/>
              </a:rPr>
              <a:t>Web sites have evolved to a richer, more mobile friendly experience since 2008.</a:t>
            </a:r>
            <a:endParaRPr lang="en-GB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lvl="2" indent="-342900" hangingPunct="0">
              <a:buFont typeface="Symbol" panose="05050102010706020507" pitchFamily="18" charset="2"/>
              <a:buChar char=""/>
            </a:pPr>
            <a:r>
              <a:rPr lang="en-US" sz="1400" b="1" dirty="0">
                <a:latin typeface="Arial" panose="020B0604020202020204" pitchFamily="34" charset="0"/>
                <a:ea typeface="Times New Roman" panose="02020603050405020304" pitchFamily="18" charset="0"/>
              </a:rPr>
              <a:t>The community coming to 3GPP has evolved far beyond the traditional players – We need to adapt to that.</a:t>
            </a:r>
            <a:endParaRPr lang="en-GB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lvl="2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sz="1400" b="1" dirty="0">
                <a:latin typeface="Arial" panose="020B0604020202020204" pitchFamily="34" charset="0"/>
                <a:ea typeface="Times New Roman" panose="02020603050405020304" pitchFamily="18" charset="0"/>
              </a:rPr>
              <a:t>3GPP delegates are now used to the </a:t>
            </a:r>
            <a:r>
              <a:rPr lang="en-US" sz="1400" b="1" u="sng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3"/>
              </a:rPr>
              <a:t>3GU portal</a:t>
            </a:r>
            <a:r>
              <a:rPr lang="en-US" sz="1400" b="1" dirty="0">
                <a:latin typeface="Arial" panose="020B0604020202020204" pitchFamily="34" charset="0"/>
                <a:ea typeface="Times New Roman" panose="02020603050405020304" pitchFamily="18" charset="0"/>
              </a:rPr>
              <a:t> and certain meeting related functionality is moving away from the web site.</a:t>
            </a:r>
            <a:endParaRPr lang="en-GB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 the end of 2020, I will call a kick-off meeting prior to writing a project description for a new </a:t>
            </a:r>
            <a:r>
              <a:rPr lang="en-GB" sz="1400" u="sng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www.3gpp.org</a:t>
            </a: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design project</a:t>
            </a: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 is my target to provide a clear plan of action on what is needed prior to </a:t>
            </a:r>
            <a:r>
              <a:rPr lang="en-GB" b="1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PCG#46 (April 2021)</a:t>
            </a: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so that the real work may be done over the summer of 2021 – subject to PCG approval of the plan. </a:t>
            </a:r>
          </a:p>
        </p:txBody>
      </p:sp>
    </p:spTree>
    <p:extLst>
      <p:ext uri="{BB962C8B-B14F-4D97-AF65-F5344CB8AC3E}">
        <p14:creationId xmlns:p14="http://schemas.microsoft.com/office/powerpoint/2010/main" val="513933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9AEDC2-A2D6-422B-9379-10505EACD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Summary of info presented to PCG#46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14FF9996-E4B3-4FAE-BA26-C895EE291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117" y="1415357"/>
            <a:ext cx="8697460" cy="1492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7056" tIns="45720" rIns="91440" bIns="152352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2970213" algn="l"/>
                <a:tab pos="3781425" algn="l"/>
                <a:tab pos="4500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2970213" algn="l"/>
                <a:tab pos="3781425" algn="l"/>
                <a:tab pos="4500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2970213" algn="l"/>
                <a:tab pos="3781425" algn="l"/>
                <a:tab pos="4500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2970213" algn="l"/>
                <a:tab pos="3781425" algn="l"/>
                <a:tab pos="4500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2970213" algn="l"/>
                <a:tab pos="3781425" algn="l"/>
                <a:tab pos="4500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2970213" algn="l"/>
                <a:tab pos="3781425" algn="l"/>
                <a:tab pos="4500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2970213" algn="l"/>
                <a:tab pos="3781425" algn="l"/>
                <a:tab pos="4500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2970213" algn="l"/>
                <a:tab pos="3781425" algn="l"/>
                <a:tab pos="4500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  <a:tab pos="2970213" algn="l"/>
                <a:tab pos="3781425" algn="l"/>
                <a:tab pos="45005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2970213" algn="l"/>
                <a:tab pos="3781425" algn="l"/>
                <a:tab pos="4500563" algn="l"/>
              </a:tabLst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3GPP/PCG#46(21)22,  Section 2.3: 3GPP website re-design in 2021</a:t>
            </a:r>
            <a:endParaRPr kumimoji="0" lang="en-GB" alt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2970213" algn="l"/>
                <a:tab pos="3781425" algn="l"/>
                <a:tab pos="4500563" algn="l"/>
              </a:tabLst>
            </a:pPr>
            <a:r>
              <a:rPr kumimoji="0" lang="en-GB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kumimoji="0" lang="en-GB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1">
              <a:buFontTx/>
              <a:buChar char="•"/>
            </a:pPr>
            <a:r>
              <a:rPr kumimoji="0" lang="en-GB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Project description.</a:t>
            </a:r>
            <a:endParaRPr kumimoji="0" lang="en-GB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1">
              <a:buFontTx/>
              <a:buChar char="•"/>
            </a:pPr>
            <a:r>
              <a:rPr kumimoji="0" lang="en-GB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Brief for agency.</a:t>
            </a:r>
            <a:endParaRPr kumimoji="0" lang="en-GB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1">
              <a:buFontTx/>
              <a:buChar char="•"/>
            </a:pPr>
            <a:r>
              <a:rPr kumimoji="0" lang="en-GB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Sighting of the 3 Quotations by agency.</a:t>
            </a:r>
            <a:endParaRPr kumimoji="0" lang="en-GB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1">
              <a:buFontTx/>
              <a:buChar char="•"/>
            </a:pPr>
            <a:r>
              <a:rPr kumimoji="0" lang="en-GB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Marcom Officer’s initial appraisal of the three quotes.</a:t>
            </a:r>
            <a:endParaRPr kumimoji="0" lang="en-GB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50E7A9A-1244-4DFB-BE49-8908561AA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8671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213614-E2DC-4AD9-9521-58B06993B0ED}"/>
              </a:ext>
            </a:extLst>
          </p:cNvPr>
          <p:cNvSpPr/>
          <p:nvPr/>
        </p:nvSpPr>
        <p:spPr>
          <a:xfrm>
            <a:off x="9202031" y="3189218"/>
            <a:ext cx="2958736" cy="4616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21A6F-16BD-4A28-99C7-705DAFD78E3B}"/>
              </a:ext>
            </a:extLst>
          </p:cNvPr>
          <p:cNvSpPr/>
          <p:nvPr/>
        </p:nvSpPr>
        <p:spPr>
          <a:xfrm>
            <a:off x="1870619" y="3198183"/>
            <a:ext cx="7296718" cy="4616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8AD00A6-E962-47C5-B4CF-3C3C01EC8502}"/>
              </a:ext>
            </a:extLst>
          </p:cNvPr>
          <p:cNvSpPr/>
          <p:nvPr/>
        </p:nvSpPr>
        <p:spPr>
          <a:xfrm>
            <a:off x="282379" y="3189218"/>
            <a:ext cx="1498406" cy="4616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9972CD2-F251-482E-83FD-F2CAE3B6E8E5}"/>
              </a:ext>
            </a:extLst>
          </p:cNvPr>
          <p:cNvCxnSpPr>
            <a:cxnSpLocks/>
          </p:cNvCxnSpPr>
          <p:nvPr/>
        </p:nvCxnSpPr>
        <p:spPr>
          <a:xfrm>
            <a:off x="187865" y="4138701"/>
            <a:ext cx="111760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A172CD2-6157-4DDE-A992-B7DDEED6CA81}"/>
              </a:ext>
            </a:extLst>
          </p:cNvPr>
          <p:cNvSpPr txBox="1"/>
          <p:nvPr/>
        </p:nvSpPr>
        <p:spPr>
          <a:xfrm>
            <a:off x="282378" y="3198183"/>
            <a:ext cx="806631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bg2"/>
                </a:solidFill>
              </a:rPr>
              <a:t>2020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D59116-156D-4431-B94D-901F5B4E877C}"/>
              </a:ext>
            </a:extLst>
          </p:cNvPr>
          <p:cNvSpPr txBox="1"/>
          <p:nvPr/>
        </p:nvSpPr>
        <p:spPr>
          <a:xfrm>
            <a:off x="4957266" y="3194865"/>
            <a:ext cx="806631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bg2"/>
                </a:solidFill>
              </a:rPr>
              <a:t>2021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E22313-6FE6-408A-BB6F-7E9E9DF678A3}"/>
              </a:ext>
            </a:extLst>
          </p:cNvPr>
          <p:cNvSpPr txBox="1"/>
          <p:nvPr/>
        </p:nvSpPr>
        <p:spPr>
          <a:xfrm>
            <a:off x="10700437" y="3189218"/>
            <a:ext cx="806631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bg2"/>
                </a:solidFill>
              </a:rPr>
              <a:t>2022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8AD993E-5450-4E0C-8DCB-66E7D87E9132}"/>
              </a:ext>
            </a:extLst>
          </p:cNvPr>
          <p:cNvCxnSpPr>
            <a:cxnSpLocks/>
          </p:cNvCxnSpPr>
          <p:nvPr/>
        </p:nvCxnSpPr>
        <p:spPr>
          <a:xfrm>
            <a:off x="1768778" y="3968103"/>
            <a:ext cx="0" cy="35410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47A2D26-495F-48DD-BD49-B475686FBCB1}"/>
              </a:ext>
            </a:extLst>
          </p:cNvPr>
          <p:cNvSpPr txBox="1"/>
          <p:nvPr/>
        </p:nvSpPr>
        <p:spPr>
          <a:xfrm>
            <a:off x="0" y="4230864"/>
            <a:ext cx="17567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Sep. 2020: Proposal to </a:t>
            </a:r>
            <a:r>
              <a:rPr lang="en-GB" sz="1050" dirty="0">
                <a:solidFill>
                  <a:schemeClr val="accent6"/>
                </a:solidFill>
              </a:rPr>
              <a:t>PCG#45</a:t>
            </a:r>
            <a:endParaRPr lang="en-GB" sz="1050" dirty="0">
              <a:solidFill>
                <a:schemeClr val="tx2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C767A25-7C90-497C-84A1-903818865485}"/>
              </a:ext>
            </a:extLst>
          </p:cNvPr>
          <p:cNvSpPr txBox="1"/>
          <p:nvPr/>
        </p:nvSpPr>
        <p:spPr>
          <a:xfrm>
            <a:off x="1780785" y="4217885"/>
            <a:ext cx="1756771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Jan 2021: Validate Project with ITC and  MCC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Send Brief to agency</a:t>
            </a:r>
          </a:p>
          <a:p>
            <a:endParaRPr lang="en-GB" sz="1050" dirty="0">
              <a:solidFill>
                <a:schemeClr val="tx2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BB3B34-E723-4C99-92EF-75D80FD22807}"/>
              </a:ext>
            </a:extLst>
          </p:cNvPr>
          <p:cNvSpPr txBox="1"/>
          <p:nvPr/>
        </p:nvSpPr>
        <p:spPr>
          <a:xfrm>
            <a:off x="10822185" y="4226249"/>
            <a:ext cx="14217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Apr. 2022: Publish new site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Final payment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050" dirty="0">
              <a:solidFill>
                <a:schemeClr val="tx2"/>
              </a:solidFill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D0EB383-77D5-4204-9C68-EA27BEF0437E}"/>
              </a:ext>
            </a:extLst>
          </p:cNvPr>
          <p:cNvCxnSpPr>
            <a:cxnSpLocks/>
          </p:cNvCxnSpPr>
          <p:nvPr/>
        </p:nvCxnSpPr>
        <p:spPr>
          <a:xfrm>
            <a:off x="9173625" y="3974819"/>
            <a:ext cx="0" cy="35410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82FC18A-73DD-4641-B16A-7575CA9327DD}"/>
              </a:ext>
            </a:extLst>
          </p:cNvPr>
          <p:cNvCxnSpPr>
            <a:cxnSpLocks/>
          </p:cNvCxnSpPr>
          <p:nvPr/>
        </p:nvCxnSpPr>
        <p:spPr>
          <a:xfrm>
            <a:off x="5372590" y="3968102"/>
            <a:ext cx="0" cy="35410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3F4F28B-7754-4EA2-B7DD-EA3773287FE0}"/>
              </a:ext>
            </a:extLst>
          </p:cNvPr>
          <p:cNvCxnSpPr>
            <a:cxnSpLocks/>
          </p:cNvCxnSpPr>
          <p:nvPr/>
        </p:nvCxnSpPr>
        <p:spPr>
          <a:xfrm>
            <a:off x="3537557" y="4015297"/>
            <a:ext cx="0" cy="1750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0877B5-4128-4DA7-A432-427F70213CE1}"/>
              </a:ext>
            </a:extLst>
          </p:cNvPr>
          <p:cNvCxnSpPr>
            <a:cxnSpLocks/>
          </p:cNvCxnSpPr>
          <p:nvPr/>
        </p:nvCxnSpPr>
        <p:spPr>
          <a:xfrm>
            <a:off x="7316836" y="4057611"/>
            <a:ext cx="0" cy="1750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C5A13318-B17A-4595-9C7F-5F30B5BCAF64}"/>
              </a:ext>
            </a:extLst>
          </p:cNvPr>
          <p:cNvSpPr txBox="1"/>
          <p:nvPr/>
        </p:nvSpPr>
        <p:spPr>
          <a:xfrm>
            <a:off x="744023" y="3783252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>
                <a:solidFill>
                  <a:schemeClr val="tx2"/>
                </a:solidFill>
              </a:rPr>
              <a:t>Q4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21C850-EA66-4345-B70A-0613D5C198C4}"/>
              </a:ext>
            </a:extLst>
          </p:cNvPr>
          <p:cNvSpPr txBox="1"/>
          <p:nvPr/>
        </p:nvSpPr>
        <p:spPr>
          <a:xfrm>
            <a:off x="7982421" y="3797026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tx2"/>
                </a:solidFill>
              </a:rPr>
              <a:t>Q4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E9187F0-A443-4211-8145-11E49FE5B5F9}"/>
              </a:ext>
            </a:extLst>
          </p:cNvPr>
          <p:cNvSpPr txBox="1"/>
          <p:nvPr/>
        </p:nvSpPr>
        <p:spPr>
          <a:xfrm>
            <a:off x="2431618" y="3776537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tx2"/>
                </a:solidFill>
              </a:rPr>
              <a:t>Q1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98D1389-55F2-4710-B11E-21ACA9457BD5}"/>
              </a:ext>
            </a:extLst>
          </p:cNvPr>
          <p:cNvSpPr txBox="1"/>
          <p:nvPr/>
        </p:nvSpPr>
        <p:spPr>
          <a:xfrm>
            <a:off x="4271370" y="3774112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tx2"/>
                </a:solidFill>
              </a:rPr>
              <a:t>Q2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50B1A50-CE59-49CF-B797-CF8846B9055C}"/>
              </a:ext>
            </a:extLst>
          </p:cNvPr>
          <p:cNvSpPr txBox="1"/>
          <p:nvPr/>
        </p:nvSpPr>
        <p:spPr>
          <a:xfrm>
            <a:off x="6196387" y="3767944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tx2"/>
                </a:solidFill>
              </a:rPr>
              <a:t>Q3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9F3559F-D3AE-405D-99F4-C7BE87E9B15F}"/>
              </a:ext>
            </a:extLst>
          </p:cNvPr>
          <p:cNvSpPr txBox="1"/>
          <p:nvPr/>
        </p:nvSpPr>
        <p:spPr>
          <a:xfrm>
            <a:off x="9994970" y="3776537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tx2"/>
                </a:solidFill>
              </a:rPr>
              <a:t>Q1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1C856F0-88A1-410E-A2FA-CB7B24FA8AC7}"/>
              </a:ext>
            </a:extLst>
          </p:cNvPr>
          <p:cNvSpPr txBox="1"/>
          <p:nvPr/>
        </p:nvSpPr>
        <p:spPr>
          <a:xfrm>
            <a:off x="3583838" y="4218713"/>
            <a:ext cx="177674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Compare offers – </a:t>
            </a:r>
            <a:r>
              <a:rPr lang="en-GB" sz="1050" b="1" dirty="0">
                <a:solidFill>
                  <a:schemeClr val="tx2"/>
                </a:solidFill>
              </a:rPr>
              <a:t>Project team</a:t>
            </a:r>
            <a:r>
              <a:rPr lang="en-GB" sz="1050" dirty="0">
                <a:solidFill>
                  <a:schemeClr val="tx2"/>
                </a:solidFill>
              </a:rPr>
              <a:t> meeting (~April 14)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Present proposal to </a:t>
            </a:r>
            <a:r>
              <a:rPr lang="en-GB" sz="1050" dirty="0">
                <a:solidFill>
                  <a:schemeClr val="accent6"/>
                </a:solidFill>
              </a:rPr>
              <a:t>PCG#46 </a:t>
            </a:r>
            <a:r>
              <a:rPr lang="en-GB" sz="1050" dirty="0">
                <a:solidFill>
                  <a:schemeClr val="tx2"/>
                </a:solidFill>
              </a:rPr>
              <a:t>(April 27)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Raise Purchase Order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Agency Starts work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D265FA5-98A4-42D2-B13A-519F1F747ED3}"/>
              </a:ext>
            </a:extLst>
          </p:cNvPr>
          <p:cNvSpPr txBox="1"/>
          <p:nvPr/>
        </p:nvSpPr>
        <p:spPr>
          <a:xfrm>
            <a:off x="5460048" y="4214875"/>
            <a:ext cx="1376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Site Design / Sections and structure agreed with </a:t>
            </a:r>
            <a:r>
              <a:rPr lang="en-GB" sz="1050" b="1" dirty="0">
                <a:solidFill>
                  <a:schemeClr val="tx2"/>
                </a:solidFill>
              </a:rPr>
              <a:t>Project team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97079D3-3E60-44B2-B13D-64ED8056169A}"/>
              </a:ext>
            </a:extLst>
          </p:cNvPr>
          <p:cNvSpPr txBox="1"/>
          <p:nvPr/>
        </p:nvSpPr>
        <p:spPr>
          <a:xfrm>
            <a:off x="7364607" y="4214875"/>
            <a:ext cx="1655266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Templates and back-office sign off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Texts edited as needed by KF and MCC – In text format (Word)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Start loading content to QA site (KF)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QA tests and </a:t>
            </a:r>
            <a:r>
              <a:rPr lang="en-GB" sz="1050" b="1" dirty="0">
                <a:solidFill>
                  <a:schemeClr val="tx2"/>
                </a:solidFill>
              </a:rPr>
              <a:t>Project team</a:t>
            </a:r>
            <a:r>
              <a:rPr lang="en-GB" sz="1050" dirty="0">
                <a:solidFill>
                  <a:schemeClr val="tx2"/>
                </a:solidFill>
              </a:rPr>
              <a:t> review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Stage 1 payment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050" dirty="0">
              <a:solidFill>
                <a:schemeClr val="tx2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111E3D9-6B29-417D-AFA2-7723FC816F15}"/>
              </a:ext>
            </a:extLst>
          </p:cNvPr>
          <p:cNvSpPr txBox="1"/>
          <p:nvPr/>
        </p:nvSpPr>
        <p:spPr>
          <a:xfrm>
            <a:off x="5460048" y="4894648"/>
            <a:ext cx="17767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ITC working directly with agency on Joomla, Dyna-Report, search and 3GU (if needed) aspects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67478AF-6B15-4686-9EB0-D04FE6630FDA}"/>
              </a:ext>
            </a:extLst>
          </p:cNvPr>
          <p:cNvSpPr txBox="1"/>
          <p:nvPr/>
        </p:nvSpPr>
        <p:spPr>
          <a:xfrm>
            <a:off x="9166919" y="4807777"/>
            <a:ext cx="16552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ITC Mapping of OLD URLs to new URLs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D8278B9-E926-4809-B306-3407ACB107C8}"/>
              </a:ext>
            </a:extLst>
          </p:cNvPr>
          <p:cNvSpPr txBox="1"/>
          <p:nvPr/>
        </p:nvSpPr>
        <p:spPr>
          <a:xfrm>
            <a:off x="9167337" y="4230864"/>
            <a:ext cx="15331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2"/>
                </a:solidFill>
              </a:rPr>
              <a:t>Write User Guide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F02D6C8-5BCE-49C3-A32C-451BF2D48EF4}"/>
              </a:ext>
            </a:extLst>
          </p:cNvPr>
          <p:cNvCxnSpPr>
            <a:cxnSpLocks/>
          </p:cNvCxnSpPr>
          <p:nvPr/>
        </p:nvCxnSpPr>
        <p:spPr>
          <a:xfrm>
            <a:off x="11216483" y="4066443"/>
            <a:ext cx="0" cy="1750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1643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D9610-096E-4DE0-8ECE-DA6CEDCBB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We want to achieve the following: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4E62A1-CA96-4278-BCA2-3455FDFA6A4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Goal: Increase information flow – via well organized content, logical navigation, a good search experience, user-friendly language and [use case] examples about our past, present and future work. </a:t>
            </a:r>
          </a:p>
          <a:p>
            <a:r>
              <a:rPr lang="en-GB" dirty="0"/>
              <a:t>Goal: Improve our interaction with existing and potential colleagues.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FC4A3E-7752-4596-B7E7-0254DC47CFA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i="1" dirty="0"/>
              <a:t>“Build a shop window, get away from the web site being Portal II”</a:t>
            </a:r>
          </a:p>
          <a:p>
            <a:r>
              <a:rPr lang="en-GB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“Show newcomers the value and achievements of 3GPP”</a:t>
            </a:r>
          </a:p>
          <a:p>
            <a:r>
              <a:rPr lang="en-GB" i="1" dirty="0"/>
              <a:t>“Provide resources to members and non-members that will encourage website visitors to become advocates of 3GPP”</a:t>
            </a:r>
          </a:p>
          <a:p>
            <a:r>
              <a:rPr lang="en-GB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“Start to de-mystify some of our complicated processes”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9340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00DE3-542C-419A-BB31-54DEE4DD4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Where are we now?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766E8F-62C6-45B4-87C5-F6D3995EB42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Details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document 3GPP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/PCG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#47(21)24: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Four documents at </a:t>
            </a:r>
            <a:r>
              <a:rPr lang="en-GB" sz="18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https://www.3gpp.org/ftp/Inbox/Marcoms/2021_NEW_WEBSITE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detail the following: </a:t>
            </a:r>
          </a:p>
          <a:p>
            <a:pPr>
              <a:spcBef>
                <a:spcPts val="0"/>
              </a:spcBef>
            </a:pPr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62900" lvl="2" indent="-342900">
              <a:spcBef>
                <a:spcPts val="0"/>
              </a:spcBef>
              <a:buFont typeface="+mj-lt"/>
              <a:buAutoNum type="arabicPeriod"/>
            </a:pPr>
            <a:r>
              <a:rPr lang="en-GB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Website Requirements Specification Document – Very detailed design and navigation spec.</a:t>
            </a:r>
          </a:p>
          <a:p>
            <a:pPr marL="1062900" lvl="2" indent="-342900">
              <a:spcBef>
                <a:spcPts val="0"/>
              </a:spcBef>
              <a:buFont typeface="+mj-lt"/>
              <a:buAutoNum type="arabicPeriod"/>
            </a:pPr>
            <a:r>
              <a:rPr lang="en-GB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Proposal v3 – Document negotiated with Alchemy for the Purchase Order Appendix A.</a:t>
            </a:r>
          </a:p>
          <a:p>
            <a:pPr marL="1062900" lvl="2" indent="-342900">
              <a:spcBef>
                <a:spcPts val="0"/>
              </a:spcBef>
              <a:buFont typeface="+mj-lt"/>
              <a:buAutoNum type="arabicPeriod"/>
            </a:pPr>
            <a:r>
              <a:rPr lang="en-GB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website budget V5 </a:t>
            </a:r>
          </a:p>
          <a:p>
            <a:pPr marL="1062900" lvl="2" indent="-342900">
              <a:spcBef>
                <a:spcPts val="0"/>
              </a:spcBef>
              <a:buFont typeface="+mj-lt"/>
              <a:buAutoNum type="arabicPeriod"/>
            </a:pPr>
            <a:r>
              <a:rPr lang="en-GB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Draft / proposed visual – theme </a:t>
            </a:r>
          </a:p>
          <a:p>
            <a:pPr marL="342900" lvl="0" indent="-342900">
              <a:spcBef>
                <a:spcPts val="0"/>
              </a:spcBef>
              <a:buFont typeface="+mj-lt"/>
              <a:buAutoNum type="arabicPeriod"/>
            </a:pPr>
            <a:endParaRPr lang="en-GB" sz="1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endParaRPr lang="en-GB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029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22661-FF90-441B-88D8-8DC345925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Schedule – overview only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CB127B9-8FB1-4ACE-AA02-7313DD5E10F7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66249556"/>
              </p:ext>
            </p:extLst>
          </p:nvPr>
        </p:nvGraphicFramePr>
        <p:xfrm>
          <a:off x="143594" y="1472507"/>
          <a:ext cx="5952406" cy="4566091"/>
        </p:xfrm>
        <a:graphic>
          <a:graphicData uri="http://schemas.openxmlformats.org/drawingml/2006/table">
            <a:tbl>
              <a:tblPr firstRow="1">
                <a:tableStyleId>{912C8C85-51F0-491E-9774-3900AFEF0FD7}</a:tableStyleId>
              </a:tblPr>
              <a:tblGrid>
                <a:gridCol w="4526863">
                  <a:extLst>
                    <a:ext uri="{9D8B030D-6E8A-4147-A177-3AD203B41FA5}">
                      <a16:colId xmlns:a16="http://schemas.microsoft.com/office/drawing/2014/main" val="3328488679"/>
                    </a:ext>
                  </a:extLst>
                </a:gridCol>
                <a:gridCol w="1425543">
                  <a:extLst>
                    <a:ext uri="{9D8B030D-6E8A-4147-A177-3AD203B41FA5}">
                      <a16:colId xmlns:a16="http://schemas.microsoft.com/office/drawing/2014/main" val="1287450628"/>
                    </a:ext>
                  </a:extLst>
                </a:gridCol>
              </a:tblGrid>
              <a:tr h="4285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400" dirty="0">
                          <a:solidFill>
                            <a:schemeClr val="bg2"/>
                          </a:solidFill>
                          <a:effectLst/>
                        </a:rPr>
                        <a:t>Description</a:t>
                      </a:r>
                      <a:r>
                        <a:rPr lang="en-GB" sz="2000" dirty="0">
                          <a:solidFill>
                            <a:schemeClr val="bg2"/>
                          </a:solidFill>
                          <a:effectLst/>
                        </a:rPr>
                        <a:t> </a:t>
                      </a:r>
                      <a:endParaRPr lang="en-GB" sz="1400" dirty="0">
                        <a:solidFill>
                          <a:schemeClr val="bg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solidFill>
                            <a:schemeClr val="bg2"/>
                          </a:solidFill>
                          <a:effectLst/>
                        </a:rPr>
                        <a:t>Date</a:t>
                      </a:r>
                      <a:endParaRPr lang="en-GB" sz="1400" dirty="0">
                        <a:solidFill>
                          <a:schemeClr val="bg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1232192454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 b="1" dirty="0">
                          <a:effectLst/>
                        </a:rPr>
                        <a:t>Phase 1 – Wireframes</a:t>
                      </a:r>
                      <a:endParaRPr lang="en-GB" sz="1400" b="1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1/11/2021 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4286227373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 b="1" dirty="0">
                          <a:effectLst/>
                        </a:rPr>
                        <a:t>Phase 2 – Design </a:t>
                      </a:r>
                      <a:endParaRPr lang="en-GB" sz="1400" b="1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30562751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 dirty="0">
                          <a:effectLst/>
                        </a:rPr>
                        <a:t>Submit Initial Maga Menu Design</a:t>
                      </a:r>
                      <a:endParaRPr lang="en-GB" sz="1400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15/11/2021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585276092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>
                          <a:effectLst/>
                        </a:rPr>
                        <a:t>3GPP to Provide Content for About Us Pages (x10 pages)</a:t>
                      </a:r>
                      <a:endParaRPr lang="en-GB" sz="140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15/11/2021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4018344393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 dirty="0">
                          <a:effectLst/>
                        </a:rPr>
                        <a:t>3GPP to Provide Content for Remaining Pages (13 Pages)</a:t>
                      </a:r>
                      <a:endParaRPr lang="en-GB" sz="1400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01/12/2021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2988216854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 dirty="0">
                          <a:effectLst/>
                        </a:rPr>
                        <a:t>Design Approval</a:t>
                      </a:r>
                      <a:endParaRPr lang="en-GB" sz="1400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15/12/2021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3125126106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3615361307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 b="1" dirty="0">
                          <a:effectLst/>
                        </a:rPr>
                        <a:t>Phase 3 – Development 270h</a:t>
                      </a:r>
                      <a:endParaRPr lang="en-GB" sz="1400" b="1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494056756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 dirty="0">
                          <a:effectLst/>
                        </a:rPr>
                        <a:t>Setup of Staging Environment </a:t>
                      </a:r>
                      <a:endParaRPr lang="en-GB" sz="1400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11/11/2021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3676859373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 dirty="0">
                          <a:effectLst/>
                        </a:rPr>
                        <a:t>Initial Template &amp; Homepage Development</a:t>
                      </a:r>
                      <a:endParaRPr lang="en-GB" sz="1400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19/11/2021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2192110045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 dirty="0">
                          <a:effectLst/>
                        </a:rPr>
                        <a:t>Setup Skeleton Site – Blank Articles for Each Section</a:t>
                      </a:r>
                      <a:endParaRPr lang="en-GB" sz="1400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26/11/2021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1900656062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 dirty="0">
                          <a:effectLst/>
                        </a:rPr>
                        <a:t>Initial About Us Section Development </a:t>
                      </a:r>
                      <a:endParaRPr lang="en-GB" sz="1400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15/12/2021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3909619102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endParaRPr lang="en-GB" sz="1400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1652307048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 dirty="0">
                          <a:effectLst/>
                        </a:rPr>
                        <a:t>Remaining Templates &amp; Systems Development - Approval</a:t>
                      </a:r>
                      <a:endParaRPr lang="en-GB" sz="1400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15/02/2022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480611662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1057465305"/>
                  </a:ext>
                </a:extLst>
              </a:tr>
            </a:tbl>
          </a:graphicData>
        </a:graphic>
      </p:graphicFrame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F6C0F8C6-8CCE-4C44-B63C-32E3BAECE8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4210629"/>
              </p:ext>
            </p:extLst>
          </p:nvPr>
        </p:nvGraphicFramePr>
        <p:xfrm>
          <a:off x="6158912" y="1472507"/>
          <a:ext cx="5952406" cy="3176897"/>
        </p:xfrm>
        <a:graphic>
          <a:graphicData uri="http://schemas.openxmlformats.org/drawingml/2006/table">
            <a:tbl>
              <a:tblPr firstRow="1">
                <a:tableStyleId>{912C8C85-51F0-491E-9774-3900AFEF0FD7}</a:tableStyleId>
              </a:tblPr>
              <a:tblGrid>
                <a:gridCol w="4526863">
                  <a:extLst>
                    <a:ext uri="{9D8B030D-6E8A-4147-A177-3AD203B41FA5}">
                      <a16:colId xmlns:a16="http://schemas.microsoft.com/office/drawing/2014/main" val="3328488679"/>
                    </a:ext>
                  </a:extLst>
                </a:gridCol>
                <a:gridCol w="1425543">
                  <a:extLst>
                    <a:ext uri="{9D8B030D-6E8A-4147-A177-3AD203B41FA5}">
                      <a16:colId xmlns:a16="http://schemas.microsoft.com/office/drawing/2014/main" val="1287450628"/>
                    </a:ext>
                  </a:extLst>
                </a:gridCol>
              </a:tblGrid>
              <a:tr h="4285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400" dirty="0">
                          <a:solidFill>
                            <a:schemeClr val="bg2"/>
                          </a:solidFill>
                          <a:effectLst/>
                        </a:rPr>
                        <a:t>Description</a:t>
                      </a:r>
                      <a:r>
                        <a:rPr lang="en-GB" sz="2000" dirty="0">
                          <a:solidFill>
                            <a:schemeClr val="bg2"/>
                          </a:solidFill>
                          <a:effectLst/>
                        </a:rPr>
                        <a:t> </a:t>
                      </a:r>
                      <a:endParaRPr lang="en-GB" sz="1400" dirty="0">
                        <a:solidFill>
                          <a:schemeClr val="bg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solidFill>
                            <a:schemeClr val="bg2"/>
                          </a:solidFill>
                          <a:effectLst/>
                        </a:rPr>
                        <a:t>Date</a:t>
                      </a:r>
                      <a:endParaRPr lang="en-GB" sz="1400" dirty="0">
                        <a:solidFill>
                          <a:schemeClr val="bg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1232192454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1057465305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 b="1" dirty="0">
                          <a:effectLst/>
                        </a:rPr>
                        <a:t>Phase 4 - Website Content Population</a:t>
                      </a:r>
                      <a:endParaRPr lang="en-GB" sz="1400" b="1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3326882131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 dirty="0">
                          <a:effectLst/>
                        </a:rPr>
                        <a:t>Populate Remaining 42 pages With Content</a:t>
                      </a:r>
                      <a:endParaRPr lang="en-GB" sz="1400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>
                          <a:effectLst/>
                        </a:rPr>
                        <a:t>04/03/2022</a:t>
                      </a:r>
                      <a:endParaRPr lang="en-GB" sz="140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3165660704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3282179955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 b="1" dirty="0">
                          <a:effectLst/>
                        </a:rPr>
                        <a:t>Phase 5 - Testing &amp; Approval</a:t>
                      </a:r>
                      <a:endParaRPr lang="en-GB" sz="1400" b="1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1608331738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 dirty="0">
                          <a:effectLst/>
                        </a:rPr>
                        <a:t>Testing</a:t>
                      </a:r>
                      <a:endParaRPr lang="en-GB" sz="1400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>
                          <a:effectLst/>
                        </a:rPr>
                        <a:t>10/03/2022</a:t>
                      </a:r>
                      <a:endParaRPr lang="en-GB" sz="140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1606175445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>
                          <a:effectLst/>
                        </a:rPr>
                        <a:t>Approval</a:t>
                      </a:r>
                      <a:endParaRPr lang="en-GB" sz="140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>
                          <a:effectLst/>
                        </a:rPr>
                        <a:t>11/03/2022</a:t>
                      </a:r>
                      <a:endParaRPr lang="en-GB" sz="140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533875224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2277443872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 b="1" dirty="0">
                          <a:effectLst/>
                        </a:rPr>
                        <a:t>Phase 6 - Launch</a:t>
                      </a:r>
                      <a:endParaRPr lang="en-GB" sz="1400" b="1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249879340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>
                          <a:effectLst/>
                        </a:rPr>
                        <a:t>3GPP to Provide Access to Live Environment</a:t>
                      </a:r>
                      <a:endParaRPr lang="en-GB" sz="140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>
                          <a:effectLst/>
                        </a:rPr>
                        <a:t>14/03/2022</a:t>
                      </a:r>
                      <a:endParaRPr lang="en-GB" sz="140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3826436354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>
                          <a:effectLst/>
                        </a:rPr>
                        <a:t>Migrate Website to Live Environment</a:t>
                      </a:r>
                      <a:endParaRPr lang="en-GB" sz="140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>
                          <a:effectLst/>
                        </a:rPr>
                        <a:t>15/03/2022</a:t>
                      </a:r>
                      <a:endParaRPr lang="en-GB" sz="140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1727444199"/>
                  </a:ext>
                </a:extLst>
              </a:tr>
              <a:tr h="200556">
                <a:tc>
                  <a:txBody>
                    <a:bodyPr/>
                    <a:lstStyle/>
                    <a:p>
                      <a:pPr marL="631190" indent="-180340">
                        <a:lnSpc>
                          <a:spcPct val="110000"/>
                        </a:lnSpc>
                      </a:pPr>
                      <a:r>
                        <a:rPr lang="en-GB" sz="1400" dirty="0">
                          <a:effectLst/>
                        </a:rPr>
                        <a:t>Final Testing &amp; Launch</a:t>
                      </a:r>
                      <a:endParaRPr lang="en-GB" sz="1400" dirty="0">
                        <a:effectLst/>
                        <a:latin typeface="Roboto Light" panose="020000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400" dirty="0">
                          <a:effectLst/>
                        </a:rPr>
                        <a:t>15/03/2022</a:t>
                      </a:r>
                      <a:endParaRPr lang="en-GB" sz="1400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404" marR="13404" marT="6584" marB="0"/>
                </a:tc>
                <a:extLst>
                  <a:ext uri="{0D108BD9-81ED-4DB2-BD59-A6C34878D82A}">
                    <a16:rowId xmlns:a16="http://schemas.microsoft.com/office/drawing/2014/main" val="2892072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114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2469E-C322-47EF-9C09-B572DAF76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Navigation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5A1EC-1D28-4BA5-80A3-F7440004A0B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759" y="1340594"/>
            <a:ext cx="6606829" cy="4680000"/>
          </a:xfrm>
        </p:spPr>
        <p:txBody>
          <a:bodyPr/>
          <a:lstStyle/>
          <a:p>
            <a:pPr marL="180340" indent="-431800">
              <a:lnSpc>
                <a:spcPct val="107000"/>
              </a:lnSpc>
              <a:spcBef>
                <a:spcPts val="0"/>
              </a:spcBef>
            </a:pP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Homepage</a:t>
            </a:r>
          </a:p>
          <a:p>
            <a:pPr marL="180340" indent="-431800">
              <a:lnSpc>
                <a:spcPct val="107000"/>
              </a:lnSpc>
              <a:spcBef>
                <a:spcPts val="0"/>
              </a:spcBef>
            </a:pP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About 3GPP</a:t>
            </a:r>
          </a:p>
          <a:p>
            <a:pPr marL="180340" indent="-431800">
              <a:lnSpc>
                <a:spcPct val="107000"/>
              </a:lnSpc>
              <a:spcBef>
                <a:spcPts val="0"/>
              </a:spcBef>
            </a:pP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Specifications Groups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627063" lvl="0" indent="-268288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 section landing page</a:t>
            </a:r>
          </a:p>
          <a:p>
            <a:pPr marL="627063" lvl="0" indent="-268288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3 main / top level Specifications Group pages</a:t>
            </a:r>
          </a:p>
          <a:p>
            <a:pPr marL="627063" lvl="0" indent="-268288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19 sub-group pages, </a:t>
            </a:r>
          </a:p>
          <a:p>
            <a:pPr marL="627063" lvl="0" indent="-268288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 page for Closed Groups. </a:t>
            </a:r>
          </a:p>
          <a:p>
            <a:pPr marL="180340" indent="-431800">
              <a:lnSpc>
                <a:spcPct val="107000"/>
              </a:lnSpc>
              <a:spcBef>
                <a:spcPts val="0"/>
              </a:spcBef>
            </a:pP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Delegates Corner</a:t>
            </a:r>
          </a:p>
          <a:p>
            <a:pPr marL="612140">
              <a:lnSpc>
                <a:spcPct val="107000"/>
              </a:lnSpc>
              <a:spcBef>
                <a:spcPts val="0"/>
              </a:spcBef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‘Delegates Corner’ section for …delegates &amp; experts</a:t>
            </a:r>
          </a:p>
          <a:p>
            <a:pPr marL="180340" indent="-431800">
              <a:lnSpc>
                <a:spcPct val="107000"/>
              </a:lnSpc>
              <a:spcBef>
                <a:spcPts val="0"/>
              </a:spcBef>
            </a:pP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Specifications in Action</a:t>
            </a:r>
          </a:p>
          <a:p>
            <a:pPr marL="897890" indent="-285750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1" dirty="0">
                <a:solidFill>
                  <a:schemeClr val="accent5">
                    <a:lumMod val="50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Features &amp; Technologies 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with </a:t>
            </a: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search and filter of keyword, feature, case study content. Visitors will then be able to use a free text search tool to search by ‘Title’ and ‘Technology Overview’ text, and filter by ‘3GPP Working Group’. </a:t>
            </a:r>
          </a:p>
          <a:p>
            <a:pPr marL="897890" indent="-285750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1" dirty="0">
                <a:solidFill>
                  <a:schemeClr val="accent5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Specification Numbering </a:t>
            </a: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table by series (as current page)</a:t>
            </a:r>
            <a:endParaRPr lang="en-GB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12140">
              <a:lnSpc>
                <a:spcPct val="107000"/>
              </a:lnSpc>
              <a:spcBef>
                <a:spcPts val="0"/>
              </a:spcBef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31C903-C3B8-430E-B815-2DF8362C1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68446">
            <a:off x="6903970" y="330028"/>
            <a:ext cx="5452468" cy="2874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354AE3-127B-4C8D-972D-6D6663DF4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26098">
            <a:off x="8298899" y="2770890"/>
            <a:ext cx="2662609" cy="421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475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2469E-C322-47EF-9C09-B572DAF76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Navigation…cont.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5A1EC-1D28-4BA5-80A3-F7440004A0B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60635" y="1140812"/>
            <a:ext cx="4125191" cy="4680000"/>
          </a:xfrm>
        </p:spPr>
        <p:txBody>
          <a:bodyPr/>
          <a:lstStyle/>
          <a:p>
            <a:pPr marL="612140">
              <a:lnSpc>
                <a:spcPct val="107000"/>
              </a:lnSpc>
              <a:spcBef>
                <a:spcPts val="0"/>
              </a:spcBef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612140">
              <a:lnSpc>
                <a:spcPct val="107000"/>
              </a:lnSpc>
              <a:spcBef>
                <a:spcPts val="0"/>
              </a:spcBef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180340" indent="-431800">
              <a:lnSpc>
                <a:spcPct val="107000"/>
              </a:lnSpc>
              <a:spcBef>
                <a:spcPts val="0"/>
              </a:spcBef>
            </a:pP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Get Involved</a:t>
            </a:r>
          </a:p>
          <a:p>
            <a:pPr marL="180340" indent="-431800">
              <a:lnSpc>
                <a:spcPct val="107000"/>
              </a:lnSpc>
              <a:spcBef>
                <a:spcPts val="0"/>
              </a:spcBef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objective of this new ‘Get Involved’ section is to help raise the profile of content aimed at encouraging increased newcomer participation &amp; OP membership. </a:t>
            </a:r>
          </a:p>
          <a:p>
            <a:pPr marL="612140">
              <a:lnSpc>
                <a:spcPct val="107000"/>
              </a:lnSpc>
              <a:spcBef>
                <a:spcPts val="0"/>
              </a:spcBef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180340" indent="-431800">
              <a:lnSpc>
                <a:spcPct val="107000"/>
              </a:lnSpc>
              <a:spcBef>
                <a:spcPts val="0"/>
              </a:spcBef>
            </a:pP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News &amp; Events</a:t>
            </a:r>
          </a:p>
          <a:p>
            <a:pPr marL="342900" lvl="0" indent="-342900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3GPP News</a:t>
            </a:r>
          </a:p>
          <a:p>
            <a:pPr marL="342900" lvl="0" indent="-342900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3GPP Blog</a:t>
            </a:r>
          </a:p>
          <a:p>
            <a:pPr marL="342900" lvl="0" indent="-342900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Partner News</a:t>
            </a:r>
          </a:p>
          <a:p>
            <a:pPr marL="342900" lvl="0" indent="-342900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3GPP Newsletter</a:t>
            </a:r>
          </a:p>
          <a:p>
            <a:pPr marL="342900" lvl="0" indent="-342900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Videos &amp; Webinars</a:t>
            </a:r>
          </a:p>
          <a:p>
            <a:pPr marL="342900" lvl="0" indent="-342900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Conferences &amp; Events</a:t>
            </a:r>
          </a:p>
          <a:p>
            <a:pPr>
              <a:spcBef>
                <a:spcPts val="0"/>
              </a:spcBef>
            </a:pP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B0C8C9-8E0A-4169-B6CA-75CDA3DAB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68446">
            <a:off x="4500974" y="339004"/>
            <a:ext cx="7817301" cy="41206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41126A4-27CE-42EF-B6FA-6F0C312904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82125">
            <a:off x="8619030" y="3446105"/>
            <a:ext cx="2731615" cy="297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261497"/>
      </p:ext>
    </p:extLst>
  </p:cSld>
  <p:clrMapOvr>
    <a:masterClrMapping/>
  </p:clrMapOvr>
</p:sld>
</file>

<file path=ppt/theme/theme1.xml><?xml version="1.0" encoding="utf-8"?>
<a:theme xmlns:a="http://schemas.openxmlformats.org/drawingml/2006/main" name="ETSI Corporate 2018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B86C738B-0DE1-4787-AACB-A97899C842BC}" vid="{3179BD7F-AD7D-4E98-A131-A590EC6AD58B}"/>
    </a:ext>
  </a:extLst>
</a:theme>
</file>

<file path=ppt/theme/theme2.xml><?xml version="1.0" encoding="utf-8"?>
<a:theme xmlns:a="http://schemas.openxmlformats.org/drawingml/2006/main" name="Office Theme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59F88AD-30E7-4664-B271-77E3A83A09D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777FAB-A824-4112-A7D1-0E3A613387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34B2A8-395B-4D3D-B840-D3EDD439EFAF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ETSI_INTERNAL_REPORTING_template_2020</Template>
  <TotalTime>3572</TotalTime>
  <Words>952</Words>
  <Application>Microsoft Office PowerPoint</Application>
  <PresentationFormat>Widescreen</PresentationFormat>
  <Paragraphs>158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Roboto Light</vt:lpstr>
      <vt:lpstr>Symbol</vt:lpstr>
      <vt:lpstr>Times New Roman</vt:lpstr>
      <vt:lpstr>Wingdings</vt:lpstr>
      <vt:lpstr>ETSI Corporate 2018</vt:lpstr>
      <vt:lpstr>Website redesign</vt:lpstr>
      <vt:lpstr>Content</vt:lpstr>
      <vt:lpstr>Extract from Marcom Plan (3GPP/PCG#45(20)29)</vt:lpstr>
      <vt:lpstr>Summary of info presented to PCG#46</vt:lpstr>
      <vt:lpstr>We want to achieve the following:</vt:lpstr>
      <vt:lpstr>Where are we now?</vt:lpstr>
      <vt:lpstr>Schedule – overview only</vt:lpstr>
      <vt:lpstr>Navigation</vt:lpstr>
      <vt:lpstr>Navigation…cont.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Communications highlights 2020</dc:title>
  <dc:subject>&lt;Speech title here&gt;</dc:subject>
  <dc:creator>Kevin Flynn</dc:creator>
  <cp:keywords>Amdocs</cp:keywords>
  <cp:lastModifiedBy>Kevin Flynn</cp:lastModifiedBy>
  <cp:revision>15</cp:revision>
  <dcterms:created xsi:type="dcterms:W3CDTF">2020-11-23T09:28:16Z</dcterms:created>
  <dcterms:modified xsi:type="dcterms:W3CDTF">2021-10-12T07:45:09Z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ecurityLevel">
    <vt:lpwstr>Level 2 – Sensitive</vt:lpwstr>
  </property>
  <property fmtid="{D5CDD505-2E9C-101B-9397-08002B2CF9AE}" pid="3" name="Updated">
    <vt:bool>true</vt:bool>
  </property>
  <property fmtid="{D5CDD505-2E9C-101B-9397-08002B2CF9AE}" pid="4" name="ContentTypeId">
    <vt:lpwstr>0x010100BB13BEEBA675044A96DE28BDD893E607</vt:lpwstr>
  </property>
</Properties>
</file>