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88" r:id="rId3"/>
    <p:sldId id="289" r:id="rId4"/>
    <p:sldId id="29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9BAE0-F6E9-444F-8BEE-B66F914635F1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0FAA8-405B-4C0F-B4E4-B4F6C7C2008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26131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5ABA6A-EB52-4339-B3BB-D196DFE73D16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1976" y="1413422"/>
            <a:ext cx="6537764" cy="49679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190" y="3140968"/>
            <a:ext cx="7772400" cy="893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9990" y="4032647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43681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05450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32780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95129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660158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96980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645486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71662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14402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623778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18969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1680" y="34792"/>
            <a:ext cx="72979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C79E-EFB8-45A9-999B-02612D1812A6}" type="datetimeFigureOut">
              <a:rPr lang="en-GB" smtClean="0"/>
              <a:pPr/>
              <a:t>26/04/2015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220801" y="6484114"/>
            <a:ext cx="2932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smtClean="0">
                <a:solidFill>
                  <a:srgbClr val="006CB5"/>
                </a:solidFill>
                <a:latin typeface="+mn-lt"/>
                <a:ea typeface="Kozuka Gothic Pro H" pitchFamily="34" charset="-128"/>
                <a:cs typeface="Ebrima" pitchFamily="2" charset="0"/>
              </a:rPr>
              <a:t>A presentation on behalf of the TCCA</a:t>
            </a:r>
            <a:endParaRPr lang="en-GB" sz="1400" b="1" dirty="0">
              <a:solidFill>
                <a:srgbClr val="006CB5"/>
              </a:solidFill>
              <a:latin typeface="+mn-lt"/>
              <a:ea typeface="Kozuka Gothic Pro H" pitchFamily="34" charset="-128"/>
              <a:cs typeface="Ebrima" pitchFamily="2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1206584"/>
            <a:ext cx="9144000" cy="49727"/>
          </a:xfrm>
          <a:prstGeom prst="rect">
            <a:avLst/>
          </a:pr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444" y="90144"/>
            <a:ext cx="1344212" cy="101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617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0" y="2348880"/>
            <a:ext cx="9144000" cy="893961"/>
          </a:xfrm>
        </p:spPr>
        <p:txBody>
          <a:bodyPr>
            <a:normAutofit/>
          </a:bodyPr>
          <a:lstStyle/>
          <a:p>
            <a:r>
              <a:rPr lang="en-GB" dirty="0" smtClean="0"/>
              <a:t>MRP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293096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/>
              <a:t>Phil Kidner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/>
              <a:t>Chief Executive</a:t>
            </a:r>
            <a:br>
              <a:rPr lang="en-GB" dirty="0" smtClean="0"/>
            </a:br>
            <a:r>
              <a:rPr lang="en-GB" dirty="0" smtClean="0"/>
              <a:t>TCCA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68087898-06EB-4C1B-AD3A-D72BCA7AC569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732240" y="47667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PCG34_35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273813296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824" y="44624"/>
            <a:ext cx="3672408" cy="1143000"/>
          </a:xfrm>
        </p:spPr>
        <p:txBody>
          <a:bodyPr>
            <a:normAutofit/>
          </a:bodyPr>
          <a:lstStyle/>
          <a:p>
            <a:r>
              <a:rPr lang="en-GB" dirty="0" smtClean="0"/>
              <a:t>3GPP SA6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The creation of 3GPP SA6 is very welcome. </a:t>
            </a:r>
          </a:p>
          <a:p>
            <a:r>
              <a:rPr lang="en-GB" dirty="0" smtClean="0"/>
              <a:t>The TCCA in its role of 3GPP MRP is keen to support the work of ETSI, its Members and similar organisations globally, in delivering LTE for critical communications.</a:t>
            </a:r>
          </a:p>
          <a:p>
            <a:r>
              <a:rPr lang="en-GB" dirty="0" smtClean="0"/>
              <a:t>It is apparent that there are already a number of issues which will be raised at SA. </a:t>
            </a:r>
          </a:p>
          <a:p>
            <a:r>
              <a:rPr lang="en-GB" dirty="0" smtClean="0"/>
              <a:t>The TCCA wishes the PCG to be aware of the situation.</a:t>
            </a:r>
          </a:p>
        </p:txBody>
      </p:sp>
    </p:spTree>
    <p:extLst>
      <p:ext uri="{BB962C8B-B14F-4D97-AF65-F5344CB8AC3E}">
        <p14:creationId xmlns:p14="http://schemas.microsoft.com/office/powerpoint/2010/main" xmlns="" val="225278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of the issues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The TCCA understands that the agreement reached in Montreal to build on the existing ETSI and OMA work is not being fulfilled. ETSI expertise in critical communications is being ignored.</a:t>
            </a:r>
          </a:p>
          <a:p>
            <a:r>
              <a:rPr lang="en-GB" dirty="0"/>
              <a:t>There are concerns that work supporting critical communications is being spread across many groups to the disadvantage of TCCA Members.</a:t>
            </a:r>
          </a:p>
          <a:p>
            <a:r>
              <a:rPr lang="en-GB" dirty="0"/>
              <a:t>TCCA Members report that commercial interests, particularly IMS, are being pursued to the exclusion of alternative and preferred </a:t>
            </a:r>
            <a:r>
              <a:rPr lang="en-GB" dirty="0" smtClean="0"/>
              <a:t>critical communications options</a:t>
            </a:r>
            <a:r>
              <a:rPr lang="en-GB" dirty="0"/>
              <a:t>. Co-locating planned voting with SA2 further disadvantages Members.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61021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66946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173</Words>
  <Application>Microsoft Office PowerPoint</Application>
  <PresentationFormat>On-screen Show (4:3)</PresentationFormat>
  <Paragraphs>16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MRP update</vt:lpstr>
      <vt:lpstr>3GPP SA6</vt:lpstr>
      <vt:lpstr>Some of the issues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</dc:creator>
  <cp:lastModifiedBy>scrase</cp:lastModifiedBy>
  <cp:revision>52</cp:revision>
  <dcterms:created xsi:type="dcterms:W3CDTF">2011-11-18T15:17:56Z</dcterms:created>
  <dcterms:modified xsi:type="dcterms:W3CDTF">2015-04-26T12:27:29Z</dcterms:modified>
</cp:coreProperties>
</file>