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8"/>
  </p:notesMasterIdLst>
  <p:handoutMasterIdLst>
    <p:handoutMasterId r:id="rId19"/>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52" r:id="rId16"/>
    <p:sldId id="558" r:id="rId17"/>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96" autoAdjust="0"/>
    <p:restoredTop sz="94625" autoAdjust="0"/>
  </p:normalViewPr>
  <p:slideViewPr>
    <p:cSldViewPr snapToGrid="0">
      <p:cViewPr varScale="1">
        <p:scale>
          <a:sx n="89" d="100"/>
          <a:sy n="89" d="100"/>
        </p:scale>
        <p:origin x="115" y="9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8"/>
    </p:cViewPr>
  </p:sorterViewPr>
  <p:notesViewPr>
    <p:cSldViewPr snapToGrid="0">
      <p:cViewPr varScale="1">
        <p:scale>
          <a:sx n="82" d="100"/>
          <a:sy n="82" d="100"/>
        </p:scale>
        <p:origin x="3972"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A3DB708B-5761-4880-96CB-88CB23C04B2B}"/>
    <pc:docChg chg="modSld">
      <pc:chgData name="Adrian Scrase" userId="c433f16e-0562-4556-87af-24c4f609effe" providerId="ADAL" clId="{A3DB708B-5761-4880-96CB-88CB23C04B2B}" dt="2021-02-24T10:50:43.673" v="54" actId="20577"/>
      <pc:docMkLst>
        <pc:docMk/>
      </pc:docMkLst>
      <pc:sldChg chg="modSp mod">
        <pc:chgData name="Adrian Scrase" userId="c433f16e-0562-4556-87af-24c4f609effe" providerId="ADAL" clId="{A3DB708B-5761-4880-96CB-88CB23C04B2B}" dt="2021-02-24T10:38:27.369" v="20" actId="6549"/>
        <pc:sldMkLst>
          <pc:docMk/>
          <pc:sldMk cId="0" sldId="553"/>
        </pc:sldMkLst>
        <pc:spChg chg="mod">
          <ac:chgData name="Adrian Scrase" userId="c433f16e-0562-4556-87af-24c4f609effe" providerId="ADAL" clId="{A3DB708B-5761-4880-96CB-88CB23C04B2B}" dt="2021-02-24T10:38:27.369" v="20" actId="6549"/>
          <ac:spMkLst>
            <pc:docMk/>
            <pc:sldMk cId="0" sldId="553"/>
            <ac:spMk id="6" creationId="{00000000-0000-0000-0000-000000000000}"/>
          </ac:spMkLst>
        </pc:spChg>
      </pc:sldChg>
      <pc:sldChg chg="modSp mod">
        <pc:chgData name="Adrian Scrase" userId="c433f16e-0562-4556-87af-24c4f609effe" providerId="ADAL" clId="{A3DB708B-5761-4880-96CB-88CB23C04B2B}" dt="2021-02-24T10:50:43.673" v="54" actId="20577"/>
        <pc:sldMkLst>
          <pc:docMk/>
          <pc:sldMk cId="0" sldId="561"/>
        </pc:sldMkLst>
        <pc:spChg chg="mod">
          <ac:chgData name="Adrian Scrase" userId="c433f16e-0562-4556-87af-24c4f609effe" providerId="ADAL" clId="{A3DB708B-5761-4880-96CB-88CB23C04B2B}" dt="2021-02-24T10:50:43.673" v="54" actId="20577"/>
          <ac:spMkLst>
            <pc:docMk/>
            <pc:sldMk cId="0" sldId="561"/>
            <ac:spMk id="5" creationId="{DEE95242-70AF-4958-A676-FCAF233204CB}"/>
          </ac:spMkLst>
        </pc:spChg>
      </pc:sldChg>
    </pc:docChg>
  </pc:docChgLst>
  <pc:docChgLst>
    <pc:chgData name="Adrian Scrase" userId="c433f16e-0562-4556-87af-24c4f609effe" providerId="ADAL" clId="{BC390755-DC18-4EA9-826E-9E9A2CA9EE26}"/>
    <pc:docChg chg="undo custSel modSld">
      <pc:chgData name="Adrian Scrase" userId="c433f16e-0562-4556-87af-24c4f609effe" providerId="ADAL" clId="{BC390755-DC18-4EA9-826E-9E9A2CA9EE26}" dt="2021-03-24T07:47:14.660" v="534" actId="1037"/>
      <pc:docMkLst>
        <pc:docMk/>
      </pc:docMkLst>
      <pc:sldChg chg="modSp mod">
        <pc:chgData name="Adrian Scrase" userId="c433f16e-0562-4556-87af-24c4f609effe" providerId="ADAL" clId="{BC390755-DC18-4EA9-826E-9E9A2CA9EE26}" dt="2021-03-02T08:14:37.049" v="26" actId="20577"/>
        <pc:sldMkLst>
          <pc:docMk/>
          <pc:sldMk cId="0" sldId="303"/>
        </pc:sldMkLst>
        <pc:spChg chg="mod">
          <ac:chgData name="Adrian Scrase" userId="c433f16e-0562-4556-87af-24c4f609effe" providerId="ADAL" clId="{BC390755-DC18-4EA9-826E-9E9A2CA9EE26}" dt="2021-03-02T08:14:37.049" v="26" actId="20577"/>
          <ac:spMkLst>
            <pc:docMk/>
            <pc:sldMk cId="0" sldId="303"/>
            <ac:spMk id="2" creationId="{00000000-0000-0000-0000-000000000000}"/>
          </ac:spMkLst>
        </pc:spChg>
      </pc:sldChg>
      <pc:sldChg chg="modSp mod">
        <pc:chgData name="Adrian Scrase" userId="c433f16e-0562-4556-87af-24c4f609effe" providerId="ADAL" clId="{BC390755-DC18-4EA9-826E-9E9A2CA9EE26}" dt="2021-03-02T08:18:49.099" v="64" actId="20577"/>
        <pc:sldMkLst>
          <pc:docMk/>
          <pc:sldMk cId="0" sldId="535"/>
        </pc:sldMkLst>
        <pc:spChg chg="mod">
          <ac:chgData name="Adrian Scrase" userId="c433f16e-0562-4556-87af-24c4f609effe" providerId="ADAL" clId="{BC390755-DC18-4EA9-826E-9E9A2CA9EE26}" dt="2021-03-02T08:18:49.099" v="64" actId="20577"/>
          <ac:spMkLst>
            <pc:docMk/>
            <pc:sldMk cId="0" sldId="535"/>
            <ac:spMk id="18436" creationId="{00000000-0000-0000-0000-000000000000}"/>
          </ac:spMkLst>
        </pc:spChg>
      </pc:sldChg>
      <pc:sldChg chg="addSp delSp modSp mod">
        <pc:chgData name="Adrian Scrase" userId="c433f16e-0562-4556-87af-24c4f609effe" providerId="ADAL" clId="{BC390755-DC18-4EA9-826E-9E9A2CA9EE26}" dt="2021-03-02T08:56:31.822" v="184" actId="14100"/>
        <pc:sldMkLst>
          <pc:docMk/>
          <pc:sldMk cId="0" sldId="541"/>
        </pc:sldMkLst>
        <pc:spChg chg="add del mod">
          <ac:chgData name="Adrian Scrase" userId="c433f16e-0562-4556-87af-24c4f609effe" providerId="ADAL" clId="{BC390755-DC18-4EA9-826E-9E9A2CA9EE26}" dt="2021-03-02T08:55:17.268" v="170"/>
          <ac:spMkLst>
            <pc:docMk/>
            <pc:sldMk cId="0" sldId="541"/>
            <ac:spMk id="3" creationId="{46A55BAD-1141-4174-B968-3CEFBDBF691B}"/>
          </ac:spMkLst>
        </pc:spChg>
        <pc:spChg chg="mod">
          <ac:chgData name="Adrian Scrase" userId="c433f16e-0562-4556-87af-24c4f609effe" providerId="ADAL" clId="{BC390755-DC18-4EA9-826E-9E9A2CA9EE26}" dt="2021-03-02T08:56:00.880" v="180" actId="20577"/>
          <ac:spMkLst>
            <pc:docMk/>
            <pc:sldMk cId="0" sldId="541"/>
            <ac:spMk id="5" creationId="{D8143AEA-9FE3-45AE-A5EB-E4980175CE28}"/>
          </ac:spMkLst>
        </pc:spChg>
        <pc:spChg chg="add mod">
          <ac:chgData name="Adrian Scrase" userId="c433f16e-0562-4556-87af-24c4f609effe" providerId="ADAL" clId="{BC390755-DC18-4EA9-826E-9E9A2CA9EE26}" dt="2021-03-02T08:55:30.947" v="172" actId="1076"/>
          <ac:spMkLst>
            <pc:docMk/>
            <pc:sldMk cId="0" sldId="541"/>
            <ac:spMk id="6" creationId="{E8BEF481-6F8A-4FF5-9ECB-8248DEF14618}"/>
          </ac:spMkLst>
        </pc:spChg>
        <pc:graphicFrameChg chg="add del mod">
          <ac:chgData name="Adrian Scrase" userId="c433f16e-0562-4556-87af-24c4f609effe" providerId="ADAL" clId="{BC390755-DC18-4EA9-826E-9E9A2CA9EE26}" dt="2021-03-02T08:55:17.268" v="170"/>
          <ac:graphicFrameMkLst>
            <pc:docMk/>
            <pc:sldMk cId="0" sldId="541"/>
            <ac:graphicFrameMk id="2" creationId="{9276433D-DFCA-4E7C-8E23-8C24DC1607B1}"/>
          </ac:graphicFrameMkLst>
        </pc:graphicFrameChg>
        <pc:graphicFrameChg chg="add mod modGraphic">
          <ac:chgData name="Adrian Scrase" userId="c433f16e-0562-4556-87af-24c4f609effe" providerId="ADAL" clId="{BC390755-DC18-4EA9-826E-9E9A2CA9EE26}" dt="2021-03-02T08:56:31.822" v="184" actId="14100"/>
          <ac:graphicFrameMkLst>
            <pc:docMk/>
            <pc:sldMk cId="0" sldId="541"/>
            <ac:graphicFrameMk id="4" creationId="{6FE3A096-3ACA-45C5-B96F-D2CF2AA82097}"/>
          </ac:graphicFrameMkLst>
        </pc:graphicFrameChg>
      </pc:sldChg>
      <pc:sldChg chg="modSp mod">
        <pc:chgData name="Adrian Scrase" userId="c433f16e-0562-4556-87af-24c4f609effe" providerId="ADAL" clId="{BC390755-DC18-4EA9-826E-9E9A2CA9EE26}" dt="2021-03-02T08:43:50.838" v="143" actId="20577"/>
        <pc:sldMkLst>
          <pc:docMk/>
          <pc:sldMk cId="0" sldId="542"/>
        </pc:sldMkLst>
        <pc:spChg chg="mod">
          <ac:chgData name="Adrian Scrase" userId="c433f16e-0562-4556-87af-24c4f609effe" providerId="ADAL" clId="{BC390755-DC18-4EA9-826E-9E9A2CA9EE26}" dt="2021-03-02T08:43:50.838" v="143" actId="20577"/>
          <ac:spMkLst>
            <pc:docMk/>
            <pc:sldMk cId="0" sldId="542"/>
            <ac:spMk id="5" creationId="{79FD3EA7-42D7-4429-BBAC-AEF21C4C4DB5}"/>
          </ac:spMkLst>
        </pc:spChg>
      </pc:sldChg>
      <pc:sldChg chg="addSp delSp modSp mod">
        <pc:chgData name="Adrian Scrase" userId="c433f16e-0562-4556-87af-24c4f609effe" providerId="ADAL" clId="{BC390755-DC18-4EA9-826E-9E9A2CA9EE26}" dt="2021-03-08T11:12:26.935" v="533" actId="20577"/>
        <pc:sldMkLst>
          <pc:docMk/>
          <pc:sldMk cId="0" sldId="551"/>
        </pc:sldMkLst>
        <pc:spChg chg="mod">
          <ac:chgData name="Adrian Scrase" userId="c433f16e-0562-4556-87af-24c4f609effe" providerId="ADAL" clId="{BC390755-DC18-4EA9-826E-9E9A2CA9EE26}" dt="2021-03-02T11:24:10.960" v="495" actId="14100"/>
          <ac:spMkLst>
            <pc:docMk/>
            <pc:sldMk cId="0" sldId="551"/>
            <ac:spMk id="4" creationId="{ACD718B4-75E2-49EA-937D-FA396C7418B5}"/>
          </ac:spMkLst>
        </pc:spChg>
        <pc:spChg chg="add mod">
          <ac:chgData name="Adrian Scrase" userId="c433f16e-0562-4556-87af-24c4f609effe" providerId="ADAL" clId="{BC390755-DC18-4EA9-826E-9E9A2CA9EE26}" dt="2021-03-02T11:23:58.597" v="491" actId="571"/>
          <ac:spMkLst>
            <pc:docMk/>
            <pc:sldMk cId="0" sldId="551"/>
            <ac:spMk id="6" creationId="{B4431D83-13D8-4BE7-BD3A-75180151605C}"/>
          </ac:spMkLst>
        </pc:spChg>
        <pc:graphicFrameChg chg="add del mod">
          <ac:chgData name="Adrian Scrase" userId="c433f16e-0562-4556-87af-24c4f609effe" providerId="ADAL" clId="{BC390755-DC18-4EA9-826E-9E9A2CA9EE26}" dt="2021-03-02T11:20:39.002" v="477"/>
          <ac:graphicFrameMkLst>
            <pc:docMk/>
            <pc:sldMk cId="0" sldId="551"/>
            <ac:graphicFrameMk id="2" creationId="{617C9B1C-8CC1-4393-B4F2-1B8AF738F51C}"/>
          </ac:graphicFrameMkLst>
        </pc:graphicFrameChg>
        <pc:graphicFrameChg chg="add del mod">
          <ac:chgData name="Adrian Scrase" userId="c433f16e-0562-4556-87af-24c4f609effe" providerId="ADAL" clId="{BC390755-DC18-4EA9-826E-9E9A2CA9EE26}" dt="2021-03-02T11:27:20.017" v="499" actId="478"/>
          <ac:graphicFrameMkLst>
            <pc:docMk/>
            <pc:sldMk cId="0" sldId="551"/>
            <ac:graphicFrameMk id="3" creationId="{1A6D4373-BDC2-45A7-8586-BE3C0A8846E0}"/>
          </ac:graphicFrameMkLst>
        </pc:graphicFrameChg>
        <pc:graphicFrameChg chg="add del mod">
          <ac:chgData name="Adrian Scrase" userId="c433f16e-0562-4556-87af-24c4f609effe" providerId="ADAL" clId="{BC390755-DC18-4EA9-826E-9E9A2CA9EE26}" dt="2021-03-02T11:27:25.279" v="501"/>
          <ac:graphicFrameMkLst>
            <pc:docMk/>
            <pc:sldMk cId="0" sldId="551"/>
            <ac:graphicFrameMk id="5" creationId="{407E6F3D-8D5C-47C1-921A-518BEB400A42}"/>
          </ac:graphicFrameMkLst>
        </pc:graphicFrameChg>
        <pc:graphicFrameChg chg="add mod modGraphic">
          <ac:chgData name="Adrian Scrase" userId="c433f16e-0562-4556-87af-24c4f609effe" providerId="ADAL" clId="{BC390755-DC18-4EA9-826E-9E9A2CA9EE26}" dt="2021-03-08T11:12:26.935" v="533" actId="20577"/>
          <ac:graphicFrameMkLst>
            <pc:docMk/>
            <pc:sldMk cId="0" sldId="551"/>
            <ac:graphicFrameMk id="7" creationId="{EF6ACA2F-45F2-4772-8B16-B60DAFAC9E12}"/>
          </ac:graphicFrameMkLst>
        </pc:graphicFrameChg>
      </pc:sldChg>
      <pc:sldChg chg="modSp mod">
        <pc:chgData name="Adrian Scrase" userId="c433f16e-0562-4556-87af-24c4f609effe" providerId="ADAL" clId="{BC390755-DC18-4EA9-826E-9E9A2CA9EE26}" dt="2021-03-02T08:41:07.896" v="124" actId="14100"/>
        <pc:sldMkLst>
          <pc:docMk/>
          <pc:sldMk cId="0" sldId="554"/>
        </pc:sldMkLst>
        <pc:spChg chg="mod">
          <ac:chgData name="Adrian Scrase" userId="c433f16e-0562-4556-87af-24c4f609effe" providerId="ADAL" clId="{BC390755-DC18-4EA9-826E-9E9A2CA9EE26}" dt="2021-03-02T08:41:07.896" v="124" actId="14100"/>
          <ac:spMkLst>
            <pc:docMk/>
            <pc:sldMk cId="0" sldId="554"/>
            <ac:spMk id="9" creationId="{737227D7-5D1C-4F27-A235-27E41315B803}"/>
          </ac:spMkLst>
        </pc:spChg>
      </pc:sldChg>
      <pc:sldChg chg="modSp mod">
        <pc:chgData name="Adrian Scrase" userId="c433f16e-0562-4556-87af-24c4f609effe" providerId="ADAL" clId="{BC390755-DC18-4EA9-826E-9E9A2CA9EE26}" dt="2021-03-02T09:13:14.322" v="188" actId="6549"/>
        <pc:sldMkLst>
          <pc:docMk/>
          <pc:sldMk cId="0" sldId="557"/>
        </pc:sldMkLst>
        <pc:spChg chg="mod">
          <ac:chgData name="Adrian Scrase" userId="c433f16e-0562-4556-87af-24c4f609effe" providerId="ADAL" clId="{BC390755-DC18-4EA9-826E-9E9A2CA9EE26}" dt="2021-03-02T09:13:14.322" v="188" actId="6549"/>
          <ac:spMkLst>
            <pc:docMk/>
            <pc:sldMk cId="0" sldId="557"/>
            <ac:spMk id="4" creationId="{3A0226A8-ACCC-481E-A31B-481E4B032CAD}"/>
          </ac:spMkLst>
        </pc:spChg>
      </pc:sldChg>
      <pc:sldChg chg="modSp mod">
        <pc:chgData name="Adrian Scrase" userId="c433f16e-0562-4556-87af-24c4f609effe" providerId="ADAL" clId="{BC390755-DC18-4EA9-826E-9E9A2CA9EE26}" dt="2021-03-24T07:47:14.660" v="534" actId="1037"/>
        <pc:sldMkLst>
          <pc:docMk/>
          <pc:sldMk cId="0" sldId="558"/>
        </pc:sldMkLst>
        <pc:spChg chg="mod">
          <ac:chgData name="Adrian Scrase" userId="c433f16e-0562-4556-87af-24c4f609effe" providerId="ADAL" clId="{BC390755-DC18-4EA9-826E-9E9A2CA9EE26}" dt="2021-03-24T07:47:14.660" v="534" actId="1037"/>
          <ac:spMkLst>
            <pc:docMk/>
            <pc:sldMk cId="0" sldId="558"/>
            <ac:spMk id="7" creationId="{47321805-7739-4B90-B7F4-CE6DD90E9902}"/>
          </ac:spMkLst>
        </pc:spChg>
      </pc:sldChg>
      <pc:sldChg chg="modSp mod">
        <pc:chgData name="Adrian Scrase" userId="c433f16e-0562-4556-87af-24c4f609effe" providerId="ADAL" clId="{BC390755-DC18-4EA9-826E-9E9A2CA9EE26}" dt="2021-03-02T08:19:22.382" v="80" actId="20577"/>
        <pc:sldMkLst>
          <pc:docMk/>
          <pc:sldMk cId="0" sldId="561"/>
        </pc:sldMkLst>
        <pc:spChg chg="mod">
          <ac:chgData name="Adrian Scrase" userId="c433f16e-0562-4556-87af-24c4f609effe" providerId="ADAL" clId="{BC390755-DC18-4EA9-826E-9E9A2CA9EE26}" dt="2021-03-02T08:18:29.870" v="45" actId="20577"/>
          <ac:spMkLst>
            <pc:docMk/>
            <pc:sldMk cId="0" sldId="561"/>
            <ac:spMk id="3" creationId="{00000000-0000-0000-0000-000000000000}"/>
          </ac:spMkLst>
        </pc:spChg>
        <pc:spChg chg="mod">
          <ac:chgData name="Adrian Scrase" userId="c433f16e-0562-4556-87af-24c4f609effe" providerId="ADAL" clId="{BC390755-DC18-4EA9-826E-9E9A2CA9EE26}" dt="2021-03-02T08:19:22.382" v="80" actId="20577"/>
          <ac:spMkLst>
            <pc:docMk/>
            <pc:sldMk cId="0" sldId="561"/>
            <ac:spMk id="5" creationId="{DEE95242-70AF-4958-A676-FCAF233204CB}"/>
          </ac:spMkLst>
        </pc:spChg>
      </pc:sldChg>
      <pc:sldChg chg="modSp mod">
        <pc:chgData name="Adrian Scrase" userId="c433f16e-0562-4556-87af-24c4f609effe" providerId="ADAL" clId="{BC390755-DC18-4EA9-826E-9E9A2CA9EE26}" dt="2021-03-02T08:21:06.048" v="102" actId="20577"/>
        <pc:sldMkLst>
          <pc:docMk/>
          <pc:sldMk cId="2779036069" sldId="562"/>
        </pc:sldMkLst>
        <pc:spChg chg="mod">
          <ac:chgData name="Adrian Scrase" userId="c433f16e-0562-4556-87af-24c4f609effe" providerId="ADAL" clId="{BC390755-DC18-4EA9-826E-9E9A2CA9EE26}" dt="2021-03-02T08:21:06.048" v="102" actId="20577"/>
          <ac:spMkLst>
            <pc:docMk/>
            <pc:sldMk cId="2779036069" sldId="562"/>
            <ac:spMk id="6" creationId="{0F83D5C7-8DAE-419C-A6EB-5141867664E2}"/>
          </ac:spMkLst>
        </pc:spChg>
      </pc:sldChg>
      <pc:sldChg chg="modSp mod">
        <pc:chgData name="Adrian Scrase" userId="c433f16e-0562-4556-87af-24c4f609effe" providerId="ADAL" clId="{BC390755-DC18-4EA9-826E-9E9A2CA9EE26}" dt="2021-03-02T08:38:49.150" v="112" actId="6549"/>
        <pc:sldMkLst>
          <pc:docMk/>
          <pc:sldMk cId="1404096004" sldId="563"/>
        </pc:sldMkLst>
        <pc:spChg chg="mod">
          <ac:chgData name="Adrian Scrase" userId="c433f16e-0562-4556-87af-24c4f609effe" providerId="ADAL" clId="{BC390755-DC18-4EA9-826E-9E9A2CA9EE26}" dt="2021-03-02T08:38:49.150" v="112" actId="6549"/>
          <ac:spMkLst>
            <pc:docMk/>
            <pc:sldMk cId="1404096004" sldId="563"/>
            <ac:spMk id="7" creationId="{96B0D677-9093-4A72-98F0-9665B3FDCD86}"/>
          </ac:spMkLst>
        </pc:spChg>
      </pc:sldChg>
      <pc:sldChg chg="modSp mod">
        <pc:chgData name="Adrian Scrase" userId="c433f16e-0562-4556-87af-24c4f609effe" providerId="ADAL" clId="{BC390755-DC18-4EA9-826E-9E9A2CA9EE26}" dt="2021-03-02T08:54:22.088" v="166" actId="6549"/>
        <pc:sldMkLst>
          <pc:docMk/>
          <pc:sldMk cId="3068723993" sldId="565"/>
        </pc:sldMkLst>
        <pc:spChg chg="mod">
          <ac:chgData name="Adrian Scrase" userId="c433f16e-0562-4556-87af-24c4f609effe" providerId="ADAL" clId="{BC390755-DC18-4EA9-826E-9E9A2CA9EE26}" dt="2021-03-02T08:54:22.088" v="166" actId="6549"/>
          <ac:spMkLst>
            <pc:docMk/>
            <pc:sldMk cId="3068723993" sldId="565"/>
            <ac:spMk id="5" creationId="{12AEEBB0-2669-4840-AF84-F1F59C1C336C}"/>
          </ac:spMkLst>
        </pc:spChg>
      </pc:sldChg>
    </pc:docChg>
  </pc:docChgLst>
  <pc:docChgLst>
    <pc:chgData name="Adrian Scrase" userId="c433f16e-0562-4556-87af-24c4f609effe" providerId="ADAL" clId="{65424B8A-767F-4893-8922-19D05EBA2EB5}"/>
    <pc:docChg chg="modMainMaster">
      <pc:chgData name="Adrian Scrase" userId="c433f16e-0562-4556-87af-24c4f609effe" providerId="ADAL" clId="{65424B8A-767F-4893-8922-19D05EBA2EB5}" dt="2021-04-07T09:45:54.859" v="39" actId="20577"/>
      <pc:docMkLst>
        <pc:docMk/>
      </pc:docMkLst>
      <pc:sldMasterChg chg="modSp mod">
        <pc:chgData name="Adrian Scrase" userId="c433f16e-0562-4556-87af-24c4f609effe" providerId="ADAL" clId="{65424B8A-767F-4893-8922-19D05EBA2EB5}" dt="2021-04-07T09:45:54.859" v="39" actId="20577"/>
        <pc:sldMasterMkLst>
          <pc:docMk/>
          <pc:sldMasterMk cId="0" sldId="2147483729"/>
        </pc:sldMasterMkLst>
        <pc:spChg chg="mod">
          <ac:chgData name="Adrian Scrase" userId="c433f16e-0562-4556-87af-24c4f609effe" providerId="ADAL" clId="{65424B8A-767F-4893-8922-19D05EBA2EB5}" dt="2021-04-07T09:45:54.859" v="39" actId="20577"/>
          <ac:spMkLst>
            <pc:docMk/>
            <pc:sldMasterMk cId="0" sldId="2147483729"/>
            <ac:spMk id="1034" creationId="{00000000-0000-0000-0000-000000000000}"/>
          </ac:spMkLst>
        </pc:spChg>
      </pc:sldMasterChg>
    </pc:docChg>
  </pc:docChgLst>
  <pc:docChgLst>
    <pc:chgData name="Adrian Scrase" userId="c433f16e-0562-4556-87af-24c4f609effe" providerId="ADAL" clId="{7B47C261-32C4-4E2B-B27A-6A315C1C5B76}"/>
    <pc:docChg chg="custSel modSld">
      <pc:chgData name="Adrian Scrase" userId="c433f16e-0562-4556-87af-24c4f609effe" providerId="ADAL" clId="{7B47C261-32C4-4E2B-B27A-6A315C1C5B76}" dt="2021-03-26T10:05:21.796" v="140" actId="6549"/>
      <pc:docMkLst>
        <pc:docMk/>
      </pc:docMkLst>
      <pc:sldChg chg="modSp mod">
        <pc:chgData name="Adrian Scrase" userId="c433f16e-0562-4556-87af-24c4f609effe" providerId="ADAL" clId="{7B47C261-32C4-4E2B-B27A-6A315C1C5B76}" dt="2021-03-26T09:09:14.583" v="6" actId="20577"/>
        <pc:sldMkLst>
          <pc:docMk/>
          <pc:sldMk cId="0" sldId="303"/>
        </pc:sldMkLst>
        <pc:spChg chg="mod">
          <ac:chgData name="Adrian Scrase" userId="c433f16e-0562-4556-87af-24c4f609effe" providerId="ADAL" clId="{7B47C261-32C4-4E2B-B27A-6A315C1C5B76}" dt="2021-03-26T09:09:14.583" v="6" actId="20577"/>
          <ac:spMkLst>
            <pc:docMk/>
            <pc:sldMk cId="0" sldId="303"/>
            <ac:spMk id="2" creationId="{00000000-0000-0000-0000-000000000000}"/>
          </ac:spMkLst>
        </pc:spChg>
      </pc:sldChg>
      <pc:sldChg chg="modSp mod">
        <pc:chgData name="Adrian Scrase" userId="c433f16e-0562-4556-87af-24c4f609effe" providerId="ADAL" clId="{7B47C261-32C4-4E2B-B27A-6A315C1C5B76}" dt="2021-03-26T10:02:13.741" v="8" actId="20577"/>
        <pc:sldMkLst>
          <pc:docMk/>
          <pc:sldMk cId="0" sldId="541"/>
        </pc:sldMkLst>
        <pc:spChg chg="mod">
          <ac:chgData name="Adrian Scrase" userId="c433f16e-0562-4556-87af-24c4f609effe" providerId="ADAL" clId="{7B47C261-32C4-4E2B-B27A-6A315C1C5B76}" dt="2021-03-26T10:02:13.741" v="8" actId="20577"/>
          <ac:spMkLst>
            <pc:docMk/>
            <pc:sldMk cId="0" sldId="541"/>
            <ac:spMk id="5" creationId="{D8143AEA-9FE3-45AE-A5EB-E4980175CE28}"/>
          </ac:spMkLst>
        </pc:spChg>
      </pc:sldChg>
      <pc:sldChg chg="modSp mod">
        <pc:chgData name="Adrian Scrase" userId="c433f16e-0562-4556-87af-24c4f609effe" providerId="ADAL" clId="{7B47C261-32C4-4E2B-B27A-6A315C1C5B76}" dt="2021-03-26T10:03:08.768" v="96" actId="20577"/>
        <pc:sldMkLst>
          <pc:docMk/>
          <pc:sldMk cId="0" sldId="552"/>
        </pc:sldMkLst>
        <pc:spChg chg="mod">
          <ac:chgData name="Adrian Scrase" userId="c433f16e-0562-4556-87af-24c4f609effe" providerId="ADAL" clId="{7B47C261-32C4-4E2B-B27A-6A315C1C5B76}" dt="2021-03-26T10:03:08.768" v="96" actId="20577"/>
          <ac:spMkLst>
            <pc:docMk/>
            <pc:sldMk cId="0" sldId="552"/>
            <ac:spMk id="4" creationId="{00000000-0000-0000-0000-000000000000}"/>
          </ac:spMkLst>
        </pc:spChg>
      </pc:sldChg>
      <pc:sldChg chg="modSp mod">
        <pc:chgData name="Adrian Scrase" userId="c433f16e-0562-4556-87af-24c4f609effe" providerId="ADAL" clId="{7B47C261-32C4-4E2B-B27A-6A315C1C5B76}" dt="2021-03-26T10:05:21.796" v="140" actId="6549"/>
        <pc:sldMkLst>
          <pc:docMk/>
          <pc:sldMk cId="3068723993" sldId="565"/>
        </pc:sldMkLst>
        <pc:spChg chg="mod">
          <ac:chgData name="Adrian Scrase" userId="c433f16e-0562-4556-87af-24c4f609effe" providerId="ADAL" clId="{7B47C261-32C4-4E2B-B27A-6A315C1C5B76}" dt="2021-03-26T10:05:21.796" v="140" actId="6549"/>
          <ac:spMkLst>
            <pc:docMk/>
            <pc:sldMk cId="3068723993" sldId="565"/>
            <ac:spMk id="5" creationId="{12AEEBB0-2669-4840-AF84-F1F59C1C336C}"/>
          </ac:spMkLst>
        </pc:spChg>
      </pc:sld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4/7/2021</a:t>
            </a:fld>
            <a:endParaRPr lang="en-US"/>
          </a:p>
        </p:txBody>
      </p:sp>
      <p:sp>
        <p:nvSpPr>
          <p:cNvPr id="922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4/7/2021</a:t>
            </a:fld>
            <a:endParaRPr lang="en-US"/>
          </a:p>
        </p:txBody>
      </p:sp>
      <p:sp>
        <p:nvSpPr>
          <p:cNvPr id="29700" name="Rectangle 4"/>
          <p:cNvSpPr>
            <a:spLocks noGrp="1" noRot="1" noChangeAspect="1" noChangeArrowheads="1" noTextEdit="1"/>
          </p:cNvSpPr>
          <p:nvPr>
            <p:ph type="sldImg" idx="2"/>
          </p:nvPr>
        </p:nvSpPr>
        <p:spPr bwMode="auto">
          <a:xfrm>
            <a:off x="90488" y="742950"/>
            <a:ext cx="6616700"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4875"/>
            <a:ext cx="4984750" cy="4468813"/>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90488" y="742950"/>
            <a:ext cx="6618287" cy="3724275"/>
          </a:xfrm>
          <a:ln/>
        </p:spPr>
      </p:sp>
      <p:sp>
        <p:nvSpPr>
          <p:cNvPr id="30724" name="Rectangle 3"/>
          <p:cNvSpPr>
            <a:spLocks noGrp="1" noChangeArrowheads="1"/>
          </p:cNvSpPr>
          <p:nvPr>
            <p:ph type="body" idx="1"/>
          </p:nvPr>
        </p:nvSpPr>
        <p:spPr>
          <a:xfrm>
            <a:off x="904875" y="4716463"/>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OP#45-e</a:t>
            </a:r>
            <a:r>
              <a:rPr lang="en-GB" altLang="en-US" sz="1000" dirty="0">
                <a:solidFill>
                  <a:schemeClr val="bg1"/>
                </a:solidFill>
              </a:rPr>
              <a:t> 28/04/2021</a:t>
            </a: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package" Target="../embeddings/Microsoft_Excel_Worksheet1.xlsx"/><Relationship Id="rId5" Type="http://schemas.openxmlformats.org/officeDocument/2006/relationships/image" Target="../media/image4.emf"/><Relationship Id="rId4" Type="http://schemas.openxmlformats.org/officeDocument/2006/relationships/package" Target="../embeddings/Microsoft_Excel_Worksheet.xlsx"/></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2020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dirty="0"/>
              <a:t>OP45(21)05</a:t>
            </a:r>
            <a:endParaRPr lang="en-GB" sz="1600" dirty="0"/>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550415" y="1181103"/>
            <a:ext cx="10928411" cy="1142999"/>
          </a:xfrm>
          <a:prstGeom prst="rect">
            <a:avLst/>
          </a:prstGeom>
          <a:noFill/>
          <a:ln w="9525">
            <a:noFill/>
            <a:miter lim="800000"/>
            <a:headEnd/>
            <a:tailEnd/>
          </a:ln>
        </p:spPr>
        <p:txBody>
          <a:bodyPr/>
          <a:lstStyle/>
          <a:p>
            <a:pPr>
              <a:spcBef>
                <a:spcPct val="20000"/>
              </a:spcBef>
              <a:defRPr/>
            </a:pPr>
            <a:r>
              <a:rPr lang="en-GB" sz="1800" kern="0" dirty="0">
                <a:latin typeface="+mn-lt"/>
              </a:rPr>
              <a:t>The expenditure on promotion and marketing materials at the end of 2020 amounted to  25,824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The cancellation of the Mobile World Congress and other events in 2020 has impacted expenditure under this budget line.</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34,176 </a:t>
            </a:r>
            <a:r>
              <a:rPr lang="en-GB" sz="1800" kern="0" dirty="0" err="1">
                <a:latin typeface="+mn-lt"/>
              </a:rPr>
              <a:t>kEUR</a:t>
            </a:r>
            <a:r>
              <a:rPr lang="en-GB" sz="1800" kern="0" dirty="0">
                <a:latin typeface="+mn-lt"/>
              </a:rPr>
              <a:t> .</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graphicFrame>
        <p:nvGraphicFramePr>
          <p:cNvPr id="7" name="Table 6">
            <a:extLst>
              <a:ext uri="{FF2B5EF4-FFF2-40B4-BE49-F238E27FC236}">
                <a16:creationId xmlns:a16="http://schemas.microsoft.com/office/drawing/2014/main" id="{EF6ACA2F-45F2-4772-8B16-B60DAFAC9E12}"/>
              </a:ext>
            </a:extLst>
          </p:cNvPr>
          <p:cNvGraphicFramePr>
            <a:graphicFrameLocks noGrp="1"/>
          </p:cNvGraphicFramePr>
          <p:nvPr>
            <p:extLst>
              <p:ext uri="{D42A27DB-BD31-4B8C-83A1-F6EECF244321}">
                <p14:modId xmlns:p14="http://schemas.microsoft.com/office/powerpoint/2010/main" val="3468604859"/>
              </p:ext>
            </p:extLst>
          </p:nvPr>
        </p:nvGraphicFramePr>
        <p:xfrm>
          <a:off x="2404998" y="2774577"/>
          <a:ext cx="5083882" cy="2022828"/>
        </p:xfrm>
        <a:graphic>
          <a:graphicData uri="http://schemas.openxmlformats.org/drawingml/2006/table">
            <a:tbl>
              <a:tblPr/>
              <a:tblGrid>
                <a:gridCol w="3262554">
                  <a:extLst>
                    <a:ext uri="{9D8B030D-6E8A-4147-A177-3AD203B41FA5}">
                      <a16:colId xmlns:a16="http://schemas.microsoft.com/office/drawing/2014/main" val="2266829921"/>
                    </a:ext>
                  </a:extLst>
                </a:gridCol>
                <a:gridCol w="1821328">
                  <a:extLst>
                    <a:ext uri="{9D8B030D-6E8A-4147-A177-3AD203B41FA5}">
                      <a16:colId xmlns:a16="http://schemas.microsoft.com/office/drawing/2014/main" val="2614683906"/>
                    </a:ext>
                  </a:extLst>
                </a:gridCol>
              </a:tblGrid>
              <a:tr h="280680">
                <a:tc>
                  <a:txBody>
                    <a:bodyPr/>
                    <a:lstStyle/>
                    <a:p>
                      <a:pPr algn="ctr" fontAlgn="ctr"/>
                      <a:r>
                        <a:rPr lang="en-GB" sz="1400" b="1" i="0" u="none" strike="noStrike" dirty="0">
                          <a:solidFill>
                            <a:srgbClr val="000000"/>
                          </a:solidFill>
                          <a:effectLst/>
                          <a:latin typeface="Arial" panose="020B0604020202020204" pitchFamily="34" charset="0"/>
                        </a:rPr>
                        <a:t>Promotion and Marketing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C0C0"/>
                    </a:solidFill>
                  </a:tcPr>
                </a:tc>
                <a:tc>
                  <a:txBody>
                    <a:bodyPr/>
                    <a:lstStyle/>
                    <a:p>
                      <a:pPr algn="ctr" fontAlgn="ctr"/>
                      <a:r>
                        <a:rPr lang="en-GB" sz="1400" b="1" i="0" u="none" strike="noStrike" dirty="0">
                          <a:solidFill>
                            <a:srgbClr val="000000"/>
                          </a:solidFill>
                          <a:effectLst/>
                          <a:latin typeface="Arial" panose="020B0604020202020204" pitchFamily="34" charset="0"/>
                        </a:rPr>
                        <a:t>Amount (</a:t>
                      </a:r>
                      <a:r>
                        <a:rPr lang="en-GB" sz="1400" b="1" i="0" u="none" strike="noStrike" dirty="0" err="1">
                          <a:solidFill>
                            <a:srgbClr val="000000"/>
                          </a:solidFill>
                          <a:effectLst/>
                          <a:latin typeface="Arial" panose="020B0604020202020204" pitchFamily="34" charset="0"/>
                        </a:rPr>
                        <a:t>kEUR</a:t>
                      </a:r>
                      <a:r>
                        <a:rPr lang="en-GB" sz="1400" b="1" i="0" u="none" strike="noStrike" dirty="0">
                          <a:solidFill>
                            <a:srgbClr val="000000"/>
                          </a:solidFill>
                          <a:effectLst/>
                          <a:latin typeface="Arial" panose="020B0604020202020204" pitchFamily="34" charset="0"/>
                        </a:rPr>
                        <a: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C0C0"/>
                    </a:solidFill>
                  </a:tcPr>
                </a:tc>
                <a:extLst>
                  <a:ext uri="{0D108BD9-81ED-4DB2-BD59-A6C34878D82A}">
                    <a16:rowId xmlns:a16="http://schemas.microsoft.com/office/drawing/2014/main" val="2693352068"/>
                  </a:ext>
                </a:extLst>
              </a:tr>
              <a:tr h="290358">
                <a:tc>
                  <a:txBody>
                    <a:bodyPr/>
                    <a:lstStyle/>
                    <a:p>
                      <a:pPr algn="l" fontAlgn="ctr"/>
                      <a:r>
                        <a:rPr lang="en-GB" sz="1400" b="0" i="0" u="none" strike="noStrike" dirty="0">
                          <a:solidFill>
                            <a:srgbClr val="000000"/>
                          </a:solidFill>
                          <a:effectLst/>
                          <a:latin typeface="Arial" panose="020B0604020202020204" pitchFamily="34" charset="0"/>
                        </a:rPr>
                        <a:t>Community Awards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GB" sz="1400" b="0" i="0" u="none" strike="noStrike" dirty="0">
                          <a:solidFill>
                            <a:srgbClr val="000000"/>
                          </a:solidFill>
                          <a:effectLst/>
                          <a:latin typeface="Arial" panose="020B0604020202020204" pitchFamily="34" charset="0"/>
                        </a:rPr>
                        <a:t>1,270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69388543"/>
                  </a:ext>
                </a:extLst>
              </a:tr>
              <a:tr h="290358">
                <a:tc>
                  <a:txBody>
                    <a:bodyPr/>
                    <a:lstStyle/>
                    <a:p>
                      <a:pPr algn="l" fontAlgn="ctr"/>
                      <a:r>
                        <a:rPr lang="en-GB" sz="1400" b="0" i="0" u="none" strike="noStrike" dirty="0">
                          <a:solidFill>
                            <a:srgbClr val="000000"/>
                          </a:solidFill>
                          <a:effectLst/>
                          <a:latin typeface="Arial" panose="020B0604020202020204" pitchFamily="34" charset="0"/>
                        </a:rPr>
                        <a:t>Printed deliverables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GB" sz="1400" b="0" i="0" u="none" strike="noStrike" dirty="0">
                          <a:solidFill>
                            <a:srgbClr val="000000"/>
                          </a:solidFill>
                          <a:effectLst/>
                          <a:latin typeface="Arial" panose="020B0604020202020204" pitchFamily="34" charset="0"/>
                        </a:rPr>
                        <a:t>5,412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33340151"/>
                  </a:ext>
                </a:extLst>
              </a:tr>
              <a:tr h="290358">
                <a:tc>
                  <a:txBody>
                    <a:bodyPr/>
                    <a:lstStyle/>
                    <a:p>
                      <a:pPr algn="l" fontAlgn="ctr"/>
                      <a:r>
                        <a:rPr lang="en-GB" sz="1400" b="0" i="0" u="none" strike="noStrike" dirty="0">
                          <a:solidFill>
                            <a:srgbClr val="000000"/>
                          </a:solidFill>
                          <a:effectLst/>
                          <a:latin typeface="Arial" panose="020B0604020202020204" pitchFamily="34" charset="0"/>
                        </a:rPr>
                        <a:t>Branded give-aways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GB" sz="1400" b="0" i="0" u="none" strike="noStrike" dirty="0">
                          <a:solidFill>
                            <a:srgbClr val="000000"/>
                          </a:solidFill>
                          <a:effectLst/>
                          <a:latin typeface="Arial" panose="020B0604020202020204" pitchFamily="34" charset="0"/>
                        </a:rPr>
                        <a:t>5,300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40837457"/>
                  </a:ext>
                </a:extLst>
              </a:tr>
              <a:tr h="290358">
                <a:tc>
                  <a:txBody>
                    <a:bodyPr/>
                    <a:lstStyle/>
                    <a:p>
                      <a:pPr algn="l" fontAlgn="ctr"/>
                      <a:r>
                        <a:rPr lang="en-GB" sz="1400" b="0" i="0" u="none" strike="noStrike" dirty="0">
                          <a:solidFill>
                            <a:srgbClr val="000000"/>
                          </a:solidFill>
                          <a:effectLst/>
                          <a:latin typeface="Arial" panose="020B0604020202020204" pitchFamily="34" charset="0"/>
                        </a:rPr>
                        <a:t>Videos &amp; webinars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GB" sz="1400" b="0" i="0" u="none" strike="noStrike" dirty="0">
                          <a:solidFill>
                            <a:srgbClr val="000000"/>
                          </a:solidFill>
                          <a:effectLst/>
                          <a:latin typeface="Arial" panose="020B0604020202020204" pitchFamily="34" charset="0"/>
                        </a:rPr>
                        <a:t>8,842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1878281"/>
                  </a:ext>
                </a:extLst>
              </a:tr>
              <a:tr h="290358">
                <a:tc>
                  <a:txBody>
                    <a:bodyPr/>
                    <a:lstStyle/>
                    <a:p>
                      <a:pPr algn="l" fontAlgn="ctr"/>
                      <a:r>
                        <a:rPr lang="en-GB" sz="1400" b="0" i="0" u="none" strike="noStrike" dirty="0">
                          <a:solidFill>
                            <a:srgbClr val="000000"/>
                          </a:solidFill>
                          <a:effectLst/>
                          <a:latin typeface="Arial" panose="020B0604020202020204" pitchFamily="34" charset="0"/>
                        </a:rPr>
                        <a:t>Website design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GB" sz="1400" b="0" i="0" u="none" strike="noStrike" dirty="0">
                          <a:solidFill>
                            <a:srgbClr val="000000"/>
                          </a:solidFill>
                          <a:effectLst/>
                          <a:latin typeface="Arial" panose="020B0604020202020204" pitchFamily="34" charset="0"/>
                        </a:rPr>
                        <a:t>5,00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87602845"/>
                  </a:ext>
                </a:extLst>
              </a:tr>
              <a:tr h="290358">
                <a:tc>
                  <a:txBody>
                    <a:bodyPr/>
                    <a:lstStyle/>
                    <a:p>
                      <a:pPr algn="l" fontAlgn="b"/>
                      <a:r>
                        <a:rPr lang="en-GB" sz="1400" b="0" i="0" u="none" strike="noStrike" dirty="0">
                          <a:solidFill>
                            <a:srgbClr val="000000"/>
                          </a:solidFill>
                          <a:effectLst/>
                          <a:latin typeface="Arial" panose="020B0604020202020204" pitchFamily="34" charset="0"/>
                        </a:rPr>
                        <a:t>TOTAL</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r" fontAlgn="b"/>
                      <a:r>
                        <a:rPr lang="en-GB" sz="1400" b="0" i="0" u="none" strike="noStrike">
                          <a:solidFill>
                            <a:srgbClr val="000000"/>
                          </a:solidFill>
                          <a:effectLst/>
                          <a:latin typeface="Arial" panose="020B0604020202020204" pitchFamily="34" charset="0"/>
                        </a:rPr>
                        <a:t>25,824</a:t>
                      </a:r>
                      <a:endParaRPr lang="en-GB" sz="1400" b="0" i="0" u="none" strike="noStrike" dirty="0">
                        <a:solidFill>
                          <a:srgbClr val="000000"/>
                        </a:solidFill>
                        <a:effectLst/>
                        <a:latin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4161925129"/>
                  </a:ext>
                </a:extLst>
              </a:tr>
            </a:tbl>
          </a:graphicData>
        </a:graphic>
      </p:graphicFrame>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550415" y="1181103"/>
            <a:ext cx="10928411" cy="2927071"/>
          </a:xfrm>
          <a:prstGeom prst="rect">
            <a:avLst/>
          </a:prstGeom>
          <a:noFill/>
          <a:ln w="9525">
            <a:noFill/>
            <a:miter lim="800000"/>
            <a:headEnd/>
            <a:tailEnd/>
          </a:ln>
        </p:spPr>
        <p:txBody>
          <a:bodyPr/>
          <a:lstStyle/>
          <a:p>
            <a:pPr>
              <a:spcBef>
                <a:spcPct val="20000"/>
              </a:spcBef>
              <a:defRPr/>
            </a:pPr>
            <a:r>
              <a:rPr lang="en-GB" sz="1800" kern="0" dirty="0">
                <a:latin typeface="+mn-lt"/>
              </a:rPr>
              <a:t>Three antitrust and competition law compliance training courses took place in 2020.</a:t>
            </a:r>
          </a:p>
          <a:p>
            <a:pPr>
              <a:spcBef>
                <a:spcPct val="20000"/>
              </a:spcBef>
              <a:defRPr/>
            </a:pPr>
            <a:endParaRPr lang="en-GB" sz="1800" kern="0" dirty="0">
              <a:latin typeface="+mn-lt"/>
            </a:endParaRPr>
          </a:p>
          <a:p>
            <a:pPr>
              <a:spcBef>
                <a:spcPct val="20000"/>
              </a:spcBef>
              <a:defRPr/>
            </a:pPr>
            <a:r>
              <a:rPr lang="en-GB" sz="1800" kern="0" dirty="0">
                <a:latin typeface="+mn-lt"/>
              </a:rPr>
              <a:t>The expenditure on training at the end of 2020 therefore amounted to 12,052 </a:t>
            </a:r>
            <a:r>
              <a:rPr lang="en-GB" sz="1800" kern="0" dirty="0" err="1">
                <a:latin typeface="+mn-lt"/>
              </a:rPr>
              <a:t>kEUR</a:t>
            </a:r>
            <a:r>
              <a:rPr lang="en-GB" sz="1800" kern="0" dirty="0">
                <a:latin typeface="+mn-lt"/>
              </a:rPr>
              <a:t> from an annual budget of 20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7,948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550415" y="1181104"/>
            <a:ext cx="10928411" cy="4656988"/>
          </a:xfrm>
          <a:prstGeom prst="rect">
            <a:avLst/>
          </a:prstGeom>
          <a:noFill/>
          <a:ln w="9525">
            <a:noFill/>
            <a:miter lim="800000"/>
            <a:headEnd/>
            <a:tailEnd/>
          </a:ln>
        </p:spPr>
        <p:txBody>
          <a:bodyPr/>
          <a:lstStyle/>
          <a:p>
            <a:pPr>
              <a:spcBef>
                <a:spcPct val="20000"/>
              </a:spcBef>
              <a:defRPr/>
            </a:pPr>
            <a:r>
              <a:rPr lang="en-GB" sz="1800" kern="0" dirty="0">
                <a:latin typeface="+mn-lt"/>
              </a:rPr>
              <a:t>Changes in manpower expenditure during 2020 has led to lower overhead charges than expected.  The expenditure at the end of 2020 amounted to  1 418,804 </a:t>
            </a:r>
            <a:r>
              <a:rPr lang="en-GB" sz="1800" kern="0" dirty="0" err="1">
                <a:latin typeface="+mn-lt"/>
              </a:rPr>
              <a:t>kEUR</a:t>
            </a:r>
            <a:r>
              <a:rPr lang="en-GB" sz="1800" kern="0" dirty="0">
                <a:latin typeface="+mn-lt"/>
              </a:rPr>
              <a:t> from an annual budget of 1500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approximately 81,196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graphicFrame>
        <p:nvGraphicFramePr>
          <p:cNvPr id="4" name="Table 3">
            <a:extLst>
              <a:ext uri="{FF2B5EF4-FFF2-40B4-BE49-F238E27FC236}">
                <a16:creationId xmlns:a16="http://schemas.microsoft.com/office/drawing/2014/main" id="{6FE3A096-3ACA-45C5-B96F-D2CF2AA82097}"/>
              </a:ext>
            </a:extLst>
          </p:cNvPr>
          <p:cNvGraphicFramePr>
            <a:graphicFrameLocks noGrp="1"/>
          </p:cNvGraphicFramePr>
          <p:nvPr>
            <p:extLst>
              <p:ext uri="{D42A27DB-BD31-4B8C-83A1-F6EECF244321}">
                <p14:modId xmlns:p14="http://schemas.microsoft.com/office/powerpoint/2010/main" val="3502575080"/>
              </p:ext>
            </p:extLst>
          </p:nvPr>
        </p:nvGraphicFramePr>
        <p:xfrm>
          <a:off x="1306287" y="2321435"/>
          <a:ext cx="8309986" cy="1859280"/>
        </p:xfrm>
        <a:graphic>
          <a:graphicData uri="http://schemas.openxmlformats.org/drawingml/2006/table">
            <a:tbl>
              <a:tblPr/>
              <a:tblGrid>
                <a:gridCol w="7020997">
                  <a:extLst>
                    <a:ext uri="{9D8B030D-6E8A-4147-A177-3AD203B41FA5}">
                      <a16:colId xmlns:a16="http://schemas.microsoft.com/office/drawing/2014/main" val="2145701961"/>
                    </a:ext>
                  </a:extLst>
                </a:gridCol>
                <a:gridCol w="1288989">
                  <a:extLst>
                    <a:ext uri="{9D8B030D-6E8A-4147-A177-3AD203B41FA5}">
                      <a16:colId xmlns:a16="http://schemas.microsoft.com/office/drawing/2014/main" val="2438314501"/>
                    </a:ext>
                  </a:extLst>
                </a:gridCol>
              </a:tblGrid>
              <a:tr h="161925">
                <a:tc>
                  <a:txBody>
                    <a:bodyPr/>
                    <a:lstStyle/>
                    <a:p>
                      <a:pPr algn="l">
                        <a:spcAft>
                          <a:spcPts val="1200"/>
                        </a:spcAft>
                        <a:tabLst>
                          <a:tab pos="900430" algn="l"/>
                          <a:tab pos="2970530" algn="l"/>
                          <a:tab pos="3780790" algn="l"/>
                          <a:tab pos="4500880" algn="l"/>
                          <a:tab pos="457200" algn="l"/>
                        </a:tabLst>
                      </a:pPr>
                      <a:r>
                        <a:rPr lang="en-GB" sz="1400">
                          <a:effectLst/>
                          <a:latin typeface="Arial" panose="020B0604020202020204" pitchFamily="34" charset="0"/>
                          <a:ea typeface="MS Mincho" panose="02020609040205080304" pitchFamily="49" charset="-128"/>
                          <a:cs typeface="Arial" panose="020B0604020202020204" pitchFamily="34" charset="0"/>
                        </a:rPr>
                        <a:t>MCC staff costs in support of 3GPP</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tc>
                  <a:txBody>
                    <a:bodyPr/>
                    <a:lstStyle/>
                    <a:p>
                      <a:pPr algn="l">
                        <a:spcAft>
                          <a:spcPts val="1200"/>
                        </a:spcAft>
                        <a:tabLst>
                          <a:tab pos="900430" algn="l"/>
                          <a:tab pos="2970530" algn="l"/>
                          <a:tab pos="3780790" algn="l"/>
                          <a:tab pos="4500880" algn="l"/>
                          <a:tab pos="457200" algn="l"/>
                        </a:tabLst>
                      </a:pPr>
                      <a:r>
                        <a:rPr lang="en-GB" sz="1400">
                          <a:effectLst/>
                          <a:latin typeface="Arial" panose="020B0604020202020204" pitchFamily="34" charset="0"/>
                          <a:ea typeface="MS Mincho" panose="02020609040205080304" pitchFamily="49" charset="-128"/>
                          <a:cs typeface="Arial" panose="020B0604020202020204" pitchFamily="34" charset="0"/>
                        </a:rPr>
                        <a:t>   2242</a:t>
                      </a:r>
                      <a:r>
                        <a:rPr lang="en-AU" sz="1400">
                          <a:effectLst/>
                          <a:latin typeface="Arial" panose="020B0604020202020204" pitchFamily="34" charset="0"/>
                          <a:ea typeface="MS Mincho" panose="02020609040205080304" pitchFamily="49" charset="-128"/>
                          <a:cs typeface="Times New Roman" panose="02020603050405020304" pitchFamily="18" charset="0"/>
                        </a:rPr>
                        <a:t>,551</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4034285656"/>
                  </a:ext>
                </a:extLst>
              </a:tr>
              <a:tr h="161925">
                <a:tc>
                  <a:txBody>
                    <a:bodyPr/>
                    <a:lstStyle/>
                    <a:p>
                      <a:pPr algn="l">
                        <a:spcAft>
                          <a:spcPts val="1200"/>
                        </a:spcAft>
                        <a:tabLst>
                          <a:tab pos="900430" algn="l"/>
                          <a:tab pos="2970530" algn="l"/>
                          <a:tab pos="3780790" algn="l"/>
                          <a:tab pos="4500880" algn="l"/>
                          <a:tab pos="457200" algn="l"/>
                        </a:tabLst>
                      </a:pPr>
                      <a:r>
                        <a:rPr lang="en-GB" sz="1400" dirty="0">
                          <a:effectLst/>
                          <a:latin typeface="Arial" panose="020B0604020202020204" pitchFamily="34" charset="0"/>
                          <a:ea typeface="MS Mincho" panose="02020609040205080304" pitchFamily="49" charset="-128"/>
                          <a:cs typeface="Arial" panose="020B0604020202020204" pitchFamily="34" charset="0"/>
                        </a:rPr>
                        <a:t>Testing staff</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tc>
                  <a:txBody>
                    <a:bodyPr/>
                    <a:lstStyle/>
                    <a:p>
                      <a:pPr algn="l">
                        <a:spcAft>
                          <a:spcPts val="1200"/>
                        </a:spcAft>
                        <a:tabLst>
                          <a:tab pos="900430" algn="l"/>
                          <a:tab pos="2970530" algn="l"/>
                          <a:tab pos="3780790" algn="l"/>
                          <a:tab pos="4500880" algn="l"/>
                          <a:tab pos="457200" algn="l"/>
                        </a:tabLst>
                      </a:pPr>
                      <a:r>
                        <a:rPr lang="en-GB" sz="1400">
                          <a:effectLst/>
                          <a:latin typeface="Arial" panose="020B0604020202020204" pitchFamily="34" charset="0"/>
                          <a:ea typeface="MS Mincho" panose="02020609040205080304" pitchFamily="49" charset="-128"/>
                          <a:cs typeface="Arial" panose="020B0604020202020204" pitchFamily="34" charset="0"/>
                        </a:rPr>
                        <a:t>     </a:t>
                      </a:r>
                      <a:r>
                        <a:rPr lang="en-AU" sz="1400">
                          <a:effectLst/>
                          <a:latin typeface="Arial" panose="020B0604020202020204" pitchFamily="34" charset="0"/>
                          <a:ea typeface="MS Mincho" panose="02020609040205080304" pitchFamily="49" charset="-128"/>
                          <a:cs typeface="Times New Roman" panose="02020603050405020304" pitchFamily="18" charset="0"/>
                        </a:rPr>
                        <a:t>137,839</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1453330500"/>
                  </a:ext>
                </a:extLst>
              </a:tr>
              <a:tr h="161925">
                <a:tc>
                  <a:txBody>
                    <a:bodyPr/>
                    <a:lstStyle/>
                    <a:p>
                      <a:pPr algn="l">
                        <a:spcAft>
                          <a:spcPts val="1200"/>
                        </a:spcAft>
                        <a:tabLst>
                          <a:tab pos="900430" algn="l"/>
                          <a:tab pos="2970530" algn="l"/>
                          <a:tab pos="3780790" algn="l"/>
                          <a:tab pos="4500880" algn="l"/>
                          <a:tab pos="457200" algn="l"/>
                        </a:tabLst>
                      </a:pPr>
                      <a:r>
                        <a:rPr lang="en-GB" sz="1400">
                          <a:effectLst/>
                          <a:latin typeface="Arial" panose="020B0604020202020204" pitchFamily="34" charset="0"/>
                          <a:ea typeface="MS Mincho" panose="02020609040205080304" pitchFamily="49" charset="-128"/>
                          <a:cs typeface="Arial" panose="020B0604020202020204" pitchFamily="34" charset="0"/>
                        </a:rPr>
                        <a:t>3GPP contractors for MCC support (59,970 + 3*136,200) </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tc>
                  <a:txBody>
                    <a:bodyPr/>
                    <a:lstStyle/>
                    <a:p>
                      <a:pPr algn="l">
                        <a:spcAft>
                          <a:spcPts val="1200"/>
                        </a:spcAft>
                        <a:tabLst>
                          <a:tab pos="900430" algn="l"/>
                          <a:tab pos="2970530" algn="l"/>
                          <a:tab pos="3780790" algn="l"/>
                          <a:tab pos="4500880" algn="l"/>
                          <a:tab pos="457200" algn="l"/>
                        </a:tabLst>
                      </a:pPr>
                      <a:r>
                        <a:rPr lang="en-GB" sz="1400">
                          <a:effectLst/>
                          <a:latin typeface="Arial" panose="020B0604020202020204" pitchFamily="34" charset="0"/>
                          <a:ea typeface="MS Mincho" panose="02020609040205080304" pitchFamily="49" charset="-128"/>
                          <a:cs typeface="Arial" panose="020B0604020202020204" pitchFamily="34" charset="0"/>
                        </a:rPr>
                        <a:t>     468</a:t>
                      </a:r>
                      <a:r>
                        <a:rPr lang="en-AU" sz="1400">
                          <a:effectLst/>
                          <a:latin typeface="Arial" panose="020B0604020202020204" pitchFamily="34" charset="0"/>
                          <a:ea typeface="MS Mincho" panose="02020609040205080304" pitchFamily="49" charset="-128"/>
                          <a:cs typeface="Times New Roman" panose="02020603050405020304" pitchFamily="18" charset="0"/>
                        </a:rPr>
                        <a:t>,570</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3524664068"/>
                  </a:ext>
                </a:extLst>
              </a:tr>
              <a:tr h="161925">
                <a:tc>
                  <a:txBody>
                    <a:bodyPr/>
                    <a:lstStyle/>
                    <a:p>
                      <a:pPr algn="l">
                        <a:spcAft>
                          <a:spcPts val="1200"/>
                        </a:spcAft>
                        <a:tabLst>
                          <a:tab pos="900430" algn="l"/>
                          <a:tab pos="2970530" algn="l"/>
                          <a:tab pos="3780790" algn="l"/>
                          <a:tab pos="4500880" algn="l"/>
                          <a:tab pos="457200" algn="l"/>
                        </a:tabLst>
                      </a:pPr>
                      <a:r>
                        <a:rPr lang="en-GB" sz="1400">
                          <a:effectLst/>
                          <a:latin typeface="Arial" panose="020B0604020202020204" pitchFamily="34" charset="0"/>
                          <a:ea typeface="MS Mincho" panose="02020609040205080304" pitchFamily="49" charset="-128"/>
                          <a:cs typeface="Arial" panose="020B0604020202020204" pitchFamily="34" charset="0"/>
                        </a:rPr>
                        <a:t>3GPP contractors for Specific Task 160 (excl 160V and 160P)</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tc>
                  <a:txBody>
                    <a:bodyPr/>
                    <a:lstStyle/>
                    <a:p>
                      <a:pPr algn="l">
                        <a:spcAft>
                          <a:spcPts val="1200"/>
                        </a:spcAft>
                        <a:tabLst>
                          <a:tab pos="900430" algn="l"/>
                          <a:tab pos="2970530" algn="l"/>
                          <a:tab pos="3780790" algn="l"/>
                          <a:tab pos="4500880" algn="l"/>
                          <a:tab pos="457200" algn="l"/>
                        </a:tabLst>
                      </a:pPr>
                      <a:r>
                        <a:rPr lang="en-GB" sz="1400">
                          <a:effectLst/>
                          <a:latin typeface="Arial" panose="020B0604020202020204" pitchFamily="34" charset="0"/>
                          <a:ea typeface="MS Mincho" panose="02020609040205080304" pitchFamily="49" charset="-128"/>
                          <a:cs typeface="Arial" panose="020B0604020202020204" pitchFamily="34" charset="0"/>
                        </a:rPr>
                        <a:t>     789,000</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2799885475"/>
                  </a:ext>
                </a:extLst>
              </a:tr>
              <a:tr h="161925">
                <a:tc>
                  <a:txBody>
                    <a:bodyPr/>
                    <a:lstStyle/>
                    <a:p>
                      <a:pPr algn="l">
                        <a:spcAft>
                          <a:spcPts val="1200"/>
                        </a:spcAft>
                        <a:tabLst>
                          <a:tab pos="900430" algn="l"/>
                          <a:tab pos="2970530" algn="l"/>
                          <a:tab pos="3780790" algn="l"/>
                          <a:tab pos="4500880" algn="l"/>
                          <a:tab pos="457200" algn="l"/>
                        </a:tabLst>
                      </a:pPr>
                      <a:r>
                        <a:rPr lang="en-GB" sz="1400">
                          <a:effectLst/>
                          <a:latin typeface="Arial" panose="020B0604020202020204" pitchFamily="34" charset="0"/>
                          <a:ea typeface="MS Mincho" panose="02020609040205080304" pitchFamily="49" charset="-128"/>
                          <a:cs typeface="Arial" panose="020B0604020202020204" pitchFamily="34" charset="0"/>
                        </a:rPr>
                        <a:t>TOTAL Workforce</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tc>
                  <a:txBody>
                    <a:bodyPr/>
                    <a:lstStyle/>
                    <a:p>
                      <a:pPr algn="l">
                        <a:spcAft>
                          <a:spcPts val="1200"/>
                        </a:spcAft>
                        <a:tabLst>
                          <a:tab pos="900430" algn="l"/>
                          <a:tab pos="2970530" algn="l"/>
                          <a:tab pos="3780790" algn="l"/>
                          <a:tab pos="4500880" algn="l"/>
                          <a:tab pos="457200" algn="l"/>
                        </a:tabLst>
                      </a:pPr>
                      <a:r>
                        <a:rPr lang="en-GB" sz="1400" b="1">
                          <a:effectLst/>
                          <a:latin typeface="Arial" panose="020B0604020202020204" pitchFamily="34" charset="0"/>
                          <a:ea typeface="MS Mincho" panose="02020609040205080304" pitchFamily="49" charset="-128"/>
                          <a:cs typeface="Arial" panose="020B0604020202020204" pitchFamily="34" charset="0"/>
                        </a:rPr>
                        <a:t>   3637,960</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907023230"/>
                  </a:ext>
                </a:extLst>
              </a:tr>
              <a:tr h="171450">
                <a:tc>
                  <a:txBody>
                    <a:bodyPr/>
                    <a:lstStyle/>
                    <a:p>
                      <a:pPr algn="l">
                        <a:spcAft>
                          <a:spcPts val="1200"/>
                        </a:spcAft>
                        <a:tabLst>
                          <a:tab pos="900430" algn="l"/>
                          <a:tab pos="2970530" algn="l"/>
                          <a:tab pos="3780790" algn="l"/>
                          <a:tab pos="4500880" algn="l"/>
                          <a:tab pos="457200" algn="l"/>
                        </a:tabLst>
                      </a:pPr>
                      <a:r>
                        <a:rPr lang="en-GB" sz="1400">
                          <a:effectLst/>
                          <a:highlight>
                            <a:srgbClr val="FFFF00"/>
                          </a:highlight>
                          <a:latin typeface="Arial" panose="020B0604020202020204" pitchFamily="34" charset="0"/>
                          <a:ea typeface="MS Mincho" panose="02020609040205080304" pitchFamily="49" charset="-128"/>
                          <a:cs typeface="Arial" panose="020B0604020202020204" pitchFamily="34" charset="0"/>
                        </a:rPr>
                        <a:t> </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a:spcAft>
                          <a:spcPts val="1200"/>
                        </a:spcAft>
                        <a:tabLst>
                          <a:tab pos="900430" algn="l"/>
                          <a:tab pos="2970530" algn="l"/>
                          <a:tab pos="3780790" algn="l"/>
                          <a:tab pos="4500880" algn="l"/>
                          <a:tab pos="457200" algn="l"/>
                        </a:tabLst>
                      </a:pPr>
                      <a:r>
                        <a:rPr lang="en-GB" sz="1400">
                          <a:effectLst/>
                          <a:highlight>
                            <a:srgbClr val="FFFF00"/>
                          </a:highlight>
                          <a:latin typeface="Arial" panose="020B0604020202020204" pitchFamily="34" charset="0"/>
                          <a:ea typeface="MS Mincho" panose="02020609040205080304" pitchFamily="49" charset="-128"/>
                          <a:cs typeface="Arial" panose="020B0604020202020204" pitchFamily="34" charset="0"/>
                        </a:rPr>
                        <a:t> </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2484785"/>
                  </a:ext>
                </a:extLst>
              </a:tr>
              <a:tr h="171450">
                <a:tc>
                  <a:txBody>
                    <a:bodyPr/>
                    <a:lstStyle/>
                    <a:p>
                      <a:pPr algn="l">
                        <a:spcAft>
                          <a:spcPts val="1200"/>
                        </a:spcAft>
                        <a:tabLst>
                          <a:tab pos="900430" algn="l"/>
                          <a:tab pos="2970530" algn="l"/>
                          <a:tab pos="3780790" algn="l"/>
                          <a:tab pos="4500880" algn="l"/>
                          <a:tab pos="457200" algn="l"/>
                        </a:tabLst>
                      </a:pPr>
                      <a:r>
                        <a:rPr lang="en-GB" sz="1400">
                          <a:solidFill>
                            <a:srgbClr val="000000"/>
                          </a:solidFill>
                          <a:effectLst/>
                          <a:latin typeface="Arial" panose="020B0604020202020204" pitchFamily="34" charset="0"/>
                          <a:ea typeface="MS Mincho" panose="02020609040205080304" pitchFamily="49" charset="-128"/>
                          <a:cs typeface="Arial" panose="020B0604020202020204" pitchFamily="34" charset="0"/>
                        </a:rPr>
                        <a:t>Overhead: 39%*Workforce expenditure</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p>
                      <a:pPr algn="l">
                        <a:spcAft>
                          <a:spcPts val="1200"/>
                        </a:spcAft>
                        <a:tabLst>
                          <a:tab pos="900430" algn="l"/>
                          <a:tab pos="2970530" algn="l"/>
                          <a:tab pos="3780790" algn="l"/>
                          <a:tab pos="4500880" algn="l"/>
                          <a:tab pos="457200" algn="l"/>
                        </a:tabLst>
                      </a:pPr>
                      <a:r>
                        <a:rPr lang="en-GB" sz="1400">
                          <a:solidFill>
                            <a:srgbClr val="000000"/>
                          </a:solidFill>
                          <a:effectLst/>
                          <a:latin typeface="Arial" panose="020B0604020202020204" pitchFamily="34" charset="0"/>
                          <a:ea typeface="MS Mincho" panose="02020609040205080304" pitchFamily="49" charset="-128"/>
                          <a:cs typeface="Arial" panose="020B0604020202020204" pitchFamily="34" charset="0"/>
                        </a:rPr>
                        <a:t>(figure based on ETSI overhead calculation)</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l">
                        <a:spcAft>
                          <a:spcPts val="1200"/>
                        </a:spcAft>
                        <a:tabLst>
                          <a:tab pos="900430" algn="l"/>
                          <a:tab pos="2970530" algn="l"/>
                          <a:tab pos="3780790" algn="l"/>
                          <a:tab pos="4500880" algn="l"/>
                          <a:tab pos="457200" algn="l"/>
                        </a:tabLst>
                      </a:pPr>
                      <a:r>
                        <a:rPr lang="en-GB" sz="14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1418,804</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969909253"/>
                  </a:ext>
                </a:extLst>
              </a:tr>
            </a:tbl>
          </a:graphicData>
        </a:graphic>
      </p:graphicFrame>
      <p:sp>
        <p:nvSpPr>
          <p:cNvPr id="6" name="Rectangle 2">
            <a:extLst>
              <a:ext uri="{FF2B5EF4-FFF2-40B4-BE49-F238E27FC236}">
                <a16:creationId xmlns:a16="http://schemas.microsoft.com/office/drawing/2014/main" id="{E8BEF481-6F8A-4FF5-9ECB-8248DEF14618}"/>
              </a:ext>
            </a:extLst>
          </p:cNvPr>
          <p:cNvSpPr>
            <a:spLocks noChangeArrowheads="1"/>
          </p:cNvSpPr>
          <p:nvPr/>
        </p:nvSpPr>
        <p:spPr bwMode="auto">
          <a:xfrm>
            <a:off x="3210719" y="377399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marL="342900" indent="-342900">
              <a:spcBef>
                <a:spcPct val="20000"/>
              </a:spcBef>
              <a:buChar char="•"/>
              <a:tabLst>
                <a:tab pos="900113" algn="l"/>
              </a:tabLst>
              <a:defRPr sz="3200">
                <a:solidFill>
                  <a:schemeClr val="tx1"/>
                </a:solidFill>
                <a:latin typeface="Arial" panose="020B0604020202020204" pitchFamily="34" charset="0"/>
              </a:defRPr>
            </a:lvl1pPr>
            <a:lvl2pPr marL="742950" indent="-742950">
              <a:spcBef>
                <a:spcPct val="20000"/>
              </a:spcBef>
              <a:buChar char="–"/>
              <a:tabLst>
                <a:tab pos="900113" algn="l"/>
              </a:tabLst>
              <a:defRPr sz="2800">
                <a:solidFill>
                  <a:schemeClr val="tx1"/>
                </a:solidFill>
                <a:latin typeface="Arial" panose="020B0604020202020204" pitchFamily="34" charset="0"/>
              </a:defRPr>
            </a:lvl2pPr>
            <a:lvl3pPr marL="1143000" indent="-228600">
              <a:spcBef>
                <a:spcPct val="20000"/>
              </a:spcBef>
              <a:buChar char="•"/>
              <a:tabLst>
                <a:tab pos="900113" algn="l"/>
              </a:tabLst>
              <a:defRPr sz="2400">
                <a:solidFill>
                  <a:schemeClr val="tx1"/>
                </a:solidFill>
                <a:latin typeface="Arial" panose="020B0604020202020204" pitchFamily="34" charset="0"/>
              </a:defRPr>
            </a:lvl3pPr>
            <a:lvl4pPr marL="1600200" indent="-228600">
              <a:spcBef>
                <a:spcPct val="20000"/>
              </a:spcBef>
              <a:buChar char="–"/>
              <a:tabLst>
                <a:tab pos="900113" algn="l"/>
              </a:tabLst>
              <a:defRPr sz="2000">
                <a:solidFill>
                  <a:schemeClr val="tx1"/>
                </a:solidFill>
                <a:latin typeface="Arial" panose="020B0604020202020204" pitchFamily="34" charset="0"/>
              </a:defRPr>
            </a:lvl4pPr>
            <a:lvl5pPr marL="2057400" indent="-228600">
              <a:spcBef>
                <a:spcPct val="20000"/>
              </a:spcBef>
              <a:buChar char="»"/>
              <a:tabLst>
                <a:tab pos="900113"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900113"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900113"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900113"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900113" algn="l"/>
              </a:tabLst>
              <a:defRPr sz="2000">
                <a:solidFill>
                  <a:schemeClr val="tx1"/>
                </a:solidFill>
                <a:latin typeface="Arial" panose="020B0604020202020204" pitchFamily="34" charset="0"/>
              </a:defRPr>
            </a:lvl9pPr>
          </a:lstStyle>
          <a:p>
            <a:pPr marL="742950" marR="0" lvl="1" indent="-742950" algn="l" defTabSz="914400" rtl="0" eaLnBrk="0" fontAlgn="base" latinLnBrk="0" hangingPunct="0">
              <a:lnSpc>
                <a:spcPct val="100000"/>
              </a:lnSpc>
              <a:spcBef>
                <a:spcPct val="20000"/>
              </a:spcBef>
              <a:spcAft>
                <a:spcPct val="0"/>
              </a:spcAft>
              <a:buClrTx/>
              <a:buSzTx/>
              <a:buFontTx/>
              <a:buChar char="–"/>
              <a:tabLst>
                <a:tab pos="900113" algn="l"/>
              </a:tabLst>
            </a:pPr>
            <a:endParaRPr kumimoji="0" lang="en-US" altLang="en-US" sz="2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19091" y="1207737"/>
            <a:ext cx="10928411" cy="3126138"/>
          </a:xfrm>
          <a:prstGeom prst="rect">
            <a:avLst/>
          </a:prstGeom>
          <a:noFill/>
          <a:ln w="9525">
            <a:noFill/>
            <a:miter lim="800000"/>
            <a:headEnd/>
            <a:tailEnd/>
          </a:ln>
        </p:spPr>
        <p:txBody>
          <a:bodyPr/>
          <a:lstStyle/>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2020.</a:t>
            </a:r>
            <a:r>
              <a:rPr lang="en-GB" sz="1800" kern="0" dirty="0">
                <a:highlight>
                  <a:srgbClr val="FFFF00"/>
                </a:highlight>
                <a:latin typeface="+mn-lt"/>
              </a:rPr>
              <a:t> </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4,164 </a:t>
            </a:r>
            <a:r>
              <a:rPr lang="en-GB" sz="1800" kern="0" dirty="0" err="1">
                <a:latin typeface="+mn-lt"/>
              </a:rPr>
              <a:t>kEUR</a:t>
            </a:r>
            <a:r>
              <a:rPr lang="en-GB" sz="1800" kern="0" dirty="0">
                <a:latin typeface="+mn-lt"/>
              </a:rPr>
              <a:t> has been spent on the seconded experts’ immigration and work permit fees.</a:t>
            </a:r>
          </a:p>
          <a:p>
            <a:pPr>
              <a:spcBef>
                <a:spcPct val="20000"/>
              </a:spcBef>
              <a:defRPr/>
            </a:pPr>
            <a:endParaRPr lang="en-GB" sz="1800" dirty="0">
              <a:latin typeface="+mn-lt"/>
            </a:endParaRPr>
          </a:p>
          <a:p>
            <a:pPr>
              <a:spcBef>
                <a:spcPct val="20000"/>
              </a:spcBef>
              <a:defRPr/>
            </a:pPr>
            <a:r>
              <a:rPr lang="en-GB" sz="1800" kern="0" dirty="0">
                <a:latin typeface="+mn-lt"/>
              </a:rPr>
              <a:t>This represents an underspend of 145,836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r>
              <a:rPr lang="en-US" sz="2000" kern="0" dirty="0">
                <a:solidFill>
                  <a:srgbClr val="003366"/>
                </a:solidFill>
                <a:latin typeface="+mn-lt"/>
              </a:rPr>
              <a:t>Invoices issued to Partners in 2020 (credit notes and seconded experts taken into account)</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Payments received by September 2020 </a:t>
            </a:r>
            <a:endParaRPr lang="en-US" sz="2000" kern="0" dirty="0">
              <a:solidFill>
                <a:srgbClr val="003366"/>
              </a:solidFill>
              <a:highlight>
                <a:srgbClr val="FFFF00"/>
              </a:highlight>
              <a:latin typeface="+mn-lt"/>
            </a:endParaRPr>
          </a:p>
          <a:p>
            <a:pPr marL="342900" indent="-342900">
              <a:lnSpc>
                <a:spcPct val="90000"/>
              </a:lnSpc>
              <a:spcBef>
                <a:spcPct val="20000"/>
              </a:spcBef>
              <a:buBlip>
                <a:blip r:embed="rId3"/>
              </a:buBlip>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7" name="Object 6">
            <a:extLst>
              <a:ext uri="{FF2B5EF4-FFF2-40B4-BE49-F238E27FC236}">
                <a16:creationId xmlns:a16="http://schemas.microsoft.com/office/drawing/2014/main" id="{FF2A4076-755E-48FE-8628-E467CBEE6D08}"/>
              </a:ext>
            </a:extLst>
          </p:cNvPr>
          <p:cNvGraphicFramePr>
            <a:graphicFrameLocks noChangeAspect="1"/>
          </p:cNvGraphicFramePr>
          <p:nvPr>
            <p:extLst>
              <p:ext uri="{D42A27DB-BD31-4B8C-83A1-F6EECF244321}">
                <p14:modId xmlns:p14="http://schemas.microsoft.com/office/powerpoint/2010/main" val="507748003"/>
              </p:ext>
            </p:extLst>
          </p:nvPr>
        </p:nvGraphicFramePr>
        <p:xfrm>
          <a:off x="1450975" y="1651959"/>
          <a:ext cx="8334375" cy="1743075"/>
        </p:xfrm>
        <a:graphic>
          <a:graphicData uri="http://schemas.openxmlformats.org/presentationml/2006/ole">
            <mc:AlternateContent xmlns:mc="http://schemas.openxmlformats.org/markup-compatibility/2006">
              <mc:Choice xmlns:v="urn:schemas-microsoft-com:vml" Requires="v">
                <p:oleObj spid="_x0000_s1026" name="Worksheet" r:id="rId4" imgW="8334300" imgH="1742941" progId="Excel.Sheet.12">
                  <p:embed/>
                </p:oleObj>
              </mc:Choice>
              <mc:Fallback>
                <p:oleObj name="Worksheet" r:id="rId4" imgW="8334300" imgH="1742941" progId="Excel.Sheet.12">
                  <p:embed/>
                  <p:pic>
                    <p:nvPicPr>
                      <p:cNvPr id="7" name="Object 6">
                        <a:extLst>
                          <a:ext uri="{FF2B5EF4-FFF2-40B4-BE49-F238E27FC236}">
                            <a16:creationId xmlns:a16="http://schemas.microsoft.com/office/drawing/2014/main" id="{FF2A4076-755E-48FE-8628-E467CBEE6D08}"/>
                          </a:ext>
                        </a:extLst>
                      </p:cNvPr>
                      <p:cNvPicPr/>
                      <p:nvPr/>
                    </p:nvPicPr>
                    <p:blipFill>
                      <a:blip r:embed="rId5"/>
                      <a:stretch>
                        <a:fillRect/>
                      </a:stretch>
                    </p:blipFill>
                    <p:spPr>
                      <a:xfrm>
                        <a:off x="1450975" y="1651959"/>
                        <a:ext cx="8334375" cy="1743075"/>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2F490BAE-C2DA-4206-99BB-153E74A60EEF}"/>
              </a:ext>
            </a:extLst>
          </p:cNvPr>
          <p:cNvGraphicFramePr>
            <a:graphicFrameLocks noChangeAspect="1"/>
          </p:cNvGraphicFramePr>
          <p:nvPr>
            <p:extLst>
              <p:ext uri="{D42A27DB-BD31-4B8C-83A1-F6EECF244321}">
                <p14:modId xmlns:p14="http://schemas.microsoft.com/office/powerpoint/2010/main" val="2529158277"/>
              </p:ext>
            </p:extLst>
          </p:nvPr>
        </p:nvGraphicFramePr>
        <p:xfrm>
          <a:off x="1060450" y="3896055"/>
          <a:ext cx="10001250" cy="1866900"/>
        </p:xfrm>
        <a:graphic>
          <a:graphicData uri="http://schemas.openxmlformats.org/presentationml/2006/ole">
            <mc:AlternateContent xmlns:mc="http://schemas.openxmlformats.org/markup-compatibility/2006">
              <mc:Choice xmlns:v="urn:schemas-microsoft-com:vml" Requires="v">
                <p:oleObj spid="_x0000_s1027" name="Worksheet" r:id="rId6" imgW="10001386" imgH="1866724" progId="Excel.Sheet.12">
                  <p:embed/>
                </p:oleObj>
              </mc:Choice>
              <mc:Fallback>
                <p:oleObj name="Worksheet" r:id="rId6" imgW="10001386" imgH="1866724" progId="Excel.Sheet.12">
                  <p:embed/>
                  <p:pic>
                    <p:nvPicPr>
                      <p:cNvPr id="3" name="Object 2">
                        <a:extLst>
                          <a:ext uri="{FF2B5EF4-FFF2-40B4-BE49-F238E27FC236}">
                            <a16:creationId xmlns:a16="http://schemas.microsoft.com/office/drawing/2014/main" id="{2F490BAE-C2DA-4206-99BB-153E74A60EEF}"/>
                          </a:ext>
                        </a:extLst>
                      </p:cNvPr>
                      <p:cNvPicPr/>
                      <p:nvPr/>
                    </p:nvPicPr>
                    <p:blipFill>
                      <a:blip r:embed="rId7"/>
                      <a:stretch>
                        <a:fillRect/>
                      </a:stretch>
                    </p:blipFill>
                    <p:spPr>
                      <a:xfrm>
                        <a:off x="1060450" y="3896055"/>
                        <a:ext cx="10001250" cy="1866900"/>
                      </a:xfrm>
                      <a:prstGeom prst="rect">
                        <a:avLst/>
                      </a:prstGeom>
                    </p:spPr>
                  </p:pic>
                </p:oleObj>
              </mc:Fallback>
            </mc:AlternateContent>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24000" y="171450"/>
            <a:ext cx="8229600" cy="1143000"/>
          </a:xfrm>
          <a:noFill/>
        </p:spPr>
        <p:txBody>
          <a:bodyPr/>
          <a:lstStyle/>
          <a:p>
            <a:r>
              <a:rPr lang="en-US" altLang="en-US" sz="2400" b="1" dirty="0">
                <a:solidFill>
                  <a:srgbClr val="FF3300"/>
                </a:solidFill>
              </a:rPr>
              <a:t>Other Income Sources</a:t>
            </a:r>
          </a:p>
        </p:txBody>
      </p:sp>
      <p:sp>
        <p:nvSpPr>
          <p:cNvPr id="4" name="Content Placeholder 4"/>
          <p:cNvSpPr txBox="1">
            <a:spLocks/>
          </p:cNvSpPr>
          <p:nvPr/>
        </p:nvSpPr>
        <p:spPr bwMode="auto">
          <a:xfrm>
            <a:off x="1070919" y="1482726"/>
            <a:ext cx="10058400" cy="4830763"/>
          </a:xfrm>
          <a:prstGeom prst="rect">
            <a:avLst/>
          </a:prstGeom>
          <a:noFill/>
          <a:ln w="9525">
            <a:noFill/>
            <a:miter lim="800000"/>
            <a:headEnd/>
            <a:tailEnd/>
          </a:ln>
        </p:spPr>
        <p:txBody>
          <a:bodyPr/>
          <a:lstStyle/>
          <a:p>
            <a:pPr>
              <a:spcBef>
                <a:spcPct val="20000"/>
              </a:spcBef>
              <a:defRPr/>
            </a:pPr>
            <a:r>
              <a:rPr lang="en-GB" sz="1800" kern="0" dirty="0">
                <a:latin typeface="+mn-lt"/>
              </a:rPr>
              <a:t> Seconded Experts from Partners:</a:t>
            </a:r>
          </a:p>
          <a:p>
            <a:pPr marL="800100" lvl="2" indent="-342900">
              <a:spcBef>
                <a:spcPct val="20000"/>
              </a:spcBef>
              <a:buFont typeface="Arial" panose="020B0604020202020204" pitchFamily="34" charset="0"/>
              <a:buChar char="•"/>
              <a:defRPr/>
            </a:pPr>
            <a:r>
              <a:rPr lang="en-GB" sz="1800" kern="0" dirty="0">
                <a:latin typeface="+mn-lt"/>
              </a:rPr>
              <a:t>136,200 </a:t>
            </a:r>
            <a:r>
              <a:rPr lang="en-GB" sz="1800" kern="0" dirty="0" err="1">
                <a:latin typeface="+mn-lt"/>
              </a:rPr>
              <a:t>kEUR</a:t>
            </a:r>
            <a:r>
              <a:rPr lang="en-GB" sz="1800" kern="0" dirty="0">
                <a:latin typeface="+mn-lt"/>
              </a:rPr>
              <a:t> (value of the seconded expert provided by CCSA in lieu of payment).</a:t>
            </a:r>
          </a:p>
          <a:p>
            <a:pPr marL="800100" lvl="2" indent="-342900">
              <a:spcBef>
                <a:spcPct val="20000"/>
              </a:spcBef>
              <a:buFont typeface="Arial" panose="020B0604020202020204" pitchFamily="34" charset="0"/>
              <a:buChar char="•"/>
              <a:defRPr/>
            </a:pPr>
            <a:r>
              <a:rPr lang="en-GB" sz="1800" kern="0" dirty="0">
                <a:latin typeface="+mn-lt"/>
              </a:rPr>
              <a:t>136,200 </a:t>
            </a:r>
            <a:r>
              <a:rPr lang="en-GB" sz="1800" kern="0" dirty="0" err="1">
                <a:latin typeface="+mn-lt"/>
              </a:rPr>
              <a:t>kEUR</a:t>
            </a:r>
            <a:r>
              <a:rPr lang="en-GB" sz="1800" kern="0" dirty="0">
                <a:latin typeface="+mn-lt"/>
              </a:rPr>
              <a:t> (value of the seconded expert provided by TSDSI in lieu of payment)</a:t>
            </a:r>
          </a:p>
          <a:p>
            <a:pPr marL="800100" lvl="2" indent="-342900">
              <a:spcBef>
                <a:spcPct val="20000"/>
              </a:spcBef>
              <a:buFont typeface="Arial" panose="020B0604020202020204" pitchFamily="34" charset="0"/>
              <a:buChar char="•"/>
              <a:defRPr/>
            </a:pPr>
            <a:r>
              <a:rPr lang="en-GB" sz="1800" kern="0" dirty="0">
                <a:latin typeface="+mn-lt"/>
              </a:rPr>
              <a:t>136,200 </a:t>
            </a:r>
            <a:r>
              <a:rPr lang="en-GB" sz="1800" kern="0" dirty="0" err="1">
                <a:latin typeface="+mn-lt"/>
              </a:rPr>
              <a:t>kEUR</a:t>
            </a:r>
            <a:r>
              <a:rPr lang="en-GB" sz="1800" kern="0" dirty="0">
                <a:latin typeface="+mn-lt"/>
              </a:rPr>
              <a:t> (value of the seconded expert provided by TTA in lieu of payment)</a:t>
            </a:r>
          </a:p>
          <a:p>
            <a:pPr marL="342900" indent="-342900">
              <a:spcBef>
                <a:spcPct val="20000"/>
              </a:spcBef>
              <a:defRPr/>
            </a:pPr>
            <a:r>
              <a:rPr lang="en-GB" sz="1800" kern="0" dirty="0">
                <a:latin typeface="+mn-lt"/>
              </a:rPr>
              <a:t> </a:t>
            </a:r>
          </a:p>
          <a:p>
            <a:pPr>
              <a:spcBef>
                <a:spcPct val="20000"/>
              </a:spcBef>
              <a:defRPr/>
            </a:pPr>
            <a:r>
              <a:rPr lang="en-GB" sz="1800" kern="0" dirty="0">
                <a:latin typeface="+mn-lt"/>
              </a:rPr>
              <a:t>Other payments:  </a:t>
            </a:r>
          </a:p>
          <a:p>
            <a:pPr>
              <a:spcBef>
                <a:spcPct val="20000"/>
              </a:spcBef>
              <a:defRPr/>
            </a:pPr>
            <a:endParaRPr lang="en-GB" sz="1800" kern="0" dirty="0">
              <a:latin typeface="+mn-lt"/>
            </a:endParaRPr>
          </a:p>
          <a:p>
            <a:pPr marL="800100" lvl="1" indent="-34290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funding from </a:t>
            </a:r>
            <a:r>
              <a:rPr lang="en-US" sz="1800" dirty="0">
                <a:latin typeface="+mn-lt"/>
              </a:rPr>
              <a:t>CTIA/PTCRB </a:t>
            </a:r>
            <a:r>
              <a:rPr lang="en-GB" sz="1800" kern="0" dirty="0">
                <a:latin typeface="+mn-lt"/>
              </a:rPr>
              <a:t>for STF 160P</a:t>
            </a:r>
          </a:p>
          <a:p>
            <a:pPr marL="800100" lvl="1" indent="-34290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funding from GCF for STF 160G</a:t>
            </a:r>
          </a:p>
          <a:p>
            <a:pPr marL="800100" lvl="1" indent="-342900">
              <a:spcBef>
                <a:spcPct val="20000"/>
              </a:spcBef>
              <a:buFont typeface="Arial" panose="020B0604020202020204" pitchFamily="34" charset="0"/>
              <a:buChar char="•"/>
              <a:defRPr/>
            </a:pPr>
            <a:endParaRPr lang="en-US" sz="1800" dirty="0">
              <a:latin typeface="+mn-lt"/>
            </a:endParaRPr>
          </a:p>
          <a:p>
            <a:pPr lvl="1">
              <a:spcBef>
                <a:spcPct val="20000"/>
              </a:spcBef>
              <a:defRPr/>
            </a:pPr>
            <a:endParaRPr lang="en-US" sz="1800" kern="0" dirty="0">
              <a:latin typeface="+mn-lt"/>
            </a:endParaRPr>
          </a:p>
          <a:p>
            <a:pPr marL="342900" indent="-342900">
              <a:spcBef>
                <a:spcPct val="20000"/>
              </a:spcBef>
              <a:buBlip>
                <a:blip r:embed="rId2"/>
              </a:buBlip>
              <a:defRPr/>
            </a:pPr>
            <a:endParaRPr lang="en-GB" sz="1800" kern="0" dirty="0">
              <a:latin typeface="+mn-lt"/>
            </a:endParaRPr>
          </a:p>
          <a:p>
            <a:pPr marL="800100" lvl="2" indent="-342900">
              <a:spcBef>
                <a:spcPct val="20000"/>
              </a:spcBef>
              <a:defRPr/>
            </a:pPr>
            <a:endParaRPr lang="en-GB" sz="1800" kern="0" dirty="0">
              <a:latin typeface="Arial" charset="0"/>
            </a:endParaRPr>
          </a:p>
          <a:p>
            <a:pPr marL="800100" lvl="1" indent="-342900">
              <a:spcBef>
                <a:spcPct val="20000"/>
              </a:spcBef>
              <a:defRPr/>
            </a:pPr>
            <a:endParaRPr lang="en-GB" sz="1800" kern="0" dirty="0">
              <a:latin typeface="+mn-lt"/>
            </a:endParaRPr>
          </a:p>
          <a:p>
            <a:pPr marL="800100" lvl="1" indent="-342900">
              <a:spcBef>
                <a:spcPct val="20000"/>
              </a:spcBef>
              <a:defRPr/>
            </a:pPr>
            <a:endParaRPr lang="en-GB" sz="18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defRPr/>
            </a:pPr>
            <a:endParaRPr lang="en-GB" sz="20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buBlip>
                <a:blip r:embed="rId2"/>
              </a:buBlip>
              <a:defRPr/>
            </a:pPr>
            <a:endParaRPr lang="en-GB" sz="2000" kern="0" dirty="0">
              <a:latin typeface="+mn-lt"/>
            </a:endParaRPr>
          </a:p>
        </p:txBody>
      </p:sp>
    </p:spTree>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712164" y="1207736"/>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On the expenditure side, the unforeseen pandemic has led to significant underspending as physical meetings have all but ceased and the associated travel cancelled.   </a:t>
            </a:r>
          </a:p>
          <a:p>
            <a:pPr>
              <a:spcBef>
                <a:spcPct val="20000"/>
              </a:spcBef>
              <a:defRPr/>
            </a:pPr>
            <a:endParaRPr lang="en-GB" sz="1800" kern="0" dirty="0">
              <a:latin typeface="+mn-lt"/>
            </a:endParaRPr>
          </a:p>
          <a:p>
            <a:pPr>
              <a:spcBef>
                <a:spcPct val="20000"/>
              </a:spcBef>
              <a:defRPr/>
            </a:pPr>
            <a:r>
              <a:rPr lang="en-GB" sz="1800" kern="0" dirty="0">
                <a:latin typeface="+mn-lt"/>
              </a:rPr>
              <a:t>On the income side, all Partner payments have been received. </a:t>
            </a:r>
            <a:endParaRPr lang="en-GB" sz="1800" kern="0" dirty="0">
              <a:highlight>
                <a:srgbClr val="FFFF00"/>
              </a:highlight>
              <a:latin typeface="+mn-lt"/>
            </a:endParaRP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At the year end, a total of approximately 5402 </a:t>
            </a:r>
            <a:r>
              <a:rPr lang="en-GB" sz="1800" kern="0" dirty="0" err="1">
                <a:latin typeface="+mn-lt"/>
              </a:rPr>
              <a:t>kEUR</a:t>
            </a:r>
            <a:r>
              <a:rPr lang="en-GB" sz="1800" kern="0" dirty="0">
                <a:latin typeface="+mn-lt"/>
              </a:rPr>
              <a:t> has been spent out of a budget of 6546 </a:t>
            </a:r>
            <a:r>
              <a:rPr lang="en-GB" sz="1800" kern="0" dirty="0" err="1">
                <a:latin typeface="+mn-lt"/>
              </a:rPr>
              <a:t>kEUR</a:t>
            </a:r>
            <a:r>
              <a:rPr lang="en-GB" sz="1800" kern="0" dirty="0">
                <a:latin typeface="+mn-lt"/>
              </a:rPr>
              <a:t>.  There is therefore a budget surplus of approximately 1,144 </a:t>
            </a:r>
            <a:r>
              <a:rPr lang="en-GB" sz="1800" kern="0" dirty="0" err="1">
                <a:latin typeface="+mn-lt"/>
              </a:rPr>
              <a:t>kEUR</a:t>
            </a:r>
            <a:r>
              <a:rPr lang="en-GB" sz="1800" kern="0" dirty="0">
                <a:latin typeface="+mn-lt"/>
              </a:rPr>
              <a:t>.  A detailed calculation is provided in document OP45(21)06</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Manpower (MCC staff)</a:t>
            </a:r>
          </a:p>
          <a:p>
            <a:pPr>
              <a:lnSpc>
                <a:spcPct val="90000"/>
              </a:lnSpc>
              <a:buFont typeface="Wingdings" panose="05000000000000000000" pitchFamily="2" charset="2"/>
              <a:buChar char="Ø"/>
            </a:pPr>
            <a:r>
              <a:rPr lang="en-US" altLang="en-US" sz="1800" dirty="0"/>
              <a:t>  Manpower (MCC Contractors/Seconded Experts)</a:t>
            </a:r>
          </a:p>
          <a:p>
            <a:pPr>
              <a:lnSpc>
                <a:spcPct val="90000"/>
              </a:lnSpc>
              <a:buFont typeface="Wingdings" panose="05000000000000000000" pitchFamily="2" charset="2"/>
              <a:buChar char="Ø"/>
            </a:pPr>
            <a:r>
              <a:rPr lang="en-US" altLang="en-US" sz="1800" dirty="0"/>
              <a:t>  Manpower (IT support staff)</a:t>
            </a:r>
          </a:p>
          <a:p>
            <a:pPr>
              <a:lnSpc>
                <a:spcPct val="90000"/>
              </a:lnSpc>
              <a:buFont typeface="Wingdings" panose="05000000000000000000" pitchFamily="2" charset="2"/>
              <a:buChar char="Ø"/>
            </a:pPr>
            <a:r>
              <a:rPr lang="en-US" altLang="en-US" sz="1800" dirty="0"/>
              <a:t>  Manpower (TTCN testing support staff)</a:t>
            </a:r>
          </a:p>
          <a:p>
            <a:pPr>
              <a:lnSpc>
                <a:spcPct val="90000"/>
              </a:lnSpc>
              <a:buFont typeface="Wingdings" panose="05000000000000000000" pitchFamily="2" charset="2"/>
              <a:buChar char="Ø"/>
            </a:pPr>
            <a:r>
              <a:rPr lang="en-US" altLang="en-US" sz="1800" dirty="0"/>
              <a:t>  Manpower (TTCN STF 160 contractors)</a:t>
            </a:r>
          </a:p>
          <a:p>
            <a:pPr>
              <a:lnSpc>
                <a:spcPct val="90000"/>
              </a:lnSpc>
              <a:buFont typeface="Wingdings" panose="05000000000000000000" pitchFamily="2" charset="2"/>
              <a:buChar char="Ø"/>
            </a:pPr>
            <a:r>
              <a:rPr lang="en-US" altLang="en-US" sz="1800" dirty="0"/>
              <a:t>  Manpower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Other income sources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Manpower (MCC staff)</a:t>
            </a:r>
          </a:p>
        </p:txBody>
      </p:sp>
      <p:sp>
        <p:nvSpPr>
          <p:cNvPr id="6" name="Subtitle 6"/>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r>
              <a:rPr lang="en-GB" sz="1800" kern="0" dirty="0">
                <a:latin typeface="+mn-lt"/>
              </a:rPr>
              <a:t>At the beginning of 2020, one contractor position (Kimmo Kymalainen) was converted into a staff position.  This was not planned for in the budget.</a:t>
            </a:r>
          </a:p>
          <a:p>
            <a:pPr>
              <a:spcBef>
                <a:spcPct val="20000"/>
              </a:spcBef>
              <a:defRPr/>
            </a:pPr>
            <a:endParaRPr lang="en-GB" sz="1800" kern="0" dirty="0">
              <a:latin typeface="+mn-lt"/>
            </a:endParaRPr>
          </a:p>
          <a:p>
            <a:pPr>
              <a:spcBef>
                <a:spcPct val="20000"/>
              </a:spcBef>
              <a:defRPr/>
            </a:pPr>
            <a:r>
              <a:rPr lang="en-GB" sz="1800" kern="0" dirty="0">
                <a:latin typeface="+mn-lt"/>
              </a:rPr>
              <a:t>In October 2020, Issam Toufik (contractor) replaced the MCC Director (John Meredith). John Meredith retired at the end of September 2020.  The approved budget allowed for six months of overlap to enable a smooth handover of responsibilities.  The selected successor was already working as a contractor in MCC and so this overlap provision has not been fully used.  </a:t>
            </a:r>
          </a:p>
          <a:p>
            <a:pPr>
              <a:spcBef>
                <a:spcPct val="20000"/>
              </a:spcBef>
              <a:defRPr/>
            </a:pPr>
            <a:endParaRPr lang="en-GB" sz="1800" kern="0" dirty="0">
              <a:latin typeface="+mn-lt"/>
            </a:endParaRPr>
          </a:p>
          <a:p>
            <a:pPr>
              <a:spcBef>
                <a:spcPct val="20000"/>
              </a:spcBef>
              <a:defRPr/>
            </a:pPr>
            <a:r>
              <a:rPr lang="en-GB" sz="1800" kern="0" dirty="0">
                <a:latin typeface="+mn-lt"/>
              </a:rPr>
              <a:t>Taking the above into account, expenditure at the end of 2020 under the MCC staff budget line was 2242,551 </a:t>
            </a:r>
            <a:r>
              <a:rPr lang="en-GB" sz="1800" kern="0" dirty="0" err="1">
                <a:latin typeface="+mn-lt"/>
              </a:rPr>
              <a:t>kEUR</a:t>
            </a:r>
            <a:r>
              <a:rPr lang="en-GB" sz="1800" kern="0" dirty="0">
                <a:latin typeface="+mn-lt"/>
              </a:rPr>
              <a:t> out of an annual budget of 2170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represents an overspend of 72,551 </a:t>
            </a:r>
            <a:r>
              <a:rPr lang="en-GB" sz="1800" kern="0" dirty="0" err="1">
                <a:latin typeface="+mn-lt"/>
              </a:rPr>
              <a:t>kEUR</a:t>
            </a:r>
            <a:r>
              <a:rPr lang="en-GB" sz="1800" kern="0" dirty="0">
                <a:latin typeface="+mn-lt"/>
              </a:rPr>
              <a:t>.</a:t>
            </a: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Manpower (MCC Contractors/Seconded Experts)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r>
              <a:rPr lang="en-GB" sz="1800" kern="0" dirty="0">
                <a:latin typeface="+mn-lt"/>
              </a:rPr>
              <a:t>With the conversion of one contractor position (Kimmo Kymalainen) into a staff position, and the appointment of one contractor (Issam Toufik) to the position of MCC Director, there are no contractors remaining in MCC at the end of 2020.</a:t>
            </a:r>
          </a:p>
          <a:p>
            <a:pPr>
              <a:spcBef>
                <a:spcPct val="20000"/>
              </a:spcBef>
              <a:defRPr/>
            </a:pPr>
            <a:endParaRPr lang="en-GB" sz="1800" kern="0" dirty="0">
              <a:latin typeface="+mn-lt"/>
            </a:endParaRPr>
          </a:p>
          <a:p>
            <a:pPr>
              <a:spcBef>
                <a:spcPct val="20000"/>
              </a:spcBef>
              <a:defRPr/>
            </a:pPr>
            <a:r>
              <a:rPr lang="en-GB" sz="1800" kern="0" dirty="0">
                <a:latin typeface="+mn-lt"/>
              </a:rPr>
              <a:t>The expenditure at the end of 2020 under the MCC contractor budget line was  59,970 </a:t>
            </a:r>
            <a:r>
              <a:rPr lang="en-GB" sz="1800" kern="0" dirty="0" err="1">
                <a:latin typeface="+mn-lt"/>
              </a:rPr>
              <a:t>kEUR</a:t>
            </a:r>
            <a:r>
              <a:rPr lang="en-GB" sz="1800" kern="0" dirty="0">
                <a:latin typeface="+mn-lt"/>
              </a:rPr>
              <a:t> out of an annual budget of 245,400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t>This represents an underspend of 185,430 </a:t>
            </a:r>
            <a:r>
              <a:rPr lang="en-GB" sz="1800" kern="0" dirty="0" err="1"/>
              <a:t>kEUR</a:t>
            </a:r>
            <a:r>
              <a:rPr lang="en-GB" sz="1800" kern="0" dirty="0"/>
              <a:t>.</a:t>
            </a:r>
          </a:p>
          <a:p>
            <a:pPr>
              <a:spcBef>
                <a:spcPct val="20000"/>
              </a:spcBef>
              <a:defRPr/>
            </a:pPr>
            <a:endParaRPr lang="en-GB" sz="1800" kern="0" dirty="0">
              <a:latin typeface="+mn-lt"/>
            </a:endParaRPr>
          </a:p>
          <a:p>
            <a:pPr>
              <a:spcBef>
                <a:spcPct val="20000"/>
              </a:spcBef>
              <a:defRPr/>
            </a:pPr>
            <a:r>
              <a:rPr lang="en-GB" sz="1800" kern="0" dirty="0">
                <a:latin typeface="+mn-lt"/>
              </a:rPr>
              <a:t>(The value of the Seconded Experts provided in lieu of payment by by CCSA, TSDSI and TTA amount to a total value of 408,600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Manpower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r>
              <a:rPr lang="en-GB" sz="1800" kern="0" dirty="0">
                <a:latin typeface="+mn-lt"/>
              </a:rPr>
              <a:t>The pandemic situation had a widespread impact on 3GPP during year 2020.  Only one meeting </a:t>
            </a:r>
            <a:r>
              <a:rPr lang="en-GB" sz="1800" kern="0" dirty="0"/>
              <a:t>requiring onsite IT support </a:t>
            </a:r>
            <a:r>
              <a:rPr lang="en-GB" sz="1800" kern="0" dirty="0">
                <a:latin typeface="+mn-lt"/>
              </a:rPr>
              <a:t>was held during this period. </a:t>
            </a:r>
          </a:p>
          <a:p>
            <a:pPr>
              <a:spcBef>
                <a:spcPct val="20000"/>
              </a:spcBef>
              <a:defRPr/>
            </a:pPr>
            <a:endParaRPr lang="en-GB" sz="1800" kern="0" dirty="0">
              <a:latin typeface="+mn-lt"/>
            </a:endParaRPr>
          </a:p>
          <a:p>
            <a:pPr>
              <a:spcBef>
                <a:spcPct val="20000"/>
              </a:spcBef>
              <a:defRPr/>
            </a:pPr>
            <a:r>
              <a:rPr lang="en-GB" sz="1800" kern="0" dirty="0">
                <a:latin typeface="+mn-lt"/>
              </a:rPr>
              <a:t>Taking the above into account, expenditure at the end of 2020 under the IT support staff budget line was  11,700 </a:t>
            </a:r>
            <a:r>
              <a:rPr lang="en-GB" sz="1800" kern="0" dirty="0" err="1">
                <a:latin typeface="+mn-lt"/>
              </a:rPr>
              <a:t>kEUR</a:t>
            </a:r>
            <a:r>
              <a:rPr lang="en-GB" sz="1800" kern="0" dirty="0">
                <a:latin typeface="+mn-lt"/>
              </a:rPr>
              <a:t> out of an annual budget of 132kEUR. This includes on-site support to the physical 3GPP meeting held in Incheon, South Korea and remote IT support provided to 3GPP meetings held online (documents upload via HTTP and TOHRU tool). </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120,3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Manpower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The cost of that expert at the end of 2020 was  137,839 </a:t>
            </a:r>
            <a:r>
              <a:rPr lang="en-GB" sz="1800" kern="0" dirty="0" err="1">
                <a:latin typeface="+mn-lt"/>
              </a:rPr>
              <a:t>kEUR</a:t>
            </a:r>
            <a:r>
              <a:rPr lang="en-GB" sz="1800" kern="0" dirty="0">
                <a:latin typeface="+mn-lt"/>
              </a:rPr>
              <a:t> out of an annual budget of 139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t>This represents an underspend of 1,161 </a:t>
            </a:r>
            <a:r>
              <a:rPr lang="en-GB" sz="1800" kern="0" dirty="0" err="1"/>
              <a:t>kEUR</a:t>
            </a:r>
            <a:r>
              <a:rPr lang="en-GB" sz="1800" kern="0" dirty="0"/>
              <a:t>.</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n-lt"/>
              </a:rPr>
              <a:t>Manpower (TTCN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550415" y="1181103"/>
            <a:ext cx="11071742" cy="2352210"/>
          </a:xfrm>
          <a:prstGeom prst="rect">
            <a:avLst/>
          </a:prstGeom>
          <a:noFill/>
          <a:ln w="9525">
            <a:noFill/>
            <a:miter lim="800000"/>
            <a:headEnd/>
            <a:tailEnd/>
          </a:ln>
        </p:spPr>
        <p:txBody>
          <a:bodyPr/>
          <a:lstStyle/>
          <a:p>
            <a:pPr>
              <a:spcBef>
                <a:spcPct val="20000"/>
              </a:spcBef>
              <a:defRPr/>
            </a:pPr>
            <a:r>
              <a:rPr lang="en-GB" sz="1800" kern="0" dirty="0">
                <a:latin typeface="+mn-lt"/>
              </a:rPr>
              <a:t>By the end of 2020, 789 </a:t>
            </a:r>
            <a:r>
              <a:rPr lang="en-GB" sz="1800" kern="0" dirty="0" err="1">
                <a:latin typeface="+mn-lt"/>
              </a:rPr>
              <a:t>kEUR</a:t>
            </a:r>
            <a:r>
              <a:rPr lang="en-GB" sz="1800" kern="0" dirty="0">
                <a:latin typeface="+mn-lt"/>
              </a:rPr>
              <a:t> of contracts have been established for STF160 out of the annual budget of 884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95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rPr>
              <a:t>Manpower (TTCN STF </a:t>
            </a:r>
            <a:r>
              <a:rPr lang="en-GB" sz="2400" b="1" kern="0" dirty="0">
                <a:solidFill>
                  <a:srgbClr val="FF3300"/>
                </a:solidFill>
                <a:latin typeface="+mj-lt"/>
                <a:ea typeface="+mj-ea"/>
                <a:cs typeface="+mj-cs"/>
              </a:rPr>
              <a:t>160P, 160G and 160V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550415" y="1181103"/>
            <a:ext cx="10928411" cy="2352210"/>
          </a:xfrm>
          <a:prstGeom prst="rect">
            <a:avLst/>
          </a:prstGeom>
          <a:noFill/>
          <a:ln w="9525">
            <a:noFill/>
            <a:miter lim="800000"/>
            <a:headEnd/>
            <a:tailEnd/>
          </a:ln>
        </p:spPr>
        <p:txBody>
          <a:bodyPr/>
          <a:lstStyle/>
          <a:p>
            <a:pPr>
              <a:spcBef>
                <a:spcPct val="20000"/>
              </a:spcBef>
              <a:defRPr/>
            </a:pPr>
            <a:r>
              <a:rPr lang="en-GB" sz="1800" kern="0" dirty="0">
                <a:latin typeface="+mn-lt"/>
              </a:rPr>
              <a:t>By the end of 2020:</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spent on TTCN development requested by PTCRB/CTIA out of 156 </a:t>
            </a:r>
            <a:r>
              <a:rPr lang="en-GB" sz="1800" kern="0" dirty="0" err="1">
                <a:latin typeface="+mn-lt"/>
              </a:rPr>
              <a:t>kEUR</a:t>
            </a:r>
            <a:r>
              <a:rPr lang="en-GB" sz="1800" kern="0" dirty="0">
                <a:latin typeface="+mn-lt"/>
              </a:rPr>
              <a:t> budget</a:t>
            </a: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spent on TTCN development requested by GCF out of 156 </a:t>
            </a:r>
            <a:r>
              <a:rPr lang="en-GB" sz="1800" kern="0" dirty="0" err="1">
                <a:latin typeface="+mn-lt"/>
              </a:rPr>
              <a:t>kEUR</a:t>
            </a:r>
            <a:r>
              <a:rPr lang="en-GB" sz="1800" kern="0" dirty="0">
                <a:latin typeface="+mn-lt"/>
              </a:rPr>
              <a:t> budget.</a:t>
            </a:r>
          </a:p>
          <a:p>
            <a:pPr>
              <a:spcBef>
                <a:spcPct val="20000"/>
              </a:spcBef>
              <a:defRPr/>
            </a:pPr>
            <a:endParaRPr lang="en-GB" sz="1800" kern="0" dirty="0">
              <a:latin typeface="+mn-lt"/>
            </a:endParaRPr>
          </a:p>
          <a:p>
            <a:pPr>
              <a:spcBef>
                <a:spcPct val="20000"/>
              </a:spcBef>
              <a:defRPr/>
            </a:pPr>
            <a:r>
              <a:rPr lang="en-GB" sz="1800" kern="0" dirty="0">
                <a:latin typeface="+mn-lt"/>
              </a:rPr>
              <a:t>In additional to funded work, 400 man days voluntary effort have been provided by members for TTCN development (STF160V)</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r>
              <a:rPr lang="en-GB" sz="1800" kern="0" dirty="0">
                <a:latin typeface="+mn-lt"/>
              </a:rPr>
              <a:t>The pandemic situation has led to the cancellation of most physical meetings during 2020.  Where flight tickets had already been purchased in advance, negotiations led to reimbursement or the issuing of vouchers in the vast majority of cases.   </a:t>
            </a:r>
          </a:p>
          <a:p>
            <a:pPr>
              <a:spcBef>
                <a:spcPct val="20000"/>
              </a:spcBef>
              <a:defRPr/>
            </a:pPr>
            <a:endParaRPr lang="en-GB" sz="1800" kern="0" dirty="0">
              <a:latin typeface="+mn-lt"/>
            </a:endParaRPr>
          </a:p>
          <a:p>
            <a:pPr>
              <a:spcBef>
                <a:spcPct val="20000"/>
              </a:spcBef>
              <a:defRPr/>
            </a:pPr>
            <a:r>
              <a:rPr lang="en-GB" sz="1800" kern="0" dirty="0">
                <a:latin typeface="+mn-lt"/>
              </a:rPr>
              <a:t>Due to the extensive reimbursement of travel and flight reservations, expenditure at the end of 2020 under the travel and subsistence budget line was  -19,928kEUR out of an annual budget of 525kEUR. </a:t>
            </a:r>
          </a:p>
          <a:p>
            <a:pPr>
              <a:spcBef>
                <a:spcPct val="20000"/>
              </a:spcBef>
              <a:defRPr/>
            </a:pPr>
            <a:endParaRPr lang="en-GB" sz="1800" kern="0" dirty="0">
              <a:latin typeface="+mn-lt"/>
            </a:endParaRPr>
          </a:p>
          <a:p>
            <a:pPr>
              <a:spcBef>
                <a:spcPct val="20000"/>
              </a:spcBef>
              <a:defRPr/>
            </a:pPr>
            <a:r>
              <a:rPr lang="en-GB" sz="1800" kern="0" dirty="0">
                <a:latin typeface="+mn-lt"/>
              </a:rPr>
              <a:t>Hence this budget line is underspent by 544,928 </a:t>
            </a:r>
            <a:r>
              <a:rPr lang="en-GB" sz="1800" kern="0" dirty="0" err="1">
                <a:latin typeface="+mn-lt"/>
              </a:rPr>
              <a:t>kEUR</a:t>
            </a:r>
            <a:r>
              <a:rPr lang="en-GB" sz="1800" kern="0" dirty="0">
                <a:latin typeface="+mn-lt"/>
              </a:rPr>
              <a:t> by the year end.</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31753</TotalTime>
  <Words>1167</Words>
  <Application>Microsoft Office PowerPoint</Application>
  <PresentationFormat>Widescreen</PresentationFormat>
  <Paragraphs>194</Paragraphs>
  <Slides>16</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Times New Roman</vt:lpstr>
      <vt:lpstr>Wingdings</vt:lpstr>
      <vt:lpstr>Office Theme</vt:lpstr>
      <vt:lpstr>Worksheet</vt:lpstr>
      <vt:lpstr>  Summary of 2020 Income and Expenditure </vt:lpstr>
      <vt:lpstr>Contents</vt:lpstr>
      <vt:lpstr>PowerPoint Presentation</vt:lpstr>
      <vt:lpstr>PowerPoint Presentation</vt:lpstr>
      <vt:lpstr>Manpower (IT support staff) </vt:lpstr>
      <vt:lpstr>PowerPoint Presentation</vt:lpstr>
      <vt:lpstr>PowerPoint Presentation</vt:lpstr>
      <vt:lpstr>PowerPoint Presentation</vt:lpstr>
      <vt:lpstr>Travel and subsistence</vt:lpstr>
      <vt:lpstr>Promotion and marketing materials</vt:lpstr>
      <vt:lpstr>Training</vt:lpstr>
      <vt:lpstr>Overheads</vt:lpstr>
      <vt:lpstr>Contingency</vt:lpstr>
      <vt:lpstr>PowerPoint Presentation</vt:lpstr>
      <vt:lpstr>Other Income Sources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1049</cp:revision>
  <cp:lastPrinted>2018-02-20T09:54:35Z</cp:lastPrinted>
  <dcterms:created xsi:type="dcterms:W3CDTF">2008-08-30T09:32:10Z</dcterms:created>
  <dcterms:modified xsi:type="dcterms:W3CDTF">2021-04-07T09:46:00Z</dcterms:modified>
</cp:coreProperties>
</file>