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5"/>
  </p:notesMasterIdLst>
  <p:handoutMasterIdLst>
    <p:handoutMasterId r:id="rId16"/>
  </p:handoutMasterIdLst>
  <p:sldIdLst>
    <p:sldId id="341" r:id="rId6"/>
    <p:sldId id="363" r:id="rId7"/>
    <p:sldId id="364" r:id="rId8"/>
    <p:sldId id="365" r:id="rId9"/>
    <p:sldId id="370" r:id="rId10"/>
    <p:sldId id="368" r:id="rId11"/>
    <p:sldId id="369" r:id="rId12"/>
    <p:sldId id="366" r:id="rId13"/>
    <p:sldId id="367"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A5E8B8-A4DD-4B2D-9D03-282BAC5346A1}" v="28" dt="2025-10-06T18:21:58.6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7" d="100"/>
          <a:sy n="97" d="100"/>
        </p:scale>
        <p:origin x="960" y="3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feraw, Y.W. (Yonatan)" userId="acfa0e9d-31f9-4c73-bf47-23797842b926" providerId="ADAL" clId="{00A5E8B8-A4DD-4B2D-9D03-282BAC5346A1}"/>
    <pc:docChg chg="undo custSel addSld modSld">
      <pc:chgData name="Shiferaw, Y.W. (Yonatan)" userId="acfa0e9d-31f9-4c73-bf47-23797842b926" providerId="ADAL" clId="{00A5E8B8-A4DD-4B2D-9D03-282BAC5346A1}" dt="2025-10-06T18:23:42.417" v="5451" actId="20577"/>
      <pc:docMkLst>
        <pc:docMk/>
      </pc:docMkLst>
      <pc:sldChg chg="modSp mod">
        <pc:chgData name="Shiferaw, Y.W. (Yonatan)" userId="acfa0e9d-31f9-4c73-bf47-23797842b926" providerId="ADAL" clId="{00A5E8B8-A4DD-4B2D-9D03-282BAC5346A1}" dt="2025-10-06T17:18:41.460" v="106" actId="20577"/>
        <pc:sldMkLst>
          <pc:docMk/>
          <pc:sldMk cId="0" sldId="341"/>
        </pc:sldMkLst>
        <pc:spChg chg="mod">
          <ac:chgData name="Shiferaw, Y.W. (Yonatan)" userId="acfa0e9d-31f9-4c73-bf47-23797842b926" providerId="ADAL" clId="{00A5E8B8-A4DD-4B2D-9D03-282BAC5346A1}" dt="2025-10-06T17:18:23.838" v="80" actId="20577"/>
          <ac:spMkLst>
            <pc:docMk/>
            <pc:sldMk cId="0" sldId="341"/>
            <ac:spMk id="5122" creationId="{6BFCA172-672F-4297-B767-9F7EDE373FA1}"/>
          </ac:spMkLst>
        </pc:spChg>
        <pc:spChg chg="mod">
          <ac:chgData name="Shiferaw, Y.W. (Yonatan)" userId="acfa0e9d-31f9-4c73-bf47-23797842b926" providerId="ADAL" clId="{00A5E8B8-A4DD-4B2D-9D03-282BAC5346A1}" dt="2025-10-06T17:18:41.460" v="106" actId="20577"/>
          <ac:spMkLst>
            <pc:docMk/>
            <pc:sldMk cId="0" sldId="341"/>
            <ac:spMk id="5123" creationId="{9FAD3684-801E-4E1E-85EB-F5F3E5D37277}"/>
          </ac:spMkLst>
        </pc:spChg>
      </pc:sldChg>
      <pc:sldChg chg="modSp mod">
        <pc:chgData name="Shiferaw, Y.W. (Yonatan)" userId="acfa0e9d-31f9-4c73-bf47-23797842b926" providerId="ADAL" clId="{00A5E8B8-A4DD-4B2D-9D03-282BAC5346A1}" dt="2025-10-06T18:23:42.417" v="5451" actId="20577"/>
        <pc:sldMkLst>
          <pc:docMk/>
          <pc:sldMk cId="0" sldId="363"/>
        </pc:sldMkLst>
        <pc:spChg chg="mod">
          <ac:chgData name="Shiferaw, Y.W. (Yonatan)" userId="acfa0e9d-31f9-4c73-bf47-23797842b926" providerId="ADAL" clId="{00A5E8B8-A4DD-4B2D-9D03-282BAC5346A1}" dt="2025-10-06T18:23:42.417" v="5451" actId="20577"/>
          <ac:spMkLst>
            <pc:docMk/>
            <pc:sldMk cId="0" sldId="363"/>
            <ac:spMk id="6147" creationId="{33CFEE74-7B51-47B2-8BC9-945D38E983E7}"/>
          </ac:spMkLst>
        </pc:spChg>
      </pc:sldChg>
      <pc:sldChg chg="modSp mod">
        <pc:chgData name="Shiferaw, Y.W. (Yonatan)" userId="acfa0e9d-31f9-4c73-bf47-23797842b926" providerId="ADAL" clId="{00A5E8B8-A4DD-4B2D-9D03-282BAC5346A1}" dt="2025-10-06T18:05:39.825" v="3527" actId="403"/>
        <pc:sldMkLst>
          <pc:docMk/>
          <pc:sldMk cId="0" sldId="364"/>
        </pc:sldMkLst>
        <pc:spChg chg="mod">
          <ac:chgData name="Shiferaw, Y.W. (Yonatan)" userId="acfa0e9d-31f9-4c73-bf47-23797842b926" providerId="ADAL" clId="{00A5E8B8-A4DD-4B2D-9D03-282BAC5346A1}" dt="2025-10-06T18:05:31.405" v="3524" actId="20577"/>
          <ac:spMkLst>
            <pc:docMk/>
            <pc:sldMk cId="0" sldId="364"/>
            <ac:spMk id="7170" creationId="{3794A7AC-F975-4B82-9FCA-9C67ECE03726}"/>
          </ac:spMkLst>
        </pc:spChg>
        <pc:spChg chg="mod">
          <ac:chgData name="Shiferaw, Y.W. (Yonatan)" userId="acfa0e9d-31f9-4c73-bf47-23797842b926" providerId="ADAL" clId="{00A5E8B8-A4DD-4B2D-9D03-282BAC5346A1}" dt="2025-10-06T18:05:39.825" v="3527" actId="403"/>
          <ac:spMkLst>
            <pc:docMk/>
            <pc:sldMk cId="0" sldId="364"/>
            <ac:spMk id="7171" creationId="{8B215120-9330-4C24-86C0-93DB3C460B0D}"/>
          </ac:spMkLst>
        </pc:spChg>
      </pc:sldChg>
      <pc:sldChg chg="modSp mod">
        <pc:chgData name="Shiferaw, Y.W. (Yonatan)" userId="acfa0e9d-31f9-4c73-bf47-23797842b926" providerId="ADAL" clId="{00A5E8B8-A4DD-4B2D-9D03-282BAC5346A1}" dt="2025-10-06T17:44:57.778" v="2011"/>
        <pc:sldMkLst>
          <pc:docMk/>
          <pc:sldMk cId="0" sldId="365"/>
        </pc:sldMkLst>
        <pc:spChg chg="mod">
          <ac:chgData name="Shiferaw, Y.W. (Yonatan)" userId="acfa0e9d-31f9-4c73-bf47-23797842b926" providerId="ADAL" clId="{00A5E8B8-A4DD-4B2D-9D03-282BAC5346A1}" dt="2025-10-06T17:29:36.102" v="598" actId="20577"/>
          <ac:spMkLst>
            <pc:docMk/>
            <pc:sldMk cId="0" sldId="365"/>
            <ac:spMk id="8194" creationId="{3AFF4909-1900-46CD-87F7-AE296C59418F}"/>
          </ac:spMkLst>
        </pc:spChg>
        <pc:spChg chg="mod">
          <ac:chgData name="Shiferaw, Y.W. (Yonatan)" userId="acfa0e9d-31f9-4c73-bf47-23797842b926" providerId="ADAL" clId="{00A5E8B8-A4DD-4B2D-9D03-282BAC5346A1}" dt="2025-10-06T17:44:57.778" v="2011"/>
          <ac:spMkLst>
            <pc:docMk/>
            <pc:sldMk cId="0" sldId="365"/>
            <ac:spMk id="8195" creationId="{A955EC6E-B2A1-4AA5-9F6A-E317D7FE324C}"/>
          </ac:spMkLst>
        </pc:spChg>
      </pc:sldChg>
      <pc:sldChg chg="modSp add mod">
        <pc:chgData name="Shiferaw, Y.W. (Yonatan)" userId="acfa0e9d-31f9-4c73-bf47-23797842b926" providerId="ADAL" clId="{00A5E8B8-A4DD-4B2D-9D03-282BAC5346A1}" dt="2025-10-06T18:19:36.406" v="5224" actId="20577"/>
        <pc:sldMkLst>
          <pc:docMk/>
          <pc:sldMk cId="2894679438" sldId="366"/>
        </pc:sldMkLst>
        <pc:spChg chg="mod">
          <ac:chgData name="Shiferaw, Y.W. (Yonatan)" userId="acfa0e9d-31f9-4c73-bf47-23797842b926" providerId="ADAL" clId="{00A5E8B8-A4DD-4B2D-9D03-282BAC5346A1}" dt="2025-10-06T18:07:28.605" v="3756" actId="20577"/>
          <ac:spMkLst>
            <pc:docMk/>
            <pc:sldMk cId="2894679438" sldId="366"/>
            <ac:spMk id="8194" creationId="{812EC71B-CD2B-16D5-7112-6F88A3841EFB}"/>
          </ac:spMkLst>
        </pc:spChg>
        <pc:spChg chg="mod">
          <ac:chgData name="Shiferaw, Y.W. (Yonatan)" userId="acfa0e9d-31f9-4c73-bf47-23797842b926" providerId="ADAL" clId="{00A5E8B8-A4DD-4B2D-9D03-282BAC5346A1}" dt="2025-10-06T18:19:36.406" v="5224" actId="20577"/>
          <ac:spMkLst>
            <pc:docMk/>
            <pc:sldMk cId="2894679438" sldId="366"/>
            <ac:spMk id="8195" creationId="{4DA7BAEB-B8EF-A9FD-3CD2-38FBC8E910C5}"/>
          </ac:spMkLst>
        </pc:spChg>
      </pc:sldChg>
      <pc:sldChg chg="modSp add mod">
        <pc:chgData name="Shiferaw, Y.W. (Yonatan)" userId="acfa0e9d-31f9-4c73-bf47-23797842b926" providerId="ADAL" clId="{00A5E8B8-A4DD-4B2D-9D03-282BAC5346A1}" dt="2025-10-06T18:23:04.805" v="5366" actId="20577"/>
        <pc:sldMkLst>
          <pc:docMk/>
          <pc:sldMk cId="2324686196" sldId="367"/>
        </pc:sldMkLst>
        <pc:spChg chg="mod">
          <ac:chgData name="Shiferaw, Y.W. (Yonatan)" userId="acfa0e9d-31f9-4c73-bf47-23797842b926" providerId="ADAL" clId="{00A5E8B8-A4DD-4B2D-9D03-282BAC5346A1}" dt="2025-10-06T18:23:04.805" v="5366" actId="20577"/>
          <ac:spMkLst>
            <pc:docMk/>
            <pc:sldMk cId="2324686196" sldId="367"/>
            <ac:spMk id="8194" creationId="{1F32F058-4F61-DDD7-BD3D-156FFA4F6DC9}"/>
          </ac:spMkLst>
        </pc:spChg>
        <pc:spChg chg="mod">
          <ac:chgData name="Shiferaw, Y.W. (Yonatan)" userId="acfa0e9d-31f9-4c73-bf47-23797842b926" providerId="ADAL" clId="{00A5E8B8-A4DD-4B2D-9D03-282BAC5346A1}" dt="2025-10-06T18:22:17.121" v="5288" actId="20577"/>
          <ac:spMkLst>
            <pc:docMk/>
            <pc:sldMk cId="2324686196" sldId="367"/>
            <ac:spMk id="8195" creationId="{07DA772C-258B-9C35-231F-B8C07F578761}"/>
          </ac:spMkLst>
        </pc:spChg>
      </pc:sldChg>
      <pc:sldChg chg="modSp new mod">
        <pc:chgData name="Shiferaw, Y.W. (Yonatan)" userId="acfa0e9d-31f9-4c73-bf47-23797842b926" providerId="ADAL" clId="{00A5E8B8-A4DD-4B2D-9D03-282BAC5346A1}" dt="2025-10-06T18:07:02.794" v="3731" actId="20577"/>
        <pc:sldMkLst>
          <pc:docMk/>
          <pc:sldMk cId="80727857" sldId="368"/>
        </pc:sldMkLst>
        <pc:spChg chg="mod">
          <ac:chgData name="Shiferaw, Y.W. (Yonatan)" userId="acfa0e9d-31f9-4c73-bf47-23797842b926" providerId="ADAL" clId="{00A5E8B8-A4DD-4B2D-9D03-282BAC5346A1}" dt="2025-10-06T17:54:47.623" v="2673" actId="20577"/>
          <ac:spMkLst>
            <pc:docMk/>
            <pc:sldMk cId="80727857" sldId="368"/>
            <ac:spMk id="2" creationId="{C1BE44ED-D5DD-19FE-CDA5-0058104A4152}"/>
          </ac:spMkLst>
        </pc:spChg>
        <pc:spChg chg="mod">
          <ac:chgData name="Shiferaw, Y.W. (Yonatan)" userId="acfa0e9d-31f9-4c73-bf47-23797842b926" providerId="ADAL" clId="{00A5E8B8-A4DD-4B2D-9D03-282BAC5346A1}" dt="2025-10-06T18:07:02.794" v="3731" actId="20577"/>
          <ac:spMkLst>
            <pc:docMk/>
            <pc:sldMk cId="80727857" sldId="368"/>
            <ac:spMk id="3" creationId="{859D03F7-7D4F-76BD-03BD-536D291C5B4A}"/>
          </ac:spMkLst>
        </pc:spChg>
      </pc:sldChg>
      <pc:sldChg chg="modSp new mod">
        <pc:chgData name="Shiferaw, Y.W. (Yonatan)" userId="acfa0e9d-31f9-4c73-bf47-23797842b926" providerId="ADAL" clId="{00A5E8B8-A4DD-4B2D-9D03-282BAC5346A1}" dt="2025-10-06T17:57:46.958" v="3176" actId="313"/>
        <pc:sldMkLst>
          <pc:docMk/>
          <pc:sldMk cId="1718415351" sldId="369"/>
        </pc:sldMkLst>
        <pc:spChg chg="mod">
          <ac:chgData name="Shiferaw, Y.W. (Yonatan)" userId="acfa0e9d-31f9-4c73-bf47-23797842b926" providerId="ADAL" clId="{00A5E8B8-A4DD-4B2D-9D03-282BAC5346A1}" dt="2025-10-06T17:55:20.293" v="2733" actId="5793"/>
          <ac:spMkLst>
            <pc:docMk/>
            <pc:sldMk cId="1718415351" sldId="369"/>
            <ac:spMk id="2" creationId="{A9E5D83C-4127-26C5-1FF7-CCCE569FD1C4}"/>
          </ac:spMkLst>
        </pc:spChg>
        <pc:spChg chg="mod">
          <ac:chgData name="Shiferaw, Y.W. (Yonatan)" userId="acfa0e9d-31f9-4c73-bf47-23797842b926" providerId="ADAL" clId="{00A5E8B8-A4DD-4B2D-9D03-282BAC5346A1}" dt="2025-10-06T17:57:46.958" v="3176" actId="313"/>
          <ac:spMkLst>
            <pc:docMk/>
            <pc:sldMk cId="1718415351" sldId="369"/>
            <ac:spMk id="3" creationId="{CB1D0368-A4EC-78B4-1BCF-511EDADCC774}"/>
          </ac:spMkLst>
        </pc:spChg>
      </pc:sldChg>
      <pc:sldChg chg="add">
        <pc:chgData name="Shiferaw, Y.W. (Yonatan)" userId="acfa0e9d-31f9-4c73-bf47-23797842b926" providerId="ADAL" clId="{00A5E8B8-A4DD-4B2D-9D03-282BAC5346A1}" dt="2025-10-06T18:05:22.423" v="3523"/>
        <pc:sldMkLst>
          <pc:docMk/>
          <pc:sldMk cId="2790416142"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GB" altLang="en-US" sz="1200" b="1" dirty="0">
                <a:latin typeface="Arial "/>
              </a:rPr>
              <a:t>Wuhan, China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Clarifications on WT7.3 and WT7.4 Digital Twins Enabler</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Yonatan Shiferaw</a:t>
            </a:r>
          </a:p>
          <a:p>
            <a:pPr marL="0" indent="0" eaLnBrk="1" hangingPunct="1">
              <a:buFontTx/>
              <a:buNone/>
            </a:pPr>
            <a:r>
              <a:rPr lang="en-GB" altLang="en-US" dirty="0"/>
              <a:t>KPN N.V.</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WT7.3 and WT7.4</a:t>
            </a:r>
          </a:p>
          <a:p>
            <a:r>
              <a:rPr lang="en-US" altLang="en-US" dirty="0"/>
              <a:t>NVM Summary </a:t>
            </a:r>
          </a:p>
          <a:p>
            <a:r>
              <a:rPr lang="en-US" altLang="en-US" dirty="0"/>
              <a:t>WT7.3 and WT7.4 Clarifications </a:t>
            </a:r>
          </a:p>
          <a:p>
            <a:r>
              <a:rPr lang="en-US" altLang="en-US"/>
              <a:t>Difference from SA</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WT7.3 and WT7.4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following work tasks have been presented in the NWM discussion: </a:t>
            </a:r>
          </a:p>
          <a:p>
            <a:pPr lvl="1"/>
            <a:r>
              <a:rPr lang="en-US" dirty="0"/>
              <a:t>WT7.3: Application enablement layer impacts for different deployments/business models and exposure of Digital Twin services required by different vertical / applications over 6G.</a:t>
            </a:r>
          </a:p>
          <a:p>
            <a:pPr lvl="1"/>
            <a:r>
              <a:rPr lang="en-US" dirty="0"/>
              <a:t>WT7.4: Implications to existing SA6 application enablers (e.g. AIML, ADAES, Sensing, </a:t>
            </a:r>
            <a:r>
              <a:rPr lang="en-US" dirty="0" err="1"/>
              <a:t>EnergySys</a:t>
            </a:r>
            <a:r>
              <a:rPr lang="en-US" dirty="0"/>
              <a:t> and other SEAL services) for supporting Digital Twin services.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NVM 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There is good support both for WT7.3 and 7.4, where if we add KPN also would then be 6 support for 7.3 and 8 support for 7.4 and except request for clarifications there has not been a clear objection to the work. </a:t>
            </a:r>
          </a:p>
          <a:p>
            <a:r>
              <a:rPr lang="en-US" altLang="en-US" dirty="0"/>
              <a:t> The summarized comment is clarifications on overlap with SA5 and relations with other WTs in the NVM: specifically WA2, WA3, WA6.</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67A9A-3F26-0BB2-4E3D-84CD404B8C4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10F5B1-E3A0-E45C-64B4-0201BA146FF3}"/>
              </a:ext>
            </a:extLst>
          </p:cNvPr>
          <p:cNvSpPr>
            <a:spLocks noGrp="1"/>
          </p:cNvSpPr>
          <p:nvPr>
            <p:ph type="title"/>
          </p:nvPr>
        </p:nvSpPr>
        <p:spPr/>
        <p:txBody>
          <a:bodyPr/>
          <a:lstStyle/>
          <a:p>
            <a:r>
              <a:rPr lang="en-GB" altLang="en-US" dirty="0"/>
              <a:t>WT7.3 and WT7.4 Clarifications</a:t>
            </a:r>
          </a:p>
        </p:txBody>
      </p:sp>
      <p:sp>
        <p:nvSpPr>
          <p:cNvPr id="7171" name="Content Placeholder 2">
            <a:extLst>
              <a:ext uri="{FF2B5EF4-FFF2-40B4-BE49-F238E27FC236}">
                <a16:creationId xmlns:a16="http://schemas.microsoft.com/office/drawing/2014/main" id="{0D731D21-2A08-E616-561F-82D7844F7663}"/>
              </a:ext>
            </a:extLst>
          </p:cNvPr>
          <p:cNvSpPr>
            <a:spLocks noGrp="1"/>
          </p:cNvSpPr>
          <p:nvPr>
            <p:ph idx="1"/>
          </p:nvPr>
        </p:nvSpPr>
        <p:spPr/>
        <p:txBody>
          <a:bodyPr/>
          <a:lstStyle/>
          <a:p>
            <a:r>
              <a:rPr lang="en-US" altLang="en-US" sz="2400" dirty="0"/>
              <a:t>The following work tasks have been presented in the NWM discussion: </a:t>
            </a:r>
          </a:p>
          <a:p>
            <a:pPr lvl="1"/>
            <a:r>
              <a:rPr lang="en-US" sz="2000" dirty="0"/>
              <a:t>WT7.3: Application enablement layer impacts for different deployments/business models and exposure of Digital Twin services required by different vertical / applications over 6G.</a:t>
            </a:r>
          </a:p>
          <a:p>
            <a:pPr lvl="1"/>
            <a:r>
              <a:rPr lang="en-US" sz="2000" dirty="0"/>
              <a:t>WT7.4: Implications to existing SA6 application enablers (e.g. AIML, ADAES, Sensing, </a:t>
            </a:r>
            <a:r>
              <a:rPr lang="en-US" sz="2000" dirty="0" err="1"/>
              <a:t>EnergySys</a:t>
            </a:r>
            <a:r>
              <a:rPr lang="en-US" sz="2000" dirty="0"/>
              <a:t> and other SEAL services) for supporting Digital Twin services.</a:t>
            </a:r>
          </a:p>
          <a:p>
            <a:r>
              <a:rPr lang="en-US" altLang="en-US" sz="2400" dirty="0"/>
              <a:t>To add clarification WT7.3 and 7.4 looks into: </a:t>
            </a:r>
          </a:p>
          <a:p>
            <a:pPr lvl="1"/>
            <a:r>
              <a:rPr lang="en-US" altLang="en-US" sz="2000" dirty="0"/>
              <a:t>WT7.3 Analyze 6G requirements and identify enabler layer impact for enabling Digital Twins applications. (Some requirements that were looked in SA1 study can be found in TR 22.870.)</a:t>
            </a:r>
          </a:p>
          <a:p>
            <a:pPr lvl="1"/>
            <a:r>
              <a:rPr lang="en-US" altLang="en-US" sz="2000" dirty="0"/>
              <a:t>WT 7.4 Study architectural and functional requirements as well as implications on existing SA6 application enablers. This leads to, depending on gap analysis, enhancement of existing enables, as well as specification of new enabler which will have a coordinating role of different enablers as well as additional features within the Digital Twins vertical that may be needed to fulfil enable Digital Twins applications. </a:t>
            </a:r>
          </a:p>
          <a:p>
            <a:pPr marL="457200" lvl="1" indent="0">
              <a:buNone/>
            </a:pPr>
            <a:endParaRPr lang="en-US" altLang="en-US" dirty="0"/>
          </a:p>
        </p:txBody>
      </p:sp>
    </p:spTree>
    <p:extLst>
      <p:ext uri="{BB962C8B-B14F-4D97-AF65-F5344CB8AC3E}">
        <p14:creationId xmlns:p14="http://schemas.microsoft.com/office/powerpoint/2010/main" val="279041614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44ED-D5DD-19FE-CDA5-0058104A4152}"/>
              </a:ext>
            </a:extLst>
          </p:cNvPr>
          <p:cNvSpPr>
            <a:spLocks noGrp="1"/>
          </p:cNvSpPr>
          <p:nvPr>
            <p:ph type="title"/>
          </p:nvPr>
        </p:nvSpPr>
        <p:spPr/>
        <p:txBody>
          <a:bodyPr/>
          <a:lstStyle/>
          <a:p>
            <a:r>
              <a:rPr lang="nl-NL" dirty="0" err="1"/>
              <a:t>Difference</a:t>
            </a:r>
            <a:r>
              <a:rPr lang="nl-NL" dirty="0"/>
              <a:t> </a:t>
            </a:r>
            <a:r>
              <a:rPr lang="nl-NL" dirty="0" err="1"/>
              <a:t>from</a:t>
            </a:r>
            <a:r>
              <a:rPr lang="nl-NL" dirty="0"/>
              <a:t> SA5 Scope</a:t>
            </a:r>
          </a:p>
        </p:txBody>
      </p:sp>
      <p:sp>
        <p:nvSpPr>
          <p:cNvPr id="3" name="Content Placeholder 2">
            <a:extLst>
              <a:ext uri="{FF2B5EF4-FFF2-40B4-BE49-F238E27FC236}">
                <a16:creationId xmlns:a16="http://schemas.microsoft.com/office/drawing/2014/main" id="{859D03F7-7D4F-76BD-03BD-536D291C5B4A}"/>
              </a:ext>
            </a:extLst>
          </p:cNvPr>
          <p:cNvSpPr>
            <a:spLocks noGrp="1"/>
          </p:cNvSpPr>
          <p:nvPr>
            <p:ph idx="1"/>
          </p:nvPr>
        </p:nvSpPr>
        <p:spPr/>
        <p:txBody>
          <a:bodyPr/>
          <a:lstStyle/>
          <a:p>
            <a:r>
              <a:rPr lang="en-GB" dirty="0"/>
              <a:t>3GPP SA5 has worked in Release 19 Specification on NDT - TS 28.561.  The Study is found in TR 28.915 which is complete.</a:t>
            </a:r>
            <a:endParaRPr lang="en-GB" b="1" dirty="0"/>
          </a:p>
          <a:p>
            <a:r>
              <a:rPr lang="en-GB" dirty="0"/>
              <a:t>3GPP SA5 focuses on </a:t>
            </a:r>
            <a:r>
              <a:rPr lang="en-US" dirty="0"/>
              <a:t>u</a:t>
            </a:r>
            <a:r>
              <a:rPr lang="en-US" altLang="en-US" dirty="0"/>
              <a:t>se of Digital Twins for 6G Network Management: Network Digital Twins.</a:t>
            </a:r>
          </a:p>
          <a:p>
            <a:r>
              <a:rPr lang="en-GB" dirty="0"/>
              <a:t>The Scope of SA6 would be to Enable Digital Twins for application over 6G: Application Digital Twins. </a:t>
            </a:r>
          </a:p>
          <a:p>
            <a:r>
              <a:rPr lang="en-GB" dirty="0"/>
              <a:t>Some example use cases that are different from SA5 Network Digital Twins can be found in TR 22.870 clause 11.3 under the Use case on Real Time Digital Twins.</a:t>
            </a:r>
          </a:p>
          <a:p>
            <a:endParaRPr lang="en-GB" dirty="0"/>
          </a:p>
          <a:p>
            <a:endParaRPr lang="en-GB" dirty="0"/>
          </a:p>
          <a:p>
            <a:endParaRPr lang="nl-NL" dirty="0"/>
          </a:p>
        </p:txBody>
      </p:sp>
    </p:spTree>
    <p:extLst>
      <p:ext uri="{BB962C8B-B14F-4D97-AF65-F5344CB8AC3E}">
        <p14:creationId xmlns:p14="http://schemas.microsoft.com/office/powerpoint/2010/main" val="807278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D83C-4127-26C5-1FF7-CCCE569FD1C4}"/>
              </a:ext>
            </a:extLst>
          </p:cNvPr>
          <p:cNvSpPr>
            <a:spLocks noGrp="1"/>
          </p:cNvSpPr>
          <p:nvPr>
            <p:ph type="title"/>
          </p:nvPr>
        </p:nvSpPr>
        <p:spPr/>
        <p:txBody>
          <a:bodyPr/>
          <a:lstStyle/>
          <a:p>
            <a:r>
              <a:rPr lang="nl-NL" dirty="0"/>
              <a:t>SA1 </a:t>
            </a:r>
            <a:r>
              <a:rPr lang="nl-NL" dirty="0" err="1"/>
              <a:t>requirements</a:t>
            </a:r>
            <a:r>
              <a:rPr lang="nl-NL" dirty="0"/>
              <a:t> </a:t>
            </a:r>
            <a:r>
              <a:rPr lang="nl-NL" dirty="0" err="1"/>
              <a:t>for</a:t>
            </a:r>
            <a:r>
              <a:rPr lang="nl-NL" dirty="0"/>
              <a:t> Application Digital </a:t>
            </a:r>
            <a:r>
              <a:rPr lang="nl-NL" dirty="0" err="1"/>
              <a:t>Twins</a:t>
            </a:r>
            <a:r>
              <a:rPr lang="nl-NL" dirty="0"/>
              <a:t> </a:t>
            </a:r>
          </a:p>
        </p:txBody>
      </p:sp>
      <p:sp>
        <p:nvSpPr>
          <p:cNvPr id="3" name="Content Placeholder 2">
            <a:extLst>
              <a:ext uri="{FF2B5EF4-FFF2-40B4-BE49-F238E27FC236}">
                <a16:creationId xmlns:a16="http://schemas.microsoft.com/office/drawing/2014/main" id="{CB1D0368-A4EC-78B4-1BCF-511EDADCC774}"/>
              </a:ext>
            </a:extLst>
          </p:cNvPr>
          <p:cNvSpPr>
            <a:spLocks noGrp="1"/>
          </p:cNvSpPr>
          <p:nvPr>
            <p:ph idx="1"/>
          </p:nvPr>
        </p:nvSpPr>
        <p:spPr/>
        <p:txBody>
          <a:bodyPr/>
          <a:lstStyle/>
          <a:p>
            <a:r>
              <a:rPr lang="en-US" altLang="en-US" dirty="0"/>
              <a:t>SA1, as part of 6G study in TR 22.870, identifies the following digital twin applications under the Use case on Real Time Digital Twins in clause 11.3 : </a:t>
            </a:r>
          </a:p>
          <a:p>
            <a:pPr lvl="1"/>
            <a:r>
              <a:rPr lang="en-US" altLang="en-US" dirty="0"/>
              <a:t>Manufacturing plant</a:t>
            </a:r>
          </a:p>
          <a:p>
            <a:pPr lvl="1"/>
            <a:r>
              <a:rPr lang="en-US" altLang="en-US" dirty="0"/>
              <a:t>Water management and improved traffic management (smart cities)</a:t>
            </a:r>
          </a:p>
          <a:p>
            <a:pPr lvl="1"/>
            <a:r>
              <a:rPr lang="en-US" altLang="en-US" dirty="0"/>
              <a:t>Aggregation of sub-DT to cover complex systems (e.g. full smart cities) </a:t>
            </a:r>
          </a:p>
          <a:p>
            <a:pPr lvl="1"/>
            <a:r>
              <a:rPr lang="en-US" altLang="en-US" dirty="0"/>
              <a:t>Digital twins in port operations.</a:t>
            </a:r>
          </a:p>
          <a:p>
            <a:r>
              <a:rPr lang="en-US" altLang="en-US" dirty="0"/>
              <a:t>These are at least some use cases presented in SA1 and already highlight works that are not in scope of Network Management but rather have Application Enablement impacts. </a:t>
            </a:r>
          </a:p>
        </p:txBody>
      </p:sp>
    </p:spTree>
    <p:extLst>
      <p:ext uri="{BB962C8B-B14F-4D97-AF65-F5344CB8AC3E}">
        <p14:creationId xmlns:p14="http://schemas.microsoft.com/office/powerpoint/2010/main" val="171841535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9B32C-8592-3C16-CDC4-ADAA376B53A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12EC71B-CD2B-16D5-7112-6F88A3841EFB}"/>
              </a:ext>
            </a:extLst>
          </p:cNvPr>
          <p:cNvSpPr>
            <a:spLocks noGrp="1"/>
          </p:cNvSpPr>
          <p:nvPr>
            <p:ph type="title"/>
          </p:nvPr>
        </p:nvSpPr>
        <p:spPr/>
        <p:txBody>
          <a:bodyPr/>
          <a:lstStyle/>
          <a:p>
            <a:r>
              <a:rPr lang="en-GB" altLang="en-US" dirty="0"/>
              <a:t>Difference with other WTs</a:t>
            </a:r>
          </a:p>
        </p:txBody>
      </p:sp>
      <p:sp>
        <p:nvSpPr>
          <p:cNvPr id="8195" name="Content Placeholder 2">
            <a:extLst>
              <a:ext uri="{FF2B5EF4-FFF2-40B4-BE49-F238E27FC236}">
                <a16:creationId xmlns:a16="http://schemas.microsoft.com/office/drawing/2014/main" id="{4DA7BAEB-B8EF-A9FD-3CD2-38FBC8E910C5}"/>
              </a:ext>
            </a:extLst>
          </p:cNvPr>
          <p:cNvSpPr>
            <a:spLocks noGrp="1"/>
          </p:cNvSpPr>
          <p:nvPr>
            <p:ph idx="1"/>
          </p:nvPr>
        </p:nvSpPr>
        <p:spPr/>
        <p:txBody>
          <a:bodyPr/>
          <a:lstStyle/>
          <a:p>
            <a:r>
              <a:rPr lang="en-US" altLang="en-US" dirty="0"/>
              <a:t>AIML Aspects: Although it plays an important role in digital twins, and digital twins it self can play an important role in AIML (For example in context of synthetic data), it isn’t the same thing as digital twins.</a:t>
            </a:r>
          </a:p>
          <a:p>
            <a:r>
              <a:rPr lang="en-US" altLang="en-US" dirty="0"/>
              <a:t>Integrated Sensing and Communication Aspects: Although it plays an important role in digital twins, it isn’t the same thing as digital twins. </a:t>
            </a:r>
          </a:p>
        </p:txBody>
      </p:sp>
    </p:spTree>
    <p:extLst>
      <p:ext uri="{BB962C8B-B14F-4D97-AF65-F5344CB8AC3E}">
        <p14:creationId xmlns:p14="http://schemas.microsoft.com/office/powerpoint/2010/main" val="28946794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82EDC-71E5-EE02-4C1B-B204EE476F0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F32F058-4F61-DDD7-BD3D-156FFA4F6DC9}"/>
              </a:ext>
            </a:extLst>
          </p:cNvPr>
          <p:cNvSpPr>
            <a:spLocks noGrp="1"/>
          </p:cNvSpPr>
          <p:nvPr>
            <p:ph type="title"/>
          </p:nvPr>
        </p:nvSpPr>
        <p:spPr/>
        <p:txBody>
          <a:bodyPr/>
          <a:lstStyle/>
          <a:p>
            <a:r>
              <a:rPr lang="en-GB" altLang="en-US" dirty="0"/>
              <a:t>Objects for Digital Twins in SA6</a:t>
            </a:r>
          </a:p>
        </p:txBody>
      </p:sp>
      <p:sp>
        <p:nvSpPr>
          <p:cNvPr id="8195" name="Content Placeholder 2">
            <a:extLst>
              <a:ext uri="{FF2B5EF4-FFF2-40B4-BE49-F238E27FC236}">
                <a16:creationId xmlns:a16="http://schemas.microsoft.com/office/drawing/2014/main" id="{07DA772C-258B-9C35-231F-B8C07F578761}"/>
              </a:ext>
            </a:extLst>
          </p:cNvPr>
          <p:cNvSpPr>
            <a:spLocks noGrp="1"/>
          </p:cNvSpPr>
          <p:nvPr>
            <p:ph idx="1"/>
          </p:nvPr>
        </p:nvSpPr>
        <p:spPr/>
        <p:txBody>
          <a:bodyPr/>
          <a:lstStyle/>
          <a:p>
            <a:pPr marL="0" indent="0">
              <a:buNone/>
            </a:pPr>
            <a:endParaRPr lang="en-US" altLang="en-US" dirty="0"/>
          </a:p>
          <a:p>
            <a:r>
              <a:rPr lang="en-US" altLang="en-US" sz="2400" dirty="0"/>
              <a:t>Analyze 6G requirements and identify enabler layer impact for enabling Digital Twins applications. </a:t>
            </a:r>
          </a:p>
          <a:p>
            <a:r>
              <a:rPr lang="en-US" altLang="en-US" sz="2400" dirty="0"/>
              <a:t>Study the Architectural requirements for Application Layer support for Digital Twins Services.</a:t>
            </a:r>
          </a:p>
          <a:p>
            <a:r>
              <a:rPr lang="en-US" altLang="en-US" sz="2400" dirty="0"/>
              <a:t>Study architectural and functional implications on existing SA6 application enablers </a:t>
            </a:r>
            <a:r>
              <a:rPr lang="en-US" sz="2400" dirty="0"/>
              <a:t>(e.g. AIML, ADAES, Sensing, </a:t>
            </a:r>
            <a:r>
              <a:rPr lang="en-US" sz="2400" dirty="0" err="1"/>
              <a:t>EnergySys</a:t>
            </a:r>
            <a:r>
              <a:rPr lang="en-US" sz="2400" dirty="0"/>
              <a:t> and other SEAL services) </a:t>
            </a:r>
            <a:r>
              <a:rPr lang="en-US" altLang="en-US" sz="2400" dirty="0"/>
              <a:t>.</a:t>
            </a:r>
          </a:p>
          <a:p>
            <a:r>
              <a:rPr lang="en-US" altLang="en-US" sz="2400" dirty="0"/>
              <a:t>Identify potential solutions, including the information flows and developer-friendly application enablement APIs, where necessary to satisfy the architectural requirements and enhancements identified.</a:t>
            </a:r>
            <a:endParaRPr lang="en-US" altLang="en-US" dirty="0"/>
          </a:p>
        </p:txBody>
      </p:sp>
    </p:spTree>
    <p:extLst>
      <p:ext uri="{BB962C8B-B14F-4D97-AF65-F5344CB8AC3E}">
        <p14:creationId xmlns:p14="http://schemas.microsoft.com/office/powerpoint/2010/main" val="232468619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TaxCatchAll xmlns="02243f52-d61c-4010-b34f-e1158c0d2013">
      <Value>5</Value>
      <Value>3</Value>
    </TaxCatchAll>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02243f52-d61c-4010-b34f-e1158c0d2013">QKD4JZSEVWX3-916093280-46032</_dlc_DocId>
    <_dlc_DocIdUrl xmlns="02243f52-d61c-4010-b34f-e1158c0d2013">
      <Url>https://365tno.sharepoint.com/teams/T95393/_layouts/15/DocIdRedir.aspx?ID=QKD4JZSEVWX3-916093280-46032</Url>
      <Description>QKD4JZSEVWX3-916093280-46032</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8" ma:contentTypeDescription=" " ma:contentTypeScope="" ma:versionID="68470fb2cbbcdf904c9a97f8e44f2c9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452f561645469f24076d940011d3b80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CA3727-A4EB-4398-9783-D0148B061093}">
  <ds:schemaRefs>
    <ds:schemaRef ds:uri="http://purl.org/dc/dcmitype/"/>
    <ds:schemaRef ds:uri="http://schemas.microsoft.com/office/2006/metadata/properties"/>
    <ds:schemaRef ds:uri="http://schemas.microsoft.com/office/2006/documentManagement/types"/>
    <ds:schemaRef ds:uri="e4881942-26a3-4bbb-a510-355e4f7654cb"/>
    <ds:schemaRef ds:uri="02243f52-d61c-4010-b34f-e1158c0d2013"/>
    <ds:schemaRef ds:uri="http://purl.org/dc/elements/1.1/"/>
    <ds:schemaRef ds:uri="http://www.w3.org/XML/1998/namespace"/>
    <ds:schemaRef ds:uri="http://schemas.microsoft.com/office/infopath/2007/PartnerControls"/>
    <ds:schemaRef ds:uri="http://schemas.openxmlformats.org/package/2006/metadata/core-properties"/>
    <ds:schemaRef ds:uri="2f6a910d-138e-42c1-8e8a-320c1b7cf3f7"/>
    <ds:schemaRef ds:uri="http://purl.org/dc/term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5E13BC8C-0842-41BD-8E36-66D8EB170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243f52-d61c-4010-b34f-e1158c0d2013"/>
    <ds:schemaRef ds:uri="2f6a910d-138e-42c1-8e8a-320c1b7cf3f7"/>
    <ds:schemaRef ds:uri="e4881942-26a3-4bbb-a510-355e4f7654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0389FC3-6294-4F3F-A5FA-52B93DAA87E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5409</TotalTime>
  <Words>707</Words>
  <Application>Microsoft Office PowerPoint</Application>
  <PresentationFormat>Widescreen</PresentationFormat>
  <Paragraphs>44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Clarifications on WT7.3 and WT7.4 Digital Twins Enabler</vt:lpstr>
      <vt:lpstr>Outline</vt:lpstr>
      <vt:lpstr>WT7.3 and WT7.4</vt:lpstr>
      <vt:lpstr>NVM summary</vt:lpstr>
      <vt:lpstr>WT7.3 and WT7.4 Clarifications</vt:lpstr>
      <vt:lpstr>Difference from SA5 Scope</vt:lpstr>
      <vt:lpstr>SA1 requirements for Application Digital Twins </vt:lpstr>
      <vt:lpstr>Difference with other WTs</vt:lpstr>
      <vt:lpstr>Objects for Digital Twins in SA6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Shiferaw, Y.W. (Yonatan)</cp:lastModifiedBy>
  <cp:revision>627</cp:revision>
  <dcterms:created xsi:type="dcterms:W3CDTF">2010-02-05T13:52:04Z</dcterms:created>
  <dcterms:modified xsi:type="dcterms:W3CDTF">2025-10-06T18:23:42Z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0x010100A35317DCC28344A7B82488658A034A5C010080B5B69589661949918B8F261F1D4FF3</vt:lpwstr>
  </property>
  <property fmtid="{D5CDD505-2E9C-101B-9397-08002B2CF9AE}" pid="3" name="TNOC_ClusterType">
    <vt:lpwstr>3;#Team|c614ed86-6527-4042-aa9d-da80e2b69463</vt:lpwstr>
  </property>
  <property fmtid="{D5CDD505-2E9C-101B-9397-08002B2CF9AE}" pid="4" name="_dlc_DocIdItemGuid">
    <vt:lpwstr>7757a0de-e453-4e22-aae6-14c9373e283e</vt:lpwstr>
  </property>
  <property fmtid="{D5CDD505-2E9C-101B-9397-08002B2CF9AE}" pid="5" name="TNOC_DocumentClassification">
    <vt:lpwstr>5;#TNO Internal|1a23c89f-ef54-4907-86fd-8242403ff722</vt:lpwstr>
  </property>
  <property fmtid="{D5CDD505-2E9C-101B-9397-08002B2CF9AE}" pid="6" name="MediaServiceImageTags">
    <vt:lpwstr/>
  </property>
  <property fmtid="{D5CDD505-2E9C-101B-9397-08002B2CF9AE}" pid="7" name="TNOC_DocumentType">
    <vt:lpwstr/>
  </property>
  <property fmtid="{D5CDD505-2E9C-101B-9397-08002B2CF9AE}" pid="8" name="TNOC_DocumentCategory">
    <vt:lpwstr/>
  </property>
  <property fmtid="{D5CDD505-2E9C-101B-9397-08002B2CF9AE}" pid="9" name="TNOC_DocumentSetType">
    <vt:lpwstr/>
  </property>
</Properties>
</file>