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4660"/>
  </p:normalViewPr>
  <p:slideViewPr>
    <p:cSldViewPr snapToGrid="0">
      <p:cViewPr varScale="1">
        <p:scale>
          <a:sx n="83" d="100"/>
          <a:sy n="83" d="100"/>
        </p:scale>
        <p:origin x="3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448F-53A7-4069-A0CA-59662EE31AEB}" type="datetimeFigureOut">
              <a:rPr lang="zh-CN" altLang="en-US" smtClean="0"/>
              <a:t>2025/10/15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4155-779E-4666-A8B7-FDF91DC31C7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448F-53A7-4069-A0CA-59662EE31AEB}" type="datetimeFigureOut">
              <a:rPr lang="zh-CN" altLang="en-US" smtClean="0"/>
              <a:t>2025/10/15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4155-779E-4666-A8B7-FDF91DC31C7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448F-53A7-4069-A0CA-59662EE31AEB}" type="datetimeFigureOut">
              <a:rPr lang="zh-CN" altLang="en-US" smtClean="0"/>
              <a:t>2025/10/15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4155-779E-4666-A8B7-FDF91DC31C7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448F-53A7-4069-A0CA-59662EE31AEB}" type="datetimeFigureOut">
              <a:rPr lang="zh-CN" altLang="en-US" smtClean="0"/>
              <a:t>2025/10/15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4155-779E-4666-A8B7-FDF91DC31C7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448F-53A7-4069-A0CA-59662EE31AEB}" type="datetimeFigureOut">
              <a:rPr lang="zh-CN" altLang="en-US" smtClean="0"/>
              <a:t>2025/10/15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4155-779E-4666-A8B7-FDF91DC31C7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448F-53A7-4069-A0CA-59662EE31AEB}" type="datetimeFigureOut">
              <a:rPr lang="zh-CN" altLang="en-US" smtClean="0"/>
              <a:t>2025/10/15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4155-779E-4666-A8B7-FDF91DC31C7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448F-53A7-4069-A0CA-59662EE31AEB}" type="datetimeFigureOut">
              <a:rPr lang="zh-CN" altLang="en-US" smtClean="0"/>
              <a:t>2025/10/15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4155-779E-4666-A8B7-FDF91DC31C7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448F-53A7-4069-A0CA-59662EE31AEB}" type="datetimeFigureOut">
              <a:rPr lang="zh-CN" altLang="en-US" smtClean="0"/>
              <a:t>2025/10/15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4155-779E-4666-A8B7-FDF91DC31C7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448F-53A7-4069-A0CA-59662EE31AEB}" type="datetimeFigureOut">
              <a:rPr lang="zh-CN" altLang="en-US" smtClean="0"/>
              <a:t>2025/10/15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4155-779E-4666-A8B7-FDF91DC31C7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448F-53A7-4069-A0CA-59662EE31AEB}" type="datetimeFigureOut">
              <a:rPr lang="zh-CN" altLang="en-US" smtClean="0"/>
              <a:t>2025/10/15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4155-779E-4666-A8B7-FDF91DC31C7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6448F-53A7-4069-A0CA-59662EE31AEB}" type="datetimeFigureOut">
              <a:rPr lang="zh-CN" altLang="en-US" smtClean="0"/>
              <a:t>2025/10/15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4155-779E-4666-A8B7-FDF91DC31C7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6448F-53A7-4069-A0CA-59662EE31AEB}" type="datetimeFigureOut">
              <a:rPr lang="zh-CN" altLang="en-US" smtClean="0"/>
              <a:t>2025/10/15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44155-779E-4666-A8B7-FDF91DC31C7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104181" y="707366"/>
            <a:ext cx="4306694" cy="36173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: 圆角 5"/>
          <p:cNvSpPr/>
          <p:nvPr/>
        </p:nvSpPr>
        <p:spPr>
          <a:xfrm>
            <a:off x="1311214" y="937404"/>
            <a:ext cx="2777459" cy="311126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: 圆角 6"/>
          <p:cNvSpPr/>
          <p:nvPr/>
        </p:nvSpPr>
        <p:spPr>
          <a:xfrm>
            <a:off x="1528354" y="1175657"/>
            <a:ext cx="1187942" cy="66464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NF</a:t>
            </a:r>
            <a:endParaRPr lang="zh-CN" altLang="en-U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矩形: 圆角 7"/>
          <p:cNvSpPr/>
          <p:nvPr/>
        </p:nvSpPr>
        <p:spPr>
          <a:xfrm>
            <a:off x="1528354" y="2072804"/>
            <a:ext cx="1187942" cy="66464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NF</a:t>
            </a:r>
            <a:endParaRPr lang="zh-CN" altLang="en-U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矩形: 圆角 8"/>
          <p:cNvSpPr/>
          <p:nvPr/>
        </p:nvSpPr>
        <p:spPr>
          <a:xfrm>
            <a:off x="1528354" y="2969951"/>
            <a:ext cx="1187942" cy="66464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NF</a:t>
            </a:r>
          </a:p>
          <a:p>
            <a:pPr algn="ctr"/>
            <a:endParaRPr lang="zh-CN" altLang="en-U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886974" y="3571336"/>
            <a:ext cx="632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/>
              <a:t>5GC</a:t>
            </a:r>
            <a:endParaRPr lang="zh-CN" altLang="en-US" b="1" dirty="0"/>
          </a:p>
        </p:txBody>
      </p:sp>
      <p:sp>
        <p:nvSpPr>
          <p:cNvPr id="11" name="文本框 10"/>
          <p:cNvSpPr txBox="1"/>
          <p:nvPr/>
        </p:nvSpPr>
        <p:spPr>
          <a:xfrm>
            <a:off x="4438423" y="4036941"/>
            <a:ext cx="948906" cy="245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/>
              <a:t>Trust Domain</a:t>
            </a:r>
            <a:endParaRPr lang="zh-CN" altLang="en-US" sz="1000" dirty="0"/>
          </a:p>
        </p:txBody>
      </p:sp>
      <p:sp>
        <p:nvSpPr>
          <p:cNvPr id="12" name="矩形 11"/>
          <p:cNvSpPr/>
          <p:nvPr/>
        </p:nvSpPr>
        <p:spPr>
          <a:xfrm>
            <a:off x="7059284" y="707366"/>
            <a:ext cx="3053751" cy="13687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9152627" y="709390"/>
            <a:ext cx="948906" cy="245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/>
              <a:t>Trust Domain</a:t>
            </a:r>
            <a:endParaRPr lang="zh-CN" altLang="en-US" sz="1000" dirty="0"/>
          </a:p>
        </p:txBody>
      </p:sp>
      <p:sp>
        <p:nvSpPr>
          <p:cNvPr id="14" name="矩形: 圆角 13"/>
          <p:cNvSpPr/>
          <p:nvPr/>
        </p:nvSpPr>
        <p:spPr>
          <a:xfrm>
            <a:off x="7476226" y="1226022"/>
            <a:ext cx="1621765" cy="57509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Management entity</a:t>
            </a:r>
            <a:endParaRPr lang="zh-CN" altLang="en-U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矩形: 圆角 14"/>
          <p:cNvSpPr/>
          <p:nvPr/>
        </p:nvSpPr>
        <p:spPr>
          <a:xfrm>
            <a:off x="2246814" y="1552755"/>
            <a:ext cx="469482" cy="28754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Security events</a:t>
            </a:r>
            <a:endParaRPr lang="zh-CN" altLang="en-US" sz="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7073658" y="2955984"/>
            <a:ext cx="3053751" cy="13687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9164129" y="4036940"/>
            <a:ext cx="948906" cy="245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/>
              <a:t>Trust Domain</a:t>
            </a:r>
            <a:endParaRPr lang="zh-CN" altLang="en-US" sz="1000" dirty="0"/>
          </a:p>
        </p:txBody>
      </p:sp>
      <p:sp>
        <p:nvSpPr>
          <p:cNvPr id="18" name="矩形: 圆角 17"/>
          <p:cNvSpPr/>
          <p:nvPr/>
        </p:nvSpPr>
        <p:spPr>
          <a:xfrm>
            <a:off x="7276012" y="3203275"/>
            <a:ext cx="1836354" cy="88564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Security related events collecting entity</a:t>
            </a:r>
            <a:endParaRPr lang="zh-CN" altLang="en-U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矩形: 圆角 18"/>
          <p:cNvSpPr/>
          <p:nvPr/>
        </p:nvSpPr>
        <p:spPr>
          <a:xfrm>
            <a:off x="2246814" y="2444151"/>
            <a:ext cx="469482" cy="28754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Security events</a:t>
            </a:r>
            <a:endParaRPr lang="zh-CN" altLang="en-US" sz="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矩形: 圆角 19"/>
          <p:cNvSpPr/>
          <p:nvPr/>
        </p:nvSpPr>
        <p:spPr>
          <a:xfrm>
            <a:off x="2195830" y="3333115"/>
            <a:ext cx="520065" cy="28765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Event transmitter</a:t>
            </a:r>
            <a:endParaRPr lang="zh-CN" altLang="en-US" sz="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矩形: 圆角 20"/>
          <p:cNvSpPr/>
          <p:nvPr/>
        </p:nvSpPr>
        <p:spPr>
          <a:xfrm>
            <a:off x="4208780" y="1233805"/>
            <a:ext cx="984250" cy="54864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Event transmitter</a:t>
            </a:r>
          </a:p>
        </p:txBody>
      </p:sp>
      <p:sp>
        <p:nvSpPr>
          <p:cNvPr id="22" name="矩形: 圆角 21"/>
          <p:cNvSpPr/>
          <p:nvPr/>
        </p:nvSpPr>
        <p:spPr>
          <a:xfrm>
            <a:off x="3044190" y="2169795"/>
            <a:ext cx="978535" cy="54864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Event transmitter</a:t>
            </a:r>
          </a:p>
        </p:txBody>
      </p:sp>
      <p:cxnSp>
        <p:nvCxnSpPr>
          <p:cNvPr id="24" name="直接箭头连接符 23"/>
          <p:cNvCxnSpPr>
            <a:stCxn id="14" idx="1"/>
            <a:endCxn id="21" idx="3"/>
          </p:cNvCxnSpPr>
          <p:nvPr/>
        </p:nvCxnSpPr>
        <p:spPr>
          <a:xfrm flipH="1" flipV="1">
            <a:off x="5192766" y="1507854"/>
            <a:ext cx="2283460" cy="57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>
            <a:endCxn id="22" idx="3"/>
          </p:cNvCxnSpPr>
          <p:nvPr/>
        </p:nvCxnSpPr>
        <p:spPr>
          <a:xfrm flipH="1">
            <a:off x="4022613" y="2444151"/>
            <a:ext cx="22736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/>
        </p:nvCxnSpPr>
        <p:spPr>
          <a:xfrm flipH="1">
            <a:off x="2716296" y="3282351"/>
            <a:ext cx="3580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 flipV="1">
            <a:off x="6296297" y="1507979"/>
            <a:ext cx="0" cy="17743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/>
          <p:cNvCxnSpPr>
            <a:stCxn id="7" idx="3"/>
            <a:endCxn id="21" idx="1"/>
          </p:cNvCxnSpPr>
          <p:nvPr/>
        </p:nvCxnSpPr>
        <p:spPr>
          <a:xfrm>
            <a:off x="2716296" y="1507980"/>
            <a:ext cx="1492250" cy="0"/>
          </a:xfrm>
          <a:prstGeom prst="straightConnector1">
            <a:avLst/>
          </a:prstGeom>
          <a:ln>
            <a:prstDash val="dash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>
            <a:stCxn id="8" idx="3"/>
          </p:cNvCxnSpPr>
          <p:nvPr/>
        </p:nvCxnSpPr>
        <p:spPr>
          <a:xfrm>
            <a:off x="2716296" y="2405127"/>
            <a:ext cx="384870" cy="0"/>
          </a:xfrm>
          <a:prstGeom prst="straightConnector1">
            <a:avLst/>
          </a:prstGeom>
          <a:ln>
            <a:prstDash val="dash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>
            <a:off x="5175766" y="1645920"/>
            <a:ext cx="76130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/>
          <p:cNvCxnSpPr/>
          <p:nvPr/>
        </p:nvCxnSpPr>
        <p:spPr>
          <a:xfrm>
            <a:off x="4005869" y="2587924"/>
            <a:ext cx="19312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/>
          <p:cNvCxnSpPr/>
          <p:nvPr/>
        </p:nvCxnSpPr>
        <p:spPr>
          <a:xfrm>
            <a:off x="2699943" y="3476896"/>
            <a:ext cx="4576069" cy="0"/>
          </a:xfrm>
          <a:prstGeom prst="line">
            <a:avLst/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/>
          <p:cNvCxnSpPr/>
          <p:nvPr/>
        </p:nvCxnSpPr>
        <p:spPr>
          <a:xfrm>
            <a:off x="5937069" y="1645920"/>
            <a:ext cx="0" cy="183097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: 圆角 19"/>
          <p:cNvSpPr/>
          <p:nvPr/>
        </p:nvSpPr>
        <p:spPr>
          <a:xfrm>
            <a:off x="1726114" y="3335663"/>
            <a:ext cx="469482" cy="28754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Security events</a:t>
            </a:r>
            <a:endParaRPr lang="zh-CN" altLang="en-US" sz="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3" name="直接箭头连接符 2"/>
          <p:cNvCxnSpPr>
            <a:stCxn id="14" idx="2"/>
          </p:cNvCxnSpPr>
          <p:nvPr/>
        </p:nvCxnSpPr>
        <p:spPr>
          <a:xfrm>
            <a:off x="8287151" y="1801350"/>
            <a:ext cx="8890" cy="1383030"/>
          </a:xfrm>
          <a:prstGeom prst="straightConnector1">
            <a:avLst/>
          </a:prstGeom>
          <a:ln>
            <a:solidFill>
              <a:schemeClr val="accent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0D339D-3D53-FF7A-B9DE-1A55FEB203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5632488C-8461-7687-9AF3-D1850E299975}"/>
              </a:ext>
            </a:extLst>
          </p:cNvPr>
          <p:cNvSpPr/>
          <p:nvPr/>
        </p:nvSpPr>
        <p:spPr>
          <a:xfrm>
            <a:off x="1104181" y="707366"/>
            <a:ext cx="4306694" cy="36173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: 圆角 5">
            <a:extLst>
              <a:ext uri="{FF2B5EF4-FFF2-40B4-BE49-F238E27FC236}">
                <a16:creationId xmlns:a16="http://schemas.microsoft.com/office/drawing/2014/main" id="{BB3E029C-569B-797B-ACA8-66F76C6C4D70}"/>
              </a:ext>
            </a:extLst>
          </p:cNvPr>
          <p:cNvSpPr/>
          <p:nvPr/>
        </p:nvSpPr>
        <p:spPr>
          <a:xfrm>
            <a:off x="1311214" y="937404"/>
            <a:ext cx="2777459" cy="311126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: 圆角 6">
            <a:extLst>
              <a:ext uri="{FF2B5EF4-FFF2-40B4-BE49-F238E27FC236}">
                <a16:creationId xmlns:a16="http://schemas.microsoft.com/office/drawing/2014/main" id="{3F0747DB-2AA3-C85A-22DB-AE21D8B726D1}"/>
              </a:ext>
            </a:extLst>
          </p:cNvPr>
          <p:cNvSpPr/>
          <p:nvPr/>
        </p:nvSpPr>
        <p:spPr>
          <a:xfrm>
            <a:off x="1528354" y="1175657"/>
            <a:ext cx="1187942" cy="66464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NF</a:t>
            </a:r>
            <a:endParaRPr lang="zh-CN" altLang="en-U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矩形: 圆角 7">
            <a:extLst>
              <a:ext uri="{FF2B5EF4-FFF2-40B4-BE49-F238E27FC236}">
                <a16:creationId xmlns:a16="http://schemas.microsoft.com/office/drawing/2014/main" id="{D88BF2FD-A649-0932-F3D3-C221F8DB334E}"/>
              </a:ext>
            </a:extLst>
          </p:cNvPr>
          <p:cNvSpPr/>
          <p:nvPr/>
        </p:nvSpPr>
        <p:spPr>
          <a:xfrm>
            <a:off x="1528354" y="2072804"/>
            <a:ext cx="1187942" cy="66464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NF</a:t>
            </a:r>
            <a:endParaRPr lang="zh-CN" altLang="en-U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矩形: 圆角 8">
            <a:extLst>
              <a:ext uri="{FF2B5EF4-FFF2-40B4-BE49-F238E27FC236}">
                <a16:creationId xmlns:a16="http://schemas.microsoft.com/office/drawing/2014/main" id="{4ACA43DC-80D8-EB9F-6FA5-7D3F297E23B4}"/>
              </a:ext>
            </a:extLst>
          </p:cNvPr>
          <p:cNvSpPr/>
          <p:nvPr/>
        </p:nvSpPr>
        <p:spPr>
          <a:xfrm>
            <a:off x="1528354" y="2969951"/>
            <a:ext cx="1187942" cy="66464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NF</a:t>
            </a:r>
          </a:p>
          <a:p>
            <a:pPr algn="ctr"/>
            <a:endParaRPr lang="zh-CN" altLang="en-U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7257E267-BEEB-0D19-02B3-AA7A47782DB0}"/>
              </a:ext>
            </a:extLst>
          </p:cNvPr>
          <p:cNvSpPr txBox="1"/>
          <p:nvPr/>
        </p:nvSpPr>
        <p:spPr>
          <a:xfrm>
            <a:off x="2886974" y="3571336"/>
            <a:ext cx="6326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/>
              <a:t>5GC</a:t>
            </a:r>
            <a:endParaRPr lang="zh-CN" altLang="en-US" b="1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182F74EA-2D05-F8D9-BDD6-1FE2C193ADD9}"/>
              </a:ext>
            </a:extLst>
          </p:cNvPr>
          <p:cNvSpPr txBox="1"/>
          <p:nvPr/>
        </p:nvSpPr>
        <p:spPr>
          <a:xfrm>
            <a:off x="4438423" y="4036941"/>
            <a:ext cx="948906" cy="245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/>
              <a:t>Trust Zone</a:t>
            </a:r>
            <a:endParaRPr lang="zh-CN" altLang="en-US" sz="1000" dirty="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8063563C-7E27-1089-C084-2A2DFC7475B3}"/>
              </a:ext>
            </a:extLst>
          </p:cNvPr>
          <p:cNvSpPr/>
          <p:nvPr/>
        </p:nvSpPr>
        <p:spPr>
          <a:xfrm>
            <a:off x="7059284" y="707366"/>
            <a:ext cx="3053751" cy="13687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99FE3751-FF7E-1228-99E8-D4C71026168B}"/>
              </a:ext>
            </a:extLst>
          </p:cNvPr>
          <p:cNvSpPr txBox="1"/>
          <p:nvPr/>
        </p:nvSpPr>
        <p:spPr>
          <a:xfrm>
            <a:off x="9152627" y="709390"/>
            <a:ext cx="948906" cy="245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/>
              <a:t>Trust Zone</a:t>
            </a:r>
            <a:endParaRPr lang="zh-CN" altLang="en-US" sz="1000" dirty="0"/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B805477C-71FA-35EA-7FFE-CA4AAB0088EC}"/>
              </a:ext>
            </a:extLst>
          </p:cNvPr>
          <p:cNvSpPr/>
          <p:nvPr/>
        </p:nvSpPr>
        <p:spPr>
          <a:xfrm>
            <a:off x="7476226" y="1226022"/>
            <a:ext cx="1621765" cy="57509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Management entity</a:t>
            </a:r>
            <a:endParaRPr lang="zh-CN" altLang="en-U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矩形: 圆角 14">
            <a:extLst>
              <a:ext uri="{FF2B5EF4-FFF2-40B4-BE49-F238E27FC236}">
                <a16:creationId xmlns:a16="http://schemas.microsoft.com/office/drawing/2014/main" id="{D5F089D1-537E-18C1-D5B2-276BDE0F4541}"/>
              </a:ext>
            </a:extLst>
          </p:cNvPr>
          <p:cNvSpPr/>
          <p:nvPr/>
        </p:nvSpPr>
        <p:spPr>
          <a:xfrm>
            <a:off x="2246814" y="1552755"/>
            <a:ext cx="469482" cy="28754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Security events</a:t>
            </a:r>
            <a:endParaRPr lang="zh-CN" altLang="en-US" sz="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43016A98-23A2-845F-178B-FB5A366591F5}"/>
              </a:ext>
            </a:extLst>
          </p:cNvPr>
          <p:cNvSpPr/>
          <p:nvPr/>
        </p:nvSpPr>
        <p:spPr>
          <a:xfrm>
            <a:off x="7073658" y="2955984"/>
            <a:ext cx="3053751" cy="13687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643B512E-06CD-7BA9-4FE7-CC63492ABFF3}"/>
              </a:ext>
            </a:extLst>
          </p:cNvPr>
          <p:cNvSpPr txBox="1"/>
          <p:nvPr/>
        </p:nvSpPr>
        <p:spPr>
          <a:xfrm>
            <a:off x="9164129" y="4036940"/>
            <a:ext cx="948906" cy="245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dirty="0"/>
              <a:t>Trust Zone</a:t>
            </a:r>
            <a:endParaRPr lang="zh-CN" altLang="en-US" sz="1000" dirty="0"/>
          </a:p>
        </p:txBody>
      </p: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02575312-8C8A-4EF1-C430-132BC0778DFC}"/>
              </a:ext>
            </a:extLst>
          </p:cNvPr>
          <p:cNvSpPr/>
          <p:nvPr/>
        </p:nvSpPr>
        <p:spPr>
          <a:xfrm>
            <a:off x="7276012" y="3203275"/>
            <a:ext cx="1836354" cy="88564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Security related events collecting entity</a:t>
            </a:r>
            <a:endParaRPr lang="zh-CN" altLang="en-U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EA1C20B9-ABA3-96C3-EE32-3DFF31550C86}"/>
              </a:ext>
            </a:extLst>
          </p:cNvPr>
          <p:cNvSpPr/>
          <p:nvPr/>
        </p:nvSpPr>
        <p:spPr>
          <a:xfrm>
            <a:off x="2246814" y="2444151"/>
            <a:ext cx="469482" cy="28754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Security events</a:t>
            </a:r>
            <a:endParaRPr lang="zh-CN" altLang="en-US" sz="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8A4246B1-1EFF-BB78-2425-41B08A606008}"/>
              </a:ext>
            </a:extLst>
          </p:cNvPr>
          <p:cNvSpPr/>
          <p:nvPr/>
        </p:nvSpPr>
        <p:spPr>
          <a:xfrm>
            <a:off x="2195830" y="3333115"/>
            <a:ext cx="520065" cy="28765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Event transmitter</a:t>
            </a:r>
            <a:endParaRPr lang="zh-CN" altLang="en-US" sz="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矩形: 圆角 20">
            <a:extLst>
              <a:ext uri="{FF2B5EF4-FFF2-40B4-BE49-F238E27FC236}">
                <a16:creationId xmlns:a16="http://schemas.microsoft.com/office/drawing/2014/main" id="{713FA6E1-EDC0-DF7A-CE4D-9668E97F5526}"/>
              </a:ext>
            </a:extLst>
          </p:cNvPr>
          <p:cNvSpPr/>
          <p:nvPr/>
        </p:nvSpPr>
        <p:spPr>
          <a:xfrm>
            <a:off x="4208780" y="1233805"/>
            <a:ext cx="984250" cy="54864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Event transmitter</a:t>
            </a:r>
          </a:p>
        </p:txBody>
      </p:sp>
      <p:sp>
        <p:nvSpPr>
          <p:cNvPr id="22" name="矩形: 圆角 21">
            <a:extLst>
              <a:ext uri="{FF2B5EF4-FFF2-40B4-BE49-F238E27FC236}">
                <a16:creationId xmlns:a16="http://schemas.microsoft.com/office/drawing/2014/main" id="{3C178012-870E-509F-96F9-2B5DAEB6A770}"/>
              </a:ext>
            </a:extLst>
          </p:cNvPr>
          <p:cNvSpPr/>
          <p:nvPr/>
        </p:nvSpPr>
        <p:spPr>
          <a:xfrm>
            <a:off x="3044190" y="2169795"/>
            <a:ext cx="978535" cy="54864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Event transmitter</a:t>
            </a:r>
          </a:p>
        </p:txBody>
      </p:sp>
      <p:cxnSp>
        <p:nvCxnSpPr>
          <p:cNvPr id="24" name="直接箭头连接符 23">
            <a:extLst>
              <a:ext uri="{FF2B5EF4-FFF2-40B4-BE49-F238E27FC236}">
                <a16:creationId xmlns:a16="http://schemas.microsoft.com/office/drawing/2014/main" id="{8EE5BC32-3D48-59CB-8B48-F202AB402E61}"/>
              </a:ext>
            </a:extLst>
          </p:cNvPr>
          <p:cNvCxnSpPr>
            <a:stCxn id="14" idx="1"/>
            <a:endCxn id="21" idx="3"/>
          </p:cNvCxnSpPr>
          <p:nvPr/>
        </p:nvCxnSpPr>
        <p:spPr>
          <a:xfrm flipH="1" flipV="1">
            <a:off x="5192766" y="1507854"/>
            <a:ext cx="2283460" cy="57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>
            <a:extLst>
              <a:ext uri="{FF2B5EF4-FFF2-40B4-BE49-F238E27FC236}">
                <a16:creationId xmlns:a16="http://schemas.microsoft.com/office/drawing/2014/main" id="{20B485E2-A0BA-1F37-C8C2-901D7BF78CB5}"/>
              </a:ext>
            </a:extLst>
          </p:cNvPr>
          <p:cNvCxnSpPr>
            <a:endCxn id="22" idx="3"/>
          </p:cNvCxnSpPr>
          <p:nvPr/>
        </p:nvCxnSpPr>
        <p:spPr>
          <a:xfrm flipH="1">
            <a:off x="4022613" y="2444151"/>
            <a:ext cx="22736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>
            <a:extLst>
              <a:ext uri="{FF2B5EF4-FFF2-40B4-BE49-F238E27FC236}">
                <a16:creationId xmlns:a16="http://schemas.microsoft.com/office/drawing/2014/main" id="{84032BB7-C3B0-F0C9-9FAB-AD97895705D4}"/>
              </a:ext>
            </a:extLst>
          </p:cNvPr>
          <p:cNvCxnSpPr/>
          <p:nvPr/>
        </p:nvCxnSpPr>
        <p:spPr>
          <a:xfrm flipH="1">
            <a:off x="2716296" y="3282351"/>
            <a:ext cx="3580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>
            <a:extLst>
              <a:ext uri="{FF2B5EF4-FFF2-40B4-BE49-F238E27FC236}">
                <a16:creationId xmlns:a16="http://schemas.microsoft.com/office/drawing/2014/main" id="{4D97EDA9-36AB-D35B-7955-F7DA6D7F2041}"/>
              </a:ext>
            </a:extLst>
          </p:cNvPr>
          <p:cNvCxnSpPr/>
          <p:nvPr/>
        </p:nvCxnSpPr>
        <p:spPr>
          <a:xfrm flipV="1">
            <a:off x="6296297" y="1507979"/>
            <a:ext cx="0" cy="17743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箭头连接符 37">
            <a:extLst>
              <a:ext uri="{FF2B5EF4-FFF2-40B4-BE49-F238E27FC236}">
                <a16:creationId xmlns:a16="http://schemas.microsoft.com/office/drawing/2014/main" id="{C90F52F4-3B0D-6C43-BD2B-7EDEB895CF66}"/>
              </a:ext>
            </a:extLst>
          </p:cNvPr>
          <p:cNvCxnSpPr>
            <a:stCxn id="7" idx="3"/>
            <a:endCxn id="21" idx="1"/>
          </p:cNvCxnSpPr>
          <p:nvPr/>
        </p:nvCxnSpPr>
        <p:spPr>
          <a:xfrm>
            <a:off x="2716296" y="1507980"/>
            <a:ext cx="1492250" cy="0"/>
          </a:xfrm>
          <a:prstGeom prst="straightConnector1">
            <a:avLst/>
          </a:prstGeom>
          <a:ln>
            <a:prstDash val="dash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直接箭头连接符 38">
            <a:extLst>
              <a:ext uri="{FF2B5EF4-FFF2-40B4-BE49-F238E27FC236}">
                <a16:creationId xmlns:a16="http://schemas.microsoft.com/office/drawing/2014/main" id="{89B57C93-7638-B3FC-CBE3-C5E33DD214FC}"/>
              </a:ext>
            </a:extLst>
          </p:cNvPr>
          <p:cNvCxnSpPr>
            <a:stCxn id="8" idx="3"/>
          </p:cNvCxnSpPr>
          <p:nvPr/>
        </p:nvCxnSpPr>
        <p:spPr>
          <a:xfrm>
            <a:off x="2716296" y="2405127"/>
            <a:ext cx="384870" cy="0"/>
          </a:xfrm>
          <a:prstGeom prst="straightConnector1">
            <a:avLst/>
          </a:prstGeom>
          <a:ln>
            <a:prstDash val="dash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直接连接符 44">
            <a:extLst>
              <a:ext uri="{FF2B5EF4-FFF2-40B4-BE49-F238E27FC236}">
                <a16:creationId xmlns:a16="http://schemas.microsoft.com/office/drawing/2014/main" id="{058B49F2-6633-E5E0-D03C-7BCF607BC418}"/>
              </a:ext>
            </a:extLst>
          </p:cNvPr>
          <p:cNvCxnSpPr/>
          <p:nvPr/>
        </p:nvCxnSpPr>
        <p:spPr>
          <a:xfrm>
            <a:off x="5175766" y="1645920"/>
            <a:ext cx="76130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>
            <a:extLst>
              <a:ext uri="{FF2B5EF4-FFF2-40B4-BE49-F238E27FC236}">
                <a16:creationId xmlns:a16="http://schemas.microsoft.com/office/drawing/2014/main" id="{231DC9E8-74BC-D8ED-45D2-580465115FF2}"/>
              </a:ext>
            </a:extLst>
          </p:cNvPr>
          <p:cNvCxnSpPr/>
          <p:nvPr/>
        </p:nvCxnSpPr>
        <p:spPr>
          <a:xfrm>
            <a:off x="4005869" y="2587924"/>
            <a:ext cx="19312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>
            <a:extLst>
              <a:ext uri="{FF2B5EF4-FFF2-40B4-BE49-F238E27FC236}">
                <a16:creationId xmlns:a16="http://schemas.microsoft.com/office/drawing/2014/main" id="{687CF2B9-D47E-881D-C6FC-EA7E5303EB47}"/>
              </a:ext>
            </a:extLst>
          </p:cNvPr>
          <p:cNvCxnSpPr/>
          <p:nvPr/>
        </p:nvCxnSpPr>
        <p:spPr>
          <a:xfrm>
            <a:off x="2699943" y="3476896"/>
            <a:ext cx="4576069" cy="0"/>
          </a:xfrm>
          <a:prstGeom prst="line">
            <a:avLst/>
          </a:pr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>
            <a:extLst>
              <a:ext uri="{FF2B5EF4-FFF2-40B4-BE49-F238E27FC236}">
                <a16:creationId xmlns:a16="http://schemas.microsoft.com/office/drawing/2014/main" id="{57E3E4B5-F860-58A0-803C-E81104DFB389}"/>
              </a:ext>
            </a:extLst>
          </p:cNvPr>
          <p:cNvCxnSpPr/>
          <p:nvPr/>
        </p:nvCxnSpPr>
        <p:spPr>
          <a:xfrm>
            <a:off x="5937069" y="1645920"/>
            <a:ext cx="0" cy="183097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: 圆角 19">
            <a:extLst>
              <a:ext uri="{FF2B5EF4-FFF2-40B4-BE49-F238E27FC236}">
                <a16:creationId xmlns:a16="http://schemas.microsoft.com/office/drawing/2014/main" id="{443F565B-9D1A-F9B7-61B3-1821637D2EC0}"/>
              </a:ext>
            </a:extLst>
          </p:cNvPr>
          <p:cNvSpPr/>
          <p:nvPr/>
        </p:nvSpPr>
        <p:spPr>
          <a:xfrm>
            <a:off x="1726114" y="3335663"/>
            <a:ext cx="469482" cy="28754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Security events</a:t>
            </a:r>
            <a:endParaRPr lang="zh-CN" altLang="en-US" sz="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3" name="直接箭头连接符 2">
            <a:extLst>
              <a:ext uri="{FF2B5EF4-FFF2-40B4-BE49-F238E27FC236}">
                <a16:creationId xmlns:a16="http://schemas.microsoft.com/office/drawing/2014/main" id="{B12D53A8-FF2F-D86E-8B7A-547B02DEDE2B}"/>
              </a:ext>
            </a:extLst>
          </p:cNvPr>
          <p:cNvCxnSpPr>
            <a:stCxn id="14" idx="2"/>
          </p:cNvCxnSpPr>
          <p:nvPr/>
        </p:nvCxnSpPr>
        <p:spPr>
          <a:xfrm>
            <a:off x="8287151" y="1801350"/>
            <a:ext cx="8890" cy="1383030"/>
          </a:xfrm>
          <a:prstGeom prst="straightConnector1">
            <a:avLst/>
          </a:prstGeom>
          <a:ln>
            <a:solidFill>
              <a:schemeClr val="accent1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矩形: 圆角 3">
            <a:extLst>
              <a:ext uri="{FF2B5EF4-FFF2-40B4-BE49-F238E27FC236}">
                <a16:creationId xmlns:a16="http://schemas.microsoft.com/office/drawing/2014/main" id="{17472556-63EB-263B-243F-E1CBE99D1F4E}"/>
              </a:ext>
            </a:extLst>
          </p:cNvPr>
          <p:cNvSpPr/>
          <p:nvPr/>
        </p:nvSpPr>
        <p:spPr>
          <a:xfrm>
            <a:off x="5937069" y="1313309"/>
            <a:ext cx="971162" cy="135336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Configuration</a:t>
            </a:r>
            <a:endParaRPr lang="zh-CN" altLang="en-US" sz="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矩形: 圆角 22">
            <a:extLst>
              <a:ext uri="{FF2B5EF4-FFF2-40B4-BE49-F238E27FC236}">
                <a16:creationId xmlns:a16="http://schemas.microsoft.com/office/drawing/2014/main" id="{41FC7191-F608-0E5F-0995-023BD7CF56E1}"/>
              </a:ext>
            </a:extLst>
          </p:cNvPr>
          <p:cNvSpPr/>
          <p:nvPr/>
        </p:nvSpPr>
        <p:spPr>
          <a:xfrm>
            <a:off x="5937069" y="3527083"/>
            <a:ext cx="971162" cy="135336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zh-CN" sz="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Delivery</a:t>
            </a:r>
            <a:endParaRPr lang="zh-CN" altLang="en-US" sz="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6539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1364</TotalTime>
  <Words>60</Words>
  <Application>Microsoft Office PowerPoint</Application>
  <PresentationFormat>宽屏</PresentationFormat>
  <Paragraphs>32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Loopy Qi</dc:creator>
  <cp:lastModifiedBy>Loopy Qi </cp:lastModifiedBy>
  <cp:revision>3</cp:revision>
  <dcterms:created xsi:type="dcterms:W3CDTF">2025-09-15T12:38:00Z</dcterms:created>
  <dcterms:modified xsi:type="dcterms:W3CDTF">2025-10-16T09:07:23Z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AC28598AE2E84DB4A800DAE525B042D4_12</vt:lpwstr>
  </property>
  <property fmtid="{D5CDD505-2E9C-101B-9397-08002B2CF9AE}" pid="3" name="KSOProductBuildVer">
    <vt:lpwstr>2052-12.1.0.22529</vt:lpwstr>
  </property>
</Properties>
</file>