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5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DA8CDD-9566-F5BD-2A23-DA19E9971D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D1FD4C-0E1E-6578-F9F6-8A60B41917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783053-39D7-95B8-C466-36B8872989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AB21A-85B4-42C4-A868-345135B726CA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EE66B6-6C3D-0578-C960-A76A6C6262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D9F89C-6893-0E8F-63AA-179A62879D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32A26-C425-4BD2-8404-E753A2F4FB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981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541220-218E-9D63-B96A-0E520FFE6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17F548B-07F8-6279-A217-B14CC441FB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10026E-E1EB-67E2-17C3-8247118DD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AB21A-85B4-42C4-A868-345135B726CA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0976E4-B5E8-C4B7-6F54-4B6FD3A63E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49878B-4B2D-FAF9-2E5F-45EDAC6397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32A26-C425-4BD2-8404-E753A2F4FB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589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851EDBE-7C9F-E016-D665-A2E3A04DB8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787CD94-E2FC-BF3B-A7D9-FD5232CB6A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7C02D4-3A43-8DF5-CC27-4151A138BD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AB21A-85B4-42C4-A868-345135B726CA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656B63-3664-C1DA-3C21-44ACCC1718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047834-CCD0-7CE1-01CE-1DC4014690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32A26-C425-4BD2-8404-E753A2F4FB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8793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F5D62F-5142-F862-674A-61821B3531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745C68-E856-A8B0-2489-0C504277FE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F3BC30-0F1E-2A97-E174-564CFBB412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AB21A-85B4-42C4-A868-345135B726CA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0074F7-96F5-B0A8-C4F6-A9F4547B16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91CBC5-595F-7CAA-7AC3-D78BD7AE33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32A26-C425-4BD2-8404-E753A2F4FB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5801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263375-177A-507A-02DD-07382B3184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951107-CC9C-C01C-F718-0945F13134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6B6DF6-5801-F0B9-EF9E-8D76612FC5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AB21A-85B4-42C4-A868-345135B726CA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1694DB-168D-2021-FE1D-A73CAB85EB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96D4CE-5923-CB16-8133-C4B0C652EC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32A26-C425-4BD2-8404-E753A2F4FB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158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431ADB-3B22-DFFC-FF54-B411780DB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C6AFA1-98CF-3D67-FB97-B1F9E594D0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4D6ECB-F68A-2346-8D0E-09A7939425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55DD64-2885-A517-F081-F3F113D87C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AB21A-85B4-42C4-A868-345135B726CA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B13698-6658-A318-1A53-40AC16AC0E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0D65E2-8233-748F-1349-29B639D5C6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32A26-C425-4BD2-8404-E753A2F4FB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5421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624001-AFF8-7108-FEB9-692B21F249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573EDB-C256-E60E-054B-6EC159ADC2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A63125-A80B-51B6-BDD1-5BACC53626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9E9AE61-0710-A9DC-B9E5-BCF59114060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277FFB9-550A-72DF-3FDE-6294D8ADBD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3B3034A-C5B9-C2CA-7CA8-A8C585142E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AB21A-85B4-42C4-A868-345135B726CA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A38C3ED-5FF7-36F2-E6D0-38609DE326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0662B99-3283-04D0-07B2-E95D04A20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32A26-C425-4BD2-8404-E753A2F4FB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4722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64723B-AC57-DAD8-B4BF-F41224D909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E639E6B-968C-E195-BF81-2184DBD1DD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AB21A-85B4-42C4-A868-345135B726CA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5DEAD1-327A-9254-822E-53B08A5FB9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A0A457A-1E1B-67D9-E235-CCDC12BD94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32A26-C425-4BD2-8404-E753A2F4FB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5895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D3018B6-B15D-01EF-9675-996CB9759E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AB21A-85B4-42C4-A868-345135B726CA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4BF4BAB-BE53-861B-6044-392B779EEC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A36FAF-4D3F-5F0F-7A22-63DF51F2F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32A26-C425-4BD2-8404-E753A2F4FB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3281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3E98F1-F3B4-FFBD-463D-564D16BF3B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4C7586-A2B2-FCB4-896C-DF4EE7183A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7BAAAF-4F30-B489-49F8-92E5DF23BB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2C033A-511E-01C9-17A3-AEB1C0E785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AB21A-85B4-42C4-A868-345135B726CA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29E6BA-AD34-E23C-BFFF-A8422CC282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D2E6F4-5915-B67E-7E7B-65857BE8EB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32A26-C425-4BD2-8404-E753A2F4FB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7940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3241C9-93C5-2C6D-A65C-B97A9649DD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B09F7DA-CAAE-0609-8820-8777CCAEB89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61F08F-9AEF-407D-9594-B27525C3BC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CDFA0F-0C8B-1B00-4CE4-B46BD3CB1C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AB21A-85B4-42C4-A868-345135B726CA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5756EE-1B65-F239-E7E0-36F1A0D697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A1BA4B-9583-66C7-94DB-23CA5F1671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32A26-C425-4BD2-8404-E753A2F4FB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947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D332617-ACB1-F869-C5C6-4679C2E45F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A7293E-E79D-FEF7-3B60-3B00D4631F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DC295E-B2A2-2221-6ACA-4A6FCD46E7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D0AB21A-85B4-42C4-A868-345135B726CA}" type="datetimeFigureOut">
              <a:rPr lang="en-US" smtClean="0"/>
              <a:t>12/10/2025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9872A3-B6CA-00F0-E39D-4DF73803A5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4045AF-987B-79F7-6BF1-0B7CE72AD5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2B32A26-C425-4BD2-8404-E753A2F4FB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316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000785-3675-B8F1-81C9-CA43C9F523F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710579-EF56-3DF1-D775-ED4E9721A9E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2924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F9F3B2-CBFA-1B2E-6E53-03D97C6EF5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SA2 6G SI Completion Date - Way Forward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FACF58-3068-95E9-4565-50C915A780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ighlight>
                  <a:srgbClr val="00FF00"/>
                </a:highlight>
              </a:rPr>
              <a:t>Mar 2027</a:t>
            </a:r>
          </a:p>
          <a:p>
            <a:r>
              <a:rPr lang="en-US" dirty="0">
                <a:highlight>
                  <a:srgbClr val="00FF00"/>
                </a:highlight>
              </a:rPr>
              <a:t>To be captured in report – SA2 is asked to make every attempt to complete the study by Mar 2027 deadline and keep SA informed of any risks in meeting this deadline. </a:t>
            </a:r>
          </a:p>
        </p:txBody>
      </p:sp>
    </p:spTree>
    <p:extLst>
      <p:ext uri="{BB962C8B-B14F-4D97-AF65-F5344CB8AC3E}">
        <p14:creationId xmlns:p14="http://schemas.microsoft.com/office/powerpoint/2010/main" val="7543591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43</Words>
  <Application>Microsoft Office PowerPoint</Application>
  <PresentationFormat>Widescreen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SA2 6G SI Completion Date - Way Forward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Jain, Puneet</dc:creator>
  <cp:lastModifiedBy>Jain, Puneet</cp:lastModifiedBy>
  <cp:revision>2</cp:revision>
  <dcterms:created xsi:type="dcterms:W3CDTF">2025-12-09T21:00:03Z</dcterms:created>
  <dcterms:modified xsi:type="dcterms:W3CDTF">2025-12-10T16:26:05Z</dcterms:modified>
</cp:coreProperties>
</file>