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934" r:id="rId5"/>
    <p:sldId id="1033" r:id="rId6"/>
    <p:sldId id="1034" r:id="rId7"/>
    <p:sldId id="1035" r:id="rId8"/>
    <p:sldId id="1036" r:id="rId9"/>
    <p:sldId id="1037" r:id="rId10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FBD71"/>
    <a:srgbClr val="B1D254"/>
    <a:srgbClr val="D1DAE9"/>
    <a:srgbClr val="F0F3F8"/>
    <a:srgbClr val="0000FF"/>
    <a:srgbClr val="FF3300"/>
    <a:srgbClr val="FFFFFF"/>
    <a:srgbClr val="1E9657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3" autoAdjust="0"/>
    <p:restoredTop sz="95301" autoAdjust="0"/>
  </p:normalViewPr>
  <p:slideViewPr>
    <p:cSldViewPr snapToGrid="0">
      <p:cViewPr varScale="1">
        <p:scale>
          <a:sx n="110" d="100"/>
          <a:sy n="110" d="100"/>
        </p:scale>
        <p:origin x="45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1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RAN4#116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Yang Tang</a:t>
            </a:r>
            <a:endParaRPr lang="en-US" dirty="0">
              <a:latin typeface="+mj-ea"/>
              <a:ea typeface="+mj-ea"/>
            </a:endParaRP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65327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#116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Bengaluru, India, August 25th – 29th, 2025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747" y="-222024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90413"/>
              </p:ext>
            </p:extLst>
          </p:nvPr>
        </p:nvGraphicFramePr>
        <p:xfrm>
          <a:off x="339438" y="689513"/>
          <a:ext cx="11596307" cy="5554198"/>
        </p:xfrm>
        <a:graphic>
          <a:graphicData uri="http://schemas.openxmlformats.org/drawingml/2006/table">
            <a:tbl>
              <a:tblPr/>
              <a:tblGrid>
                <a:gridCol w="83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0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9:00-10:00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4. RAN4#116 Vice Chair Election (2 positions)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5. Plan on RAN4 6G discussion and meeting arrangement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6. Guidance and plan on R19/R20 basket WI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7. On TEI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handeling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8. Incoming LS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10:10-10:30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</a:t>
                      </a: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HPUE_NR_bands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HPUE_Basket_CADC_SUL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Tips for RRM session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[213] LCS_BDS_B2b_LCS_NAVIC_L1_SPS (3)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 (28)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 (10:10-11:00)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656735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LTE_NR_Other_basket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nb-NO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(62)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NR_RRM_Ph5_Part2 (37) (1 hour)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 (35)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Ku band </a:t>
                      </a: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IoT_device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After16:15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4.9GHz band for US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operation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(15)</a:t>
                      </a: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NR_RRM_Ph5_Part1 (35) (1 hour)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NR_NTN_Ku_bands (11)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NTN_testing_NGSO_channel_model (14)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nn-NO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(15:30-16:30)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35348"/>
                  </a:ext>
                </a:extLst>
              </a:tr>
              <a:tr h="348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A-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IoT_BSCW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Online</a:t>
                      </a: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NonCol_intraB_ENDC_NR_CA_Ph2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230] </a:t>
                      </a:r>
                      <a:r>
                        <a:rPr kumimoji="0" lang="en-GB" altLang="zh-CN" sz="8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NR_ATG_enh (21)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</a:t>
                      </a:r>
                      <a:r>
                        <a:rPr kumimoji="0" lang="fr-FR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NR_BS_RF_Part2_CLTA_SE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Fei (ZTE) and Michal (Huawei)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[216] [217] NR_MIMO_Ph5,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04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575037"/>
              </p:ext>
            </p:extLst>
          </p:nvPr>
        </p:nvGraphicFramePr>
        <p:xfrm>
          <a:off x="251209" y="1410676"/>
          <a:ext cx="11353430" cy="4903038"/>
        </p:xfrm>
        <a:graphic>
          <a:graphicData uri="http://schemas.openxmlformats.org/drawingml/2006/table">
            <a:tbl>
              <a:tblPr/>
              <a:tblGrid>
                <a:gridCol w="799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8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NR_FR1_7MHz_BW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NR_Mob_Ph4_Part1 (52) Cont.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NR_Mob_Ph4_Part2 (13)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6Rx demod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chaired by Tricia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UE and SAN RF NTN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NR_IoT_NTN_less_than_5MHz_BSRF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NR_NTN_Ph3_General_UE_RF (22)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NR_LPWUS,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lang="en-US" altLang="zh-CN" sz="800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Xusheng</a:t>
                      </a:r>
                      <a:r>
                        <a:rPr lang="en-US" altLang="zh-CN" sz="800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(vivo)</a:t>
                      </a: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  <a:endParaRPr kumimoji="0" lang="zh-CN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516519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NR_ENDC_RF_Ph4_part3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NR_LBCA_Sw (33)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 (12:00 - 13:00)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NR_duplex_evo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Yanze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Fu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(36)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14:30-16:30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NR_LBCA_Sw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(32)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FS_NR_AIML_Mob_Part1 (38)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FS_NR_AIML_Mob_Part2 (14)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NR_NTN_Ku_Band_General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NR_NTN_Ku_Band_Coexistence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IoT NTN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 (22)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Demod_Ph5 UE and BS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NR_demod_Ph5_Part1_General_BS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Karsten Petersen (Nokia) and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NR_LPWUS_demod (10) chaired by Jahidur (if time available)</a:t>
                      </a: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</a:t>
                      </a:r>
                      <a:r>
                        <a:rPr kumimoji="0" lang="nn-NO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Break</a:t>
                      </a: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311092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32, cont.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NR_XR_Ph3 (30)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5G Broadcast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5G_Broadcast_GSO_NTN_band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(17:00~18:00):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[134/135] A-IoT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[101~104]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UERF_maintenance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topics),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Qiu (Xiaomi)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[211][212] NR_RRM_Ph5, Chaired by Jerry Cui (Apple)</a:t>
                      </a:r>
                      <a:endParaRPr lang="en-US" altLang="zh-CN" sz="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 RF maintenance chaired by </a:t>
                      </a:r>
                      <a:r>
                        <a:rPr kumimoji="0" lang="sv-SE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Torbjörn Elfström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5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210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17222"/>
              </p:ext>
            </p:extLst>
          </p:nvPr>
        </p:nvGraphicFramePr>
        <p:xfrm>
          <a:off x="279896" y="986109"/>
          <a:ext cx="11510452" cy="5472963"/>
        </p:xfrm>
        <a:graphic>
          <a:graphicData uri="http://schemas.openxmlformats.org/drawingml/2006/table">
            <a:tbl>
              <a:tblPr/>
              <a:tblGrid>
                <a:gridCol w="935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8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(68)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Netw_Energy_NR_enh_Part1 (52)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Netw_Energy_NR_enh_Part2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IoT NTN TDD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16] IoT_NTN_TDD_UE_SAN_RF </a:t>
                      </a: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Dorin (Thales)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NR_BS_RF_Part2_CLTA_SE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[304] NR_BS_RF_Part3_OTA_TRP (18)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(8:30-9:30)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</a:t>
                      </a:r>
                      <a:r>
                        <a:rPr lang="en-US" altLang="zh-CN" sz="8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(9:30 -10:30)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NR_NTN_Ku_Band_Coexistence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Manook(SES)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04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54715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(22, </a:t>
                      </a: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.)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After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11:30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NR_LPWUS (53) (1 hour)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IoT_NTN_TDD (7) (1 hour)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(43)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</a:t>
                      </a:r>
                    </a:p>
                    <a:p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[226] Rel-19 NR_Mob_Ph4, </a:t>
                      </a:r>
                      <a:r>
                        <a:rPr lang="fr-FR" altLang="zh-CN" sz="800" b="0" strike="noStrike" kern="12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lang="fr-FR" altLang="zh-CN" sz="800" b="0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Qiming Li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NR_MIMO_Ph5_UE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NR_NTN_Ph3_Part2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NR_NTN_Ph3_Part1 (39)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(2nd pass)  [TBD Ad-hoc or Online]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zh-CN" sz="8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RRM Ad-hoc: (14:00-15:30)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altLang="zh-CN" sz="8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[227] NR_XR_Ph3, Chaired by Rafael Paiva (Nokia)</a:t>
                      </a:r>
                      <a:endParaRPr lang="zh-CN" altLang="zh-CN" sz="8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(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15:30-16:30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Demod_Maintenance_Part2 chaired by Manasa Raghavan (Apple)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Demod_Maintenance_Part1 chaired by Axel Mueller (Nokia)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1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pt-B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C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968582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NR_IoT_NTN_HPUE_part1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[228]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Ambient_IoT_Solutions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</a:t>
                      </a: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A-</a:t>
                      </a:r>
                      <a:r>
                        <a:rPr kumimoji="0" lang="en-US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IoT_demod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 (17:00~18:15):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Chaired by Iwo Angelow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Chaired by Per Lindell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(18:00-19:00)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</a:t>
                      </a:r>
                      <a:r>
                        <a:rPr kumimoji="0" lang="nn-NO" altLang="zh-CN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NR_LBCA_Sw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Jerry Cui (Apple)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(Agreements to be confirmed online)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 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(18:15-19:00)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NR_ENDC_RF_Ph4_part2Chaired by Tina(Yuanyuan) Zhang (Samsung)</a:t>
                      </a: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(In Sheraton Hotel)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349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92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92" y="-83247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06970"/>
              </p:ext>
            </p:extLst>
          </p:nvPr>
        </p:nvGraphicFramePr>
        <p:xfrm>
          <a:off x="401652" y="754954"/>
          <a:ext cx="11318156" cy="5371526"/>
        </p:xfrm>
        <a:graphic>
          <a:graphicData uri="http://schemas.openxmlformats.org/drawingml/2006/table">
            <a:tbl>
              <a:tblPr/>
              <a:tblGrid>
                <a:gridCol w="874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1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 (RAN4 Breakout1)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(RAN4 Breakout2 )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 (RAN4 Breakout3)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NR_IoT_NTN_HPUE_part2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(12)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</a:t>
                      </a:r>
                      <a:r>
                        <a:rPr kumimoji="0" lang="nn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NR_IoT_NTN_Bands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NR_MIMO_Ph5_Part1 </a:t>
                      </a: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NR_MIMO_Ph5_Part2 (15)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Ku band RF (8:00 – 9:00)  [Start at 8:00]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Chaired by Tank (CHTTL) 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  (9:00 – 10:30)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NR_duplex_evo_demod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NR_IoT_NTN_less_than_5MHz_demod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8:30 - 9:30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FS_NR_AIML_Mob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Fahad Syed Muhammad  (Nokia)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6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618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(7)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11:00 - 12:00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12:00 - 13:00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 slot for: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discussion on Rel-19 core CRs (Encourage RRM delegates to stay in the RRM room)</a:t>
                      </a:r>
                    </a:p>
                    <a:p>
                      <a:pPr marL="252000" marR="0" lvl="0" indent="-1440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Request revision/new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numbers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NR_ENDC_RF_Ph4_Demod_6Rx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NR_7MHz_demod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5G_Broadcast_Ph2 (3)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(11:00-12:00)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[128/129]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Runsen Tang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(12:00-13:00)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[227] NR_NTN_Ph3, Charied by CH (Qualcomm)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trike="sng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Upto_R16_UERF_maintenance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(Cont)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R17_UERF_maintenance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(13)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Rel-19 open issues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BSRF_Maintenance_TEI (68)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Demod_Maintenance_TEI_Part1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Demod_Maintenance_TEI_Part2 (16)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MIMO </a:t>
                      </a:r>
                      <a:r>
                        <a:rPr kumimoji="0" lang="en-US" altLang="zh-CN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(14:30 – 15:30)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NR_MIMO_demod chaired by Lili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99859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</a:t>
                      </a: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selected topics</a:t>
                      </a:r>
                      <a:endParaRPr kumimoji="0" lang="fr-FR" altLang="zh-CN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Up to Rel-19 Maintenance and TEI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Maintenance_R18_R19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(116)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Maintenance_R17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(68)</a:t>
                      </a:r>
                      <a:endParaRPr kumimoji="0" lang="en-US" altLang="zh-CN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Maintenance_up_to_R16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(88)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Please request the revision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tdoc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numbers before this session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</a:t>
                      </a: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NR_NTN_Ph3_demod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IoT_NTN_Ph3_demod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critical issues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Ku band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coex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SCM for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UE/SAN RF, others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17:00-18:00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NR_ENDC_RF_Ph4_part1 Chaired by Leo(Ye) Liu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</a:t>
                      </a: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NR_AIML_air_part1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Vali (Qualcomm) (18:00-19:00)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Tom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(19:00-19:30)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[221]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TBD Online or Ad-hoc: 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critical issue TBD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</a:t>
                      </a: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list 2nd </a:t>
                      </a:r>
                      <a:r>
                        <a:rPr lang="nn-NO" altLang="zh-CN" sz="800" b="1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round</a:t>
                      </a: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Feature list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Jingjing Chen(CMCC)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7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2485"/>
              </p:ext>
            </p:extLst>
          </p:nvPr>
        </p:nvGraphicFramePr>
        <p:xfrm>
          <a:off x="239391" y="1416731"/>
          <a:ext cx="11657335" cy="3651972"/>
        </p:xfrm>
        <a:graphic>
          <a:graphicData uri="http://schemas.openxmlformats.org/drawingml/2006/table">
            <a:tbl>
              <a:tblPr/>
              <a:tblGrid>
                <a:gridCol w="78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6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151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AI/ML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NR_AIML_air_part2 (cont)</a:t>
                      </a:r>
                      <a:endParaRPr lang="en-US" altLang="zh-CN" sz="800" b="1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(UE RF related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IoT_NTN_TDD_UE_SAN_RF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10:30-11:00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134724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(OTA topics are treated first)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TRP_TRS_MIMO_OTA_Ph3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NR_FR2_OTA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 in thread order)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 (or earlier time) 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97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www.w3.org/XML/1998/namespace"/>
    <ds:schemaRef ds:uri="http://schemas.microsoft.com/office/2006/documentManagement/types"/>
    <ds:schemaRef ds:uri="http://purl.org/dc/terms/"/>
    <ds:schemaRef ds:uri="23d77754-4ccc-4c57-9291-cab09e81894a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548338</TotalTime>
  <Words>3097</Words>
  <Application>Microsoft Office PowerPoint</Application>
  <PresentationFormat>Widescreen</PresentationFormat>
  <Paragraphs>383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微软雅黑</vt:lpstr>
      <vt:lpstr>Arial</vt:lpstr>
      <vt:lpstr>Arial Black</vt:lpstr>
      <vt:lpstr>Calibri</vt:lpstr>
      <vt:lpstr>Times New Roman</vt:lpstr>
      <vt:lpstr>3gpp</vt:lpstr>
      <vt:lpstr>RAN4#116 meeting schedule</vt:lpstr>
      <vt:lpstr>Monday</vt:lpstr>
      <vt:lpstr>Tuesday</vt:lpstr>
      <vt:lpstr>Wednesday</vt:lpstr>
      <vt:lpstr>Thursday</vt:lpstr>
      <vt:lpstr>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Gene Fong</cp:lastModifiedBy>
  <cp:revision>4001</cp:revision>
  <cp:lastPrinted>2016-09-15T08:31:35Z</cp:lastPrinted>
  <dcterms:created xsi:type="dcterms:W3CDTF">2009-11-27T05:15:11Z</dcterms:created>
  <dcterms:modified xsi:type="dcterms:W3CDTF">2025-08-25T01:02:32Z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1744642617</vt:lpwstr>
  </property>
</Properties>
</file>