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FBD71"/>
    <a:srgbClr val="B1D254"/>
    <a:srgbClr val="D1DAE9"/>
    <a:srgbClr val="F0F3F8"/>
    <a:srgbClr val="0000FF"/>
    <a:srgbClr val="FF3300"/>
    <a:srgbClr val="FFFFFF"/>
    <a:srgbClr val="1E9657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93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800" y="3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65327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490413"/>
              </p:ext>
            </p:extLst>
          </p:nvPr>
        </p:nvGraphicFramePr>
        <p:xfrm>
          <a:off x="339438" y="689513"/>
          <a:ext cx="11596307" cy="555419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[213] LCS_BDS_B2b_LCS_NAVIC_L1_SPS (3)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(10:10-11:00)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b-NO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(62)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NR_RRM_Ph5_Part2 (37) (1 hour)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After16:15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230]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590719"/>
              </p:ext>
            </p:extLst>
          </p:nvPr>
        </p:nvGraphicFramePr>
        <p:xfrm>
          <a:off x="251209" y="1410676"/>
          <a:ext cx="11353430" cy="465919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 Cont.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topics),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817222"/>
              </p:ext>
            </p:extLst>
          </p:nvPr>
        </p:nvGraphicFramePr>
        <p:xfrm>
          <a:off x="279896" y="986109"/>
          <a:ext cx="11510452" cy="547296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[TBD Ad-hoc or Online]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(14:00-15:30)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(17:00~18:15):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(Agreements to be confirmed online)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(18:15-19:00)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(In Sheraton Hotel)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349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993187"/>
              </p:ext>
            </p:extLst>
          </p:nvPr>
        </p:nvGraphicFramePr>
        <p:xfrm>
          <a:off x="401652" y="754954"/>
          <a:ext cx="11318156" cy="5371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SCM for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UE/SAN RF, others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TBD Online or Ad-hoc: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critical issue TBD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8248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www.w3.org/XML/1998/namespace"/>
    <ds:schemaRef ds:uri="http://schemas.microsoft.com/office/2006/documentManagement/types"/>
    <ds:schemaRef ds:uri="http://purl.org/dc/terms/"/>
    <ds:schemaRef ds:uri="23d77754-4ccc-4c57-9291-cab09e81894a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548335</TotalTime>
  <Words>3058</Words>
  <Application>Microsoft Macintosh PowerPoint</Application>
  <PresentationFormat>Widescreen</PresentationFormat>
  <Paragraphs>381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4000</cp:revision>
  <cp:lastPrinted>2016-09-15T08:31:35Z</cp:lastPrinted>
  <dcterms:created xsi:type="dcterms:W3CDTF">2009-11-27T05:15:11Z</dcterms:created>
  <dcterms:modified xsi:type="dcterms:W3CDTF">2025-08-22T17:41:48Z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