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</p:sldIdLst>
  <p:sldSz cx="12192000" cy="6858000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0B0FA1-35A1-4931-A484-533E97B4DC3C}" v="1" dt="2025-12-10T15:04:23.9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8" autoAdjust="0"/>
    <p:restoredTop sz="94660"/>
  </p:normalViewPr>
  <p:slideViewPr>
    <p:cSldViewPr snapToGrid="0">
      <p:cViewPr varScale="1">
        <p:scale>
          <a:sx n="91" d="100"/>
          <a:sy n="91" d="100"/>
        </p:scale>
        <p:origin x="62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51056-CBB8-428D-9E1A-766BD23DC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1768F-D005-4421-AA31-741D30EF7E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B3E7A-06BF-40E0-B126-B091E483C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7F9FE-D47D-4E9F-81B2-41961B2B2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1DAA5-837B-4B75-83FA-22A7A70C7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660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AF043-40E5-4E0F-BA00-9D0DB036D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5A34F5-0971-4D8A-86E8-00586CAC38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5F0D6-0378-4B09-B87C-644FC6760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2C691-C20D-440D-B0D8-C2F818C80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C03F2-0A77-40B3-BC4A-350638564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58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29AD3A-7364-41C0-B0D4-2EB324BE8E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B0E6AA-A2EC-4D75-9E18-5F3FF598B0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C2D892-9689-4E08-99C1-1C837EA94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A97F27-3DFE-4954-914B-F4E509369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F40C6-89C8-4DCD-9916-8FBAD7FCD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2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5EC87-8CAA-47DB-88CD-106449725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60D96-30F0-4F9A-A08C-CE1155D80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BDECE-9357-47C4-8FA2-576AD0678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685774-E35A-45DE-B607-E5C8E546D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9E755-2685-43CF-9AB6-255E802BD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478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B143E-E019-470A-9948-9B554B38A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2CB928-FB74-4E13-B284-8E603C4E4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A63398-36F5-46A0-A4EC-F6CB292C9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5E583C-D555-4719-AA55-08EF3FC39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2A84BB-01BD-450D-B708-A9CFC18DC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093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1935B-4E5C-47F2-814A-4D005AF92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7DAF7-7543-43B4-88CB-E9D9406618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48B636-C304-44F6-8437-908A315071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94FF1F-4B05-4AE2-9201-B1B31BD5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1900-9734-4BC3-A687-F7694ADD9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0CEBA2-61E5-49A0-994A-AE150E964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B723B-B4C1-46BB-A588-02129BAC0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9CCA96-89B9-49DB-BB31-22CBC1E86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3A6BA7-97E9-425F-8D96-C927617D3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C6C285-75E2-4251-A9C9-B3F4D50F9D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5A106A-340A-45B6-9C9B-848A161B16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509B25-D020-428C-AE21-FDCF64138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2EECF4-8E38-4F4C-8AA5-8AF8766D1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4E564F-1601-4BAE-A8AD-59B68B73F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412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864B-065D-44C1-A2E6-16C8711A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755324-C33B-4EF9-9CB5-313861975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A70B8D-2C61-4C39-B8C5-607071C40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40E85F-374D-4130-9225-E78067A4A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327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766DFB-65FF-4677-B6A5-1E6AD0054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70E95F-39A4-4F7B-81D7-B6466CE2B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88CF0B-5075-415E-A27F-3BD0E9695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592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E59E0-09A5-4982-8AD4-D36B7D7A8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450A3-44A0-4355-B713-D097F2B63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00BA7F-9CE6-4BF3-B127-A366CBC9F2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3EBBD5-DA10-49E3-B649-2BEFA3274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71EC54-A031-43D0-BF12-FC59AB2E5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03F6CA-F706-4431-A66E-F8B5C9685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215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36220-7285-40A2-8FAF-8DE5BCAFA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BBBD3C-9EC9-4D84-85BA-0E23198C94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33D7D6-BAA8-4100-8E73-3004F0152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50653-708F-41AB-9C3F-E7778E5C0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87A900-7AC6-4EF7-B561-4D7126ECF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8D04CD-0095-4BBF-BEDC-F0294F715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0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DC5DFF-C1E3-476E-BDC3-EDCD93C2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E407A2-463E-41F5-AE9D-C84DFF8895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81E9C-2182-4D83-884B-23BBB7F5F0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7A6A2-7AA0-4028-9005-DC3EF424CC08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485CD-8F21-4384-8D25-81B2E7DE3A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01F4E-1A07-4E2D-9E0E-86667E9EFE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832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5BE9C-5A8A-4D67-BD47-70146A9C9E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On CA with HPUE and 4Tx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8629DC-9812-42B4-B0D5-6963D8A145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Qualcomm Incorporated, T-Mobile USA, Verizon, AT&amp;T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84A3B4-D933-4AE1-9942-90A96CABBAD8}"/>
              </a:ext>
            </a:extLst>
          </p:cNvPr>
          <p:cNvSpPr txBox="1"/>
          <p:nvPr/>
        </p:nvSpPr>
        <p:spPr>
          <a:xfrm>
            <a:off x="10582422" y="390645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RP-253830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42685F-19E9-47BB-AAA2-DECBD70CFA72}"/>
              </a:ext>
            </a:extLst>
          </p:cNvPr>
          <p:cNvSpPr txBox="1"/>
          <p:nvPr/>
        </p:nvSpPr>
        <p:spPr>
          <a:xfrm>
            <a:off x="295779" y="397590"/>
            <a:ext cx="43720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3GPP TSG-RAN Meeting #110</a:t>
            </a:r>
          </a:p>
          <a:p>
            <a:r>
              <a:rPr lang="en-US" altLang="ja-JP" dirty="0"/>
              <a:t>Baltimore, MD, US, December 8</a:t>
            </a:r>
            <a:r>
              <a:rPr lang="en-US" altLang="ja-JP" baseline="30000" dirty="0"/>
              <a:t>th</a:t>
            </a:r>
            <a:r>
              <a:rPr lang="en-US" altLang="ja-JP" dirty="0"/>
              <a:t>-11</a:t>
            </a:r>
            <a:r>
              <a:rPr lang="en-US" altLang="ja-JP" baseline="30000" dirty="0"/>
              <a:t>th</a:t>
            </a:r>
            <a:r>
              <a:rPr lang="en-US" altLang="ja-JP" dirty="0"/>
              <a:t>  2025</a:t>
            </a:r>
            <a:endParaRPr lang="en-US" dirty="0"/>
          </a:p>
        </p:txBody>
      </p:sp>
      <p:sp>
        <p:nvSpPr>
          <p:cNvPr id="14" name="RS_Classification_Standard"/>
          <p:cNvSpPr txBox="1"/>
          <p:nvPr/>
        </p:nvSpPr>
        <p:spPr>
          <a:xfrm>
            <a:off x="12038047" y="6289521"/>
            <a:ext cx="153953" cy="212879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vert="horz" wrap="none" lIns="76200" tIns="36830" rIns="76200" bIns="36830" rtlCol="0" anchor="ctr">
            <a:spAutoFit/>
          </a:bodyPr>
          <a:lstStyle/>
          <a:p>
            <a:endParaRPr lang="en-GB" sz="900" b="1" kern="900" spc="10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0213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8B25A-45BF-4258-88D1-F161CF27D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Way Forward</a:t>
            </a:r>
            <a:endParaRPr kumimoji="1" lang="ja-JP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4A247-4D28-4F88-B6C6-35D870934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kumimoji="1" lang="en-US" altLang="ja-JP" dirty="0"/>
              <a:t>RAN4 to work on developing requirements </a:t>
            </a:r>
            <a:r>
              <a:rPr kumimoji="1" lang="en-US" altLang="ja-JP" dirty="0">
                <a:solidFill>
                  <a:srgbClr val="FF0000"/>
                </a:solidFill>
              </a:rPr>
              <a:t>for </a:t>
            </a:r>
            <a:r>
              <a:rPr kumimoji="1" lang="en-US" altLang="zh-CN" dirty="0">
                <a:solidFill>
                  <a:srgbClr val="FF0000"/>
                </a:solidFill>
              </a:rPr>
              <a:t>inter-band NR UL</a:t>
            </a:r>
            <a:r>
              <a:rPr kumimoji="1" lang="en-US" altLang="ja-JP" dirty="0">
                <a:solidFill>
                  <a:srgbClr val="FF0000"/>
                </a:solidFill>
              </a:rPr>
              <a:t>CA with UL MIMO/</a:t>
            </a:r>
            <a:r>
              <a:rPr kumimoji="1" lang="en-US" altLang="ja-JP" dirty="0" err="1">
                <a:solidFill>
                  <a:srgbClr val="FF0000"/>
                </a:solidFill>
              </a:rPr>
              <a:t>TxD</a:t>
            </a:r>
            <a:r>
              <a:rPr kumimoji="1" lang="en-US" altLang="ja-JP" dirty="0">
                <a:solidFill>
                  <a:srgbClr val="FF0000"/>
                </a:solidFill>
              </a:rPr>
              <a:t> with 4Tx in </a:t>
            </a:r>
            <a:r>
              <a:rPr kumimoji="1" lang="en-US" altLang="ja-JP" dirty="0" err="1">
                <a:solidFill>
                  <a:srgbClr val="FF0000"/>
                </a:solidFill>
              </a:rPr>
              <a:t>total</a:t>
            </a:r>
            <a:r>
              <a:rPr kumimoji="1" lang="en-US" altLang="ja-JP" strike="sngStrike" dirty="0" err="1">
                <a:solidFill>
                  <a:srgbClr val="FF0000"/>
                </a:solidFill>
              </a:rPr>
              <a:t>combinations</a:t>
            </a:r>
            <a:r>
              <a:rPr kumimoji="1" lang="en-US" altLang="ja-JP" strike="sngStrike" dirty="0">
                <a:solidFill>
                  <a:srgbClr val="FF0000"/>
                </a:solidFill>
              </a:rPr>
              <a:t> with inter-band UL and 4Tx:</a:t>
            </a:r>
          </a:p>
          <a:p>
            <a:pPr lvl="1"/>
            <a:r>
              <a:rPr kumimoji="1" lang="en-US" altLang="ja-JP" dirty="0"/>
              <a:t>Scope is limited to 2Tx on each band </a:t>
            </a:r>
            <a:r>
              <a:rPr kumimoji="1" lang="en-US" altLang="ja-JP" dirty="0">
                <a:solidFill>
                  <a:srgbClr val="FF0000"/>
                </a:solidFill>
              </a:rPr>
              <a:t>with UL MIMO/</a:t>
            </a:r>
            <a:r>
              <a:rPr kumimoji="1" lang="en-US" altLang="ja-JP" dirty="0" err="1">
                <a:solidFill>
                  <a:srgbClr val="FF0000"/>
                </a:solidFill>
              </a:rPr>
              <a:t>TxD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lvl="1"/>
            <a:r>
              <a:rPr kumimoji="1" lang="en-US" altLang="ja-JP" dirty="0"/>
              <a:t>Power class combination of PC2+PC1.5, </a:t>
            </a:r>
            <a:r>
              <a:rPr kumimoji="1" lang="en-US" altLang="ja-JP" dirty="0">
                <a:solidFill>
                  <a:schemeClr val="accent1"/>
                </a:solidFill>
              </a:rPr>
              <a:t>CA power class 1.5 with higher power limit R17 capability</a:t>
            </a:r>
          </a:p>
          <a:p>
            <a:pPr lvl="1"/>
            <a:r>
              <a:rPr kumimoji="1" lang="en-US" altLang="ja-JP" dirty="0"/>
              <a:t>Applicable only to FWA devices</a:t>
            </a:r>
          </a:p>
          <a:p>
            <a:pPr lvl="1"/>
            <a:r>
              <a:rPr kumimoji="1" lang="en-US" altLang="ja-JP" dirty="0"/>
              <a:t>Take n25+n41 as example band combination</a:t>
            </a:r>
          </a:p>
          <a:p>
            <a:pPr lvl="1"/>
            <a:r>
              <a:rPr kumimoji="1" lang="en-US" altLang="ja-JP" dirty="0"/>
              <a:t>Work to be conducted under TEI19</a:t>
            </a:r>
            <a:r>
              <a:rPr kumimoji="1" lang="en-US" altLang="ja-JP" dirty="0">
                <a:solidFill>
                  <a:srgbClr val="FF0000"/>
                </a:solidFill>
              </a:rPr>
              <a:t>, and expected to be completed in Q1 2026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119461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S_CLASSIFICATION_RESETFORMATTING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S_CLASSIFICATIONID" val="0"/>
  <p:tag name="RS_CLASSIFICATION" val="UNRESTRICTE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08f6f869-1ed0-46b3-a227-1d3e52347e28}" enabled="1" method="Standard" siteId="{98e9ba89-e1a1-4e38-9007-8bdabc25de1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955</TotalTime>
  <Words>118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On CA with HPUE and 4Tx</vt:lpstr>
      <vt:lpstr>Way Forward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Way forward on Intra-band EN-DC MPR, A-MPR, and Pcmax</dc:title>
  <dc:creator>Gene Fong</dc:creator>
  <cp:lastModifiedBy>Valentin Gheorghiu</cp:lastModifiedBy>
  <cp:revision>39</cp:revision>
  <dcterms:created xsi:type="dcterms:W3CDTF">2018-11-16T19:32:30Z</dcterms:created>
  <dcterms:modified xsi:type="dcterms:W3CDTF">2025-12-10T16:16:34Z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RS_Classification">
    <vt:lpwstr>UNRESTRICTED</vt:lpwstr>
  </property>
  <property fmtid="{D5CDD505-2E9C-101B-9397-08002B2CF9AE}" pid="4" name="RS_ClassificationID">
    <vt:i4>0</vt:i4>
  </property>
</Properties>
</file>