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customXml/itemProps6.xml" ContentType="application/vnd.openxmlformats-officedocument.customXmlProperties+xml"/>
  <Override PartName="/customXml/itemProps7.xml" ContentType="application/vnd.openxmlformats-officedocument.customXmlProperties+xml"/>
  <Override PartName="/customXml/itemProps8.xml" ContentType="application/vnd.openxmlformats-officedocument.customXmlProperties+xml"/>
  <Override PartName="/customXml/itemProps9.xml" ContentType="application/vnd.openxmlformats-officedocument.customXmlProperties+xml"/>
  <Override PartName="/customXml/itemProps10.xml" ContentType="application/vnd.openxmlformats-officedocument.customXmlProperties+xml"/>
  <Override PartName="/customXml/itemProps11.xml" ContentType="application/vnd.openxmlformats-officedocument.customXmlProperties+xml"/>
  <Override PartName="/customXml/itemProps12.xml" ContentType="application/vnd.openxmlformats-officedocument.customXmlProperties+xml"/>
  <Override PartName="/customXml/itemProps13.xml" ContentType="application/vnd.openxmlformats-officedocument.customXmlProperties+xml"/>
  <Override PartName="/customXml/itemProps14.xml" ContentType="application/vnd.openxmlformats-officedocument.customXmlProperties+xml"/>
  <Override PartName="/customXml/itemProps15.xml" ContentType="application/vnd.openxmlformats-officedocument.customXmlProperties+xml"/>
  <Override PartName="/customXml/itemProps16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7"/>
  </p:sldMasterIdLst>
  <p:notesMasterIdLst>
    <p:notesMasterId r:id="rId23"/>
  </p:notesMasterIdLst>
  <p:handoutMasterIdLst>
    <p:handoutMasterId r:id="rId24"/>
  </p:handoutMasterIdLst>
  <p:sldIdLst>
    <p:sldId id="1376" r:id="rId18"/>
    <p:sldId id="1372" r:id="rId19"/>
    <p:sldId id="1378" r:id="rId20"/>
    <p:sldId id="1380" r:id="rId21"/>
    <p:sldId id="1374" r:id="rId22"/>
  </p:sldIdLst>
  <p:sldSz cx="12192000" cy="6858000"/>
  <p:notesSz cx="6797675" cy="9928225"/>
  <p:custDataLst>
    <p:tags r:id="rId2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views on R20" id="{44308F25-DD4F-4862-9938-704765C6EDA3}">
          <p14:sldIdLst>
            <p14:sldId id="1376"/>
            <p14:sldId id="1372"/>
            <p14:sldId id="1378"/>
            <p14:sldId id="1380"/>
            <p14:sldId id="1374"/>
          </p14:sldIdLst>
        </p14:section>
      </p14:sectionLst>
    </p:ex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汪建君 (Jianjun Wang)" initials="汪建君" lastIdx="5" clrIdx="0"/>
  <p:cmAuthor id="2" name="王琳琳 (Eileen Wang)" initials="王琳琳" lastIdx="1" clrIdx="1"/>
  <p:cmAuthor id="3" name="McGill, Erica" initials="ME" lastIdx="18" clrIdx="2"/>
  <p:cmAuthor id="4" name="David Ai" initials="DA" lastIdx="1" clrIdx="3"/>
  <p:cmAuthor id="5" name="Administrator" initials="A" lastIdx="1" clrIdx="4"/>
  <p:cmAuthor id="6" name="朱宇 (Fisher Zhu)" initials="朱宇" lastIdx="24" clrIdx="5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A56FC"/>
    <a:srgbClr val="920784"/>
    <a:srgbClr val="FFFFFF"/>
    <a:srgbClr val="09D394"/>
    <a:srgbClr val="2277FF"/>
    <a:srgbClr val="20369B"/>
    <a:srgbClr val="EF2289"/>
    <a:srgbClr val="EBEDF1"/>
    <a:srgbClr val="AFAFB0"/>
    <a:srgbClr val="F6F7F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A111915-BE36-4E01-A7E5-04B1672EAD32}" styleName="浅色样式 2 - 强调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7DF18680-E054-41AD-8BC1-D1AEF772440D}" styleName="中度样式 2 - 强调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409" autoAdjust="0"/>
    <p:restoredTop sz="93318" autoAdjust="0"/>
  </p:normalViewPr>
  <p:slideViewPr>
    <p:cSldViewPr snapToGrid="0">
      <p:cViewPr varScale="1">
        <p:scale>
          <a:sx n="110" d="100"/>
          <a:sy n="110" d="100"/>
        </p:scale>
        <p:origin x="484" y="60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-12532"/>
    </p:cViewPr>
  </p:sorterViewPr>
  <p:notesViewPr>
    <p:cSldViewPr snapToGrid="0">
      <p:cViewPr varScale="1">
        <p:scale>
          <a:sx n="113" d="100"/>
          <a:sy n="113" d="100"/>
        </p:scale>
        <p:origin x="4368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ustomXml" Target="../customXml/item8.xml"/><Relationship Id="rId13" Type="http://schemas.openxmlformats.org/officeDocument/2006/relationships/customXml" Target="../customXml/item13.xml"/><Relationship Id="rId18" Type="http://schemas.openxmlformats.org/officeDocument/2006/relationships/slide" Target="slides/slide1.xml"/><Relationship Id="rId26" Type="http://schemas.openxmlformats.org/officeDocument/2006/relationships/commentAuthors" Target="commentAuthors.xml"/><Relationship Id="rId3" Type="http://schemas.openxmlformats.org/officeDocument/2006/relationships/customXml" Target="../customXml/item3.xml"/><Relationship Id="rId21" Type="http://schemas.openxmlformats.org/officeDocument/2006/relationships/slide" Target="slides/slide4.xml"/><Relationship Id="rId7" Type="http://schemas.openxmlformats.org/officeDocument/2006/relationships/customXml" Target="../customXml/item7.xml"/><Relationship Id="rId12" Type="http://schemas.openxmlformats.org/officeDocument/2006/relationships/customXml" Target="../customXml/item12.xml"/><Relationship Id="rId17" Type="http://schemas.openxmlformats.org/officeDocument/2006/relationships/slideMaster" Target="slideMasters/slideMaster1.xml"/><Relationship Id="rId25" Type="http://schemas.openxmlformats.org/officeDocument/2006/relationships/tags" Target="tags/tag1.xml"/><Relationship Id="rId2" Type="http://schemas.openxmlformats.org/officeDocument/2006/relationships/customXml" Target="../customXml/item2.xml"/><Relationship Id="rId16" Type="http://schemas.openxmlformats.org/officeDocument/2006/relationships/customXml" Target="../customXml/item16.xml"/><Relationship Id="rId20" Type="http://schemas.openxmlformats.org/officeDocument/2006/relationships/slide" Target="slides/slide3.xml"/><Relationship Id="rId29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customXml" Target="../customXml/item6.xml"/><Relationship Id="rId11" Type="http://schemas.openxmlformats.org/officeDocument/2006/relationships/customXml" Target="../customXml/item11.xml"/><Relationship Id="rId24" Type="http://schemas.openxmlformats.org/officeDocument/2006/relationships/handoutMaster" Target="handoutMasters/handoutMaster1.xml"/><Relationship Id="rId5" Type="http://schemas.openxmlformats.org/officeDocument/2006/relationships/customXml" Target="../customXml/item5.xml"/><Relationship Id="rId15" Type="http://schemas.openxmlformats.org/officeDocument/2006/relationships/customXml" Target="../customXml/item15.xml"/><Relationship Id="rId23" Type="http://schemas.openxmlformats.org/officeDocument/2006/relationships/notesMaster" Target="notesMasters/notesMaster1.xml"/><Relationship Id="rId28" Type="http://schemas.openxmlformats.org/officeDocument/2006/relationships/viewProps" Target="viewProps.xml"/><Relationship Id="rId10" Type="http://schemas.openxmlformats.org/officeDocument/2006/relationships/customXml" Target="../customXml/item10.xml"/><Relationship Id="rId19" Type="http://schemas.openxmlformats.org/officeDocument/2006/relationships/slide" Target="slides/slide2.xml"/><Relationship Id="rId4" Type="http://schemas.openxmlformats.org/officeDocument/2006/relationships/customXml" Target="../customXml/item4.xml"/><Relationship Id="rId9" Type="http://schemas.openxmlformats.org/officeDocument/2006/relationships/customXml" Target="../customXml/item9.xml"/><Relationship Id="rId14" Type="http://schemas.openxmlformats.org/officeDocument/2006/relationships/customXml" Target="../customXml/item14.xml"/><Relationship Id="rId22" Type="http://schemas.openxmlformats.org/officeDocument/2006/relationships/slide" Target="slides/slide5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:a16="http://schemas.microsoft.com/office/drawing/2014/main" id="{43F077B9-2D69-C4AB-469D-2474F099D0F5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DDE089BA-CA7A-2846-C787-B23584C9196F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A867D60-B0AD-4517-B9C4-F839484118E8}" type="datetimeFigureOut">
              <a:rPr lang="zh-CN" altLang="en-US" smtClean="0"/>
              <a:t>2025/11/26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DA08C758-980D-A534-E28A-F36826722A8B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942975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CE1588B9-734B-6769-CC86-08BCBF1988B1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49688" y="942975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7C1C5A3-F12F-4B17-AD34-241D8F89DC0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174304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9331DB0-C4BF-4125-B2C9-5FC7F396B5C9}" type="datetimeFigureOut">
              <a:rPr lang="zh-CN" altLang="en-US" smtClean="0"/>
              <a:t>2025/11/26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79768" y="4777958"/>
            <a:ext cx="5438140" cy="3909239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50443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77F777A-92CA-478D-B051-76C87CE75C6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 smtClean="0"/>
              <a:t>UL</a:t>
            </a:r>
            <a:r>
              <a:rPr lang="en-US" altLang="zh-CN" baseline="0" dirty="0" smtClean="0"/>
              <a:t> modulation order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7F777A-92CA-478D-B051-76C87CE75C62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128511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4.xml"/><Relationship Id="rId7" Type="http://schemas.openxmlformats.org/officeDocument/2006/relationships/image" Target="../media/image3.svg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7.xml"/><Relationship Id="rId7" Type="http://schemas.openxmlformats.org/officeDocument/2006/relationships/image" Target="../media/image3.svg"/><Relationship Id="rId2" Type="http://schemas.openxmlformats.org/officeDocument/2006/relationships/tags" Target="../tags/tag6.xml"/><Relationship Id="rId1" Type="http://schemas.openxmlformats.org/officeDocument/2006/relationships/tags" Target="../tags/tag5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0.xml"/><Relationship Id="rId7" Type="http://schemas.openxmlformats.org/officeDocument/2006/relationships/image" Target="../media/image3.svg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13.xml"/><Relationship Id="rId7" Type="http://schemas.openxmlformats.org/officeDocument/2006/relationships/image" Target="../media/image3.svg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tags" Target="../tags/tag16.xml"/><Relationship Id="rId7" Type="http://schemas.openxmlformats.org/officeDocument/2006/relationships/image" Target="../media/image3.svg"/><Relationship Id="rId2" Type="http://schemas.openxmlformats.org/officeDocument/2006/relationships/tags" Target="../tags/tag15.xml"/><Relationship Id="rId1" Type="http://schemas.openxmlformats.org/officeDocument/2006/relationships/tags" Target="../tags/tag14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7" Type="http://schemas.openxmlformats.org/officeDocument/2006/relationships/image" Target="../media/image3.svg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20.xml"/><Relationship Id="rId4" Type="http://schemas.openxmlformats.org/officeDocument/2006/relationships/image" Target="../media/image3.svg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过渡页1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背景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5" cstate="email">
            <a:alphaModFix amt="2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15" y="0"/>
            <a:ext cx="12186285" cy="6858000"/>
          </a:xfrm>
          <a:prstGeom prst="rect">
            <a:avLst/>
          </a:prstGeom>
        </p:spPr>
      </p:pic>
      <p:sp>
        <p:nvSpPr>
          <p:cNvPr id="2" name="文本框 1"/>
          <p:cNvSpPr txBox="1"/>
          <p:nvPr userDrawn="1">
            <p:custDataLst>
              <p:tags r:id="rId2"/>
            </p:custDataLst>
          </p:nvPr>
        </p:nvSpPr>
        <p:spPr>
          <a:xfrm>
            <a:off x="6332538" y="2070735"/>
            <a:ext cx="4064000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0" b="1" dirty="0">
                <a:gradFill>
                  <a:gsLst>
                    <a:gs pos="0">
                      <a:srgbClr val="920784"/>
                    </a:gs>
                    <a:gs pos="72000">
                      <a:srgbClr val="920784">
                        <a:alpha val="0"/>
                      </a:srgbClr>
                    </a:gs>
                  </a:gsLst>
                  <a:lin ang="54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</a:p>
        </p:txBody>
      </p:sp>
      <p:sp>
        <p:nvSpPr>
          <p:cNvPr id="3" name="任意多边形 3"/>
          <p:cNvSpPr/>
          <p:nvPr userDrawn="1">
            <p:custDataLst>
              <p:tags r:id="rId3"/>
            </p:custDataLst>
          </p:nvPr>
        </p:nvSpPr>
        <p:spPr>
          <a:xfrm>
            <a:off x="635" y="2969260"/>
            <a:ext cx="5528310" cy="720090"/>
          </a:xfrm>
          <a:custGeom>
            <a:avLst/>
            <a:gdLst>
              <a:gd name="connsiteX0" fmla="*/ 0 w 8839"/>
              <a:gd name="connsiteY0" fmla="*/ 0 h 1134"/>
              <a:gd name="connsiteX1" fmla="*/ 8698 w 8839"/>
              <a:gd name="connsiteY1" fmla="*/ 0 h 1134"/>
              <a:gd name="connsiteX2" fmla="*/ 8839 w 8839"/>
              <a:gd name="connsiteY2" fmla="*/ 141 h 1134"/>
              <a:gd name="connsiteX3" fmla="*/ 8839 w 8839"/>
              <a:gd name="connsiteY3" fmla="*/ 993 h 1134"/>
              <a:gd name="connsiteX4" fmla="*/ 8698 w 8839"/>
              <a:gd name="connsiteY4" fmla="*/ 1134 h 1134"/>
              <a:gd name="connsiteX5" fmla="*/ 0 w 8839"/>
              <a:gd name="connsiteY5" fmla="*/ 1134 h 1134"/>
              <a:gd name="connsiteX6" fmla="*/ 0 w 8839"/>
              <a:gd name="connsiteY6" fmla="*/ 0 h 11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839" h="1134">
                <a:moveTo>
                  <a:pt x="0" y="0"/>
                </a:moveTo>
                <a:lnTo>
                  <a:pt x="8698" y="0"/>
                </a:lnTo>
                <a:cubicBezTo>
                  <a:pt x="8776" y="0"/>
                  <a:pt x="8839" y="63"/>
                  <a:pt x="8839" y="141"/>
                </a:cubicBezTo>
                <a:lnTo>
                  <a:pt x="8839" y="993"/>
                </a:lnTo>
                <a:cubicBezTo>
                  <a:pt x="8839" y="1071"/>
                  <a:pt x="8776" y="1134"/>
                  <a:pt x="8698" y="1134"/>
                </a:cubicBezTo>
                <a:lnTo>
                  <a:pt x="0" y="1134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920784"/>
              </a:gs>
              <a:gs pos="100000">
                <a:srgbClr val="920784">
                  <a:alpha val="5000"/>
                </a:srgbClr>
              </a:gs>
            </a:gsLst>
            <a:lin ang="264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图形 13">
            <a:extLst>
              <a:ext uri="{FF2B5EF4-FFF2-40B4-BE49-F238E27FC236}">
                <a16:creationId xmlns:a16="http://schemas.microsoft.com/office/drawing/2014/main" id="{7AFADCC3-02EF-683B-1158-898E13AA4816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>
            <a:off x="414805" y="340233"/>
            <a:ext cx="1305942" cy="246119"/>
          </a:xfrm>
          <a:prstGeom prst="rect">
            <a:avLst/>
          </a:prstGeom>
        </p:spPr>
      </p:pic>
      <p:sp>
        <p:nvSpPr>
          <p:cNvPr id="12" name="文本占位符 29"/>
          <p:cNvSpPr>
            <a:spLocks noGrp="1"/>
          </p:cNvSpPr>
          <p:nvPr>
            <p:ph type="body" sz="quarter" idx="10" hasCustomPrompt="1"/>
          </p:nvPr>
        </p:nvSpPr>
        <p:spPr>
          <a:xfrm>
            <a:off x="6311900" y="3300730"/>
            <a:ext cx="4065588" cy="708025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40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en-US" altLang="zh-CN" dirty="0"/>
              <a:t>Click to edit</a:t>
            </a:r>
            <a:endParaRPr lang="zh-CN" altLang="en-US" dirty="0"/>
          </a:p>
        </p:txBody>
      </p:sp>
      <p:sp>
        <p:nvSpPr>
          <p:cNvPr id="13" name="文本占位符 18"/>
          <p:cNvSpPr>
            <a:spLocks noGrp="1"/>
          </p:cNvSpPr>
          <p:nvPr>
            <p:ph type="body" sz="quarter" idx="12" hasCustomPrompt="1"/>
          </p:nvPr>
        </p:nvSpPr>
        <p:spPr>
          <a:xfrm>
            <a:off x="6232525" y="4273868"/>
            <a:ext cx="4144963" cy="941388"/>
          </a:xfrm>
          <a:prstGeom prst="rect">
            <a:avLst/>
          </a:prstGeom>
        </p:spPr>
        <p:txBody>
          <a:bodyPr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 algn="r">
              <a:lnSpc>
                <a:spcPct val="100000"/>
              </a:lnSpc>
              <a:buNone/>
              <a:defRPr sz="16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914400" indent="0" algn="r">
              <a:buNone/>
              <a:defRPr/>
            </a:lvl3pPr>
            <a:lvl4pPr marL="1371600" indent="0" algn="r">
              <a:buNone/>
              <a:defRPr/>
            </a:lvl4pPr>
            <a:lvl5pPr marL="1828800" indent="0" algn="r">
              <a:buNone/>
              <a:defRPr/>
            </a:lvl5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zh-CN" dirty="0"/>
              <a:t>Click to edit Click to edit Click to edit </a:t>
            </a:r>
            <a:endParaRPr lang="zh-CN" altLang="en-US" dirty="0"/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zh-CN" dirty="0"/>
              <a:t>Click to edit Click to edit Click to edit </a:t>
            </a:r>
            <a:endParaRPr lang="zh-CN" altLang="en-US" dirty="0"/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81682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过渡页2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背景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5" cstate="email">
            <a:alphaModFix amt="2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15" y="3175"/>
            <a:ext cx="12186285" cy="6858000"/>
          </a:xfrm>
          <a:prstGeom prst="rect">
            <a:avLst/>
          </a:prstGeom>
        </p:spPr>
      </p:pic>
      <p:sp>
        <p:nvSpPr>
          <p:cNvPr id="2" name="文本框 1"/>
          <p:cNvSpPr txBox="1"/>
          <p:nvPr userDrawn="1">
            <p:custDataLst>
              <p:tags r:id="rId2"/>
            </p:custDataLst>
          </p:nvPr>
        </p:nvSpPr>
        <p:spPr>
          <a:xfrm>
            <a:off x="6332538" y="2070735"/>
            <a:ext cx="4064000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0" b="1" dirty="0">
                <a:gradFill>
                  <a:gsLst>
                    <a:gs pos="0">
                      <a:srgbClr val="9A56FC"/>
                    </a:gs>
                    <a:gs pos="72000">
                      <a:srgbClr val="9A56FC">
                        <a:alpha val="0"/>
                      </a:srgbClr>
                    </a:gs>
                  </a:gsLst>
                  <a:lin ang="54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</a:p>
        </p:txBody>
      </p:sp>
      <p:sp>
        <p:nvSpPr>
          <p:cNvPr id="3" name="任意多边形 3"/>
          <p:cNvSpPr/>
          <p:nvPr userDrawn="1">
            <p:custDataLst>
              <p:tags r:id="rId3"/>
            </p:custDataLst>
          </p:nvPr>
        </p:nvSpPr>
        <p:spPr>
          <a:xfrm>
            <a:off x="635" y="2969260"/>
            <a:ext cx="5528310" cy="720090"/>
          </a:xfrm>
          <a:custGeom>
            <a:avLst/>
            <a:gdLst>
              <a:gd name="connsiteX0" fmla="*/ 0 w 8839"/>
              <a:gd name="connsiteY0" fmla="*/ 0 h 1134"/>
              <a:gd name="connsiteX1" fmla="*/ 8698 w 8839"/>
              <a:gd name="connsiteY1" fmla="*/ 0 h 1134"/>
              <a:gd name="connsiteX2" fmla="*/ 8839 w 8839"/>
              <a:gd name="connsiteY2" fmla="*/ 141 h 1134"/>
              <a:gd name="connsiteX3" fmla="*/ 8839 w 8839"/>
              <a:gd name="connsiteY3" fmla="*/ 993 h 1134"/>
              <a:gd name="connsiteX4" fmla="*/ 8698 w 8839"/>
              <a:gd name="connsiteY4" fmla="*/ 1134 h 1134"/>
              <a:gd name="connsiteX5" fmla="*/ 0 w 8839"/>
              <a:gd name="connsiteY5" fmla="*/ 1134 h 1134"/>
              <a:gd name="connsiteX6" fmla="*/ 0 w 8839"/>
              <a:gd name="connsiteY6" fmla="*/ 0 h 11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839" h="1134">
                <a:moveTo>
                  <a:pt x="0" y="0"/>
                </a:moveTo>
                <a:lnTo>
                  <a:pt x="8698" y="0"/>
                </a:lnTo>
                <a:cubicBezTo>
                  <a:pt x="8776" y="0"/>
                  <a:pt x="8839" y="63"/>
                  <a:pt x="8839" y="141"/>
                </a:cubicBezTo>
                <a:lnTo>
                  <a:pt x="8839" y="993"/>
                </a:lnTo>
                <a:cubicBezTo>
                  <a:pt x="8839" y="1071"/>
                  <a:pt x="8776" y="1134"/>
                  <a:pt x="8698" y="1134"/>
                </a:cubicBezTo>
                <a:lnTo>
                  <a:pt x="0" y="1134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9A56FC"/>
              </a:gs>
              <a:gs pos="100000">
                <a:srgbClr val="9A56FC">
                  <a:alpha val="5000"/>
                </a:srgbClr>
              </a:gs>
            </a:gsLst>
            <a:lin ang="264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noFill/>
            </a:endParaRPr>
          </a:p>
        </p:txBody>
      </p:sp>
      <p:pic>
        <p:nvPicPr>
          <p:cNvPr id="9" name="图形 13">
            <a:extLst>
              <a:ext uri="{FF2B5EF4-FFF2-40B4-BE49-F238E27FC236}">
                <a16:creationId xmlns:a16="http://schemas.microsoft.com/office/drawing/2014/main" id="{7AFADCC3-02EF-683B-1158-898E13AA4816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>
            <a:off x="414805" y="340233"/>
            <a:ext cx="1305942" cy="246119"/>
          </a:xfrm>
          <a:prstGeom prst="rect">
            <a:avLst/>
          </a:prstGeom>
        </p:spPr>
      </p:pic>
      <p:sp>
        <p:nvSpPr>
          <p:cNvPr id="10" name="文本占位符 29"/>
          <p:cNvSpPr>
            <a:spLocks noGrp="1"/>
          </p:cNvSpPr>
          <p:nvPr>
            <p:ph type="body" sz="quarter" idx="10" hasCustomPrompt="1"/>
          </p:nvPr>
        </p:nvSpPr>
        <p:spPr>
          <a:xfrm>
            <a:off x="6311900" y="3300730"/>
            <a:ext cx="4065588" cy="708025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40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en-US" altLang="zh-CN" dirty="0"/>
              <a:t>Click to edit</a:t>
            </a:r>
            <a:endParaRPr lang="zh-CN" altLang="en-US" dirty="0"/>
          </a:p>
        </p:txBody>
      </p:sp>
      <p:sp>
        <p:nvSpPr>
          <p:cNvPr id="11" name="文本占位符 18"/>
          <p:cNvSpPr>
            <a:spLocks noGrp="1"/>
          </p:cNvSpPr>
          <p:nvPr>
            <p:ph type="body" sz="quarter" idx="12" hasCustomPrompt="1"/>
          </p:nvPr>
        </p:nvSpPr>
        <p:spPr>
          <a:xfrm>
            <a:off x="6232525" y="4273868"/>
            <a:ext cx="4144963" cy="941388"/>
          </a:xfrm>
          <a:prstGeom prst="rect">
            <a:avLst/>
          </a:prstGeom>
        </p:spPr>
        <p:txBody>
          <a:bodyPr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 algn="r">
              <a:lnSpc>
                <a:spcPct val="100000"/>
              </a:lnSpc>
              <a:buNone/>
              <a:defRPr sz="16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914400" indent="0" algn="r">
              <a:buNone/>
              <a:defRPr/>
            </a:lvl3pPr>
            <a:lvl4pPr marL="1371600" indent="0" algn="r">
              <a:buNone/>
              <a:defRPr/>
            </a:lvl4pPr>
            <a:lvl5pPr marL="1828800" indent="0" algn="r">
              <a:buNone/>
              <a:defRPr/>
            </a:lvl5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zh-CN" dirty="0"/>
              <a:t>Click to edit Click to edit Click to edit </a:t>
            </a:r>
            <a:endParaRPr lang="zh-CN" altLang="en-US" dirty="0"/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zh-CN" dirty="0"/>
              <a:t>Click to edit Click to edit Click to edit </a:t>
            </a:r>
            <a:endParaRPr lang="zh-CN" altLang="en-US" dirty="0"/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162590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过渡页3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背景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5" cstate="email">
            <a:alphaModFix amt="2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15" y="3175"/>
            <a:ext cx="12186285" cy="6858000"/>
          </a:xfrm>
          <a:prstGeom prst="rect">
            <a:avLst/>
          </a:prstGeom>
        </p:spPr>
      </p:pic>
      <p:sp>
        <p:nvSpPr>
          <p:cNvPr id="2" name="文本框 1"/>
          <p:cNvSpPr txBox="1"/>
          <p:nvPr userDrawn="1">
            <p:custDataLst>
              <p:tags r:id="rId2"/>
            </p:custDataLst>
          </p:nvPr>
        </p:nvSpPr>
        <p:spPr>
          <a:xfrm>
            <a:off x="6332538" y="2070735"/>
            <a:ext cx="4064000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0" b="1" dirty="0">
                <a:gradFill>
                  <a:gsLst>
                    <a:gs pos="0">
                      <a:srgbClr val="2277FF"/>
                    </a:gs>
                    <a:gs pos="72000">
                      <a:srgbClr val="2277FF">
                        <a:alpha val="0"/>
                      </a:srgbClr>
                    </a:gs>
                  </a:gsLst>
                  <a:lin ang="54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</a:p>
        </p:txBody>
      </p:sp>
      <p:sp>
        <p:nvSpPr>
          <p:cNvPr id="3" name="任意多边形 3"/>
          <p:cNvSpPr/>
          <p:nvPr userDrawn="1">
            <p:custDataLst>
              <p:tags r:id="rId3"/>
            </p:custDataLst>
          </p:nvPr>
        </p:nvSpPr>
        <p:spPr>
          <a:xfrm>
            <a:off x="635" y="2969260"/>
            <a:ext cx="5528310" cy="720090"/>
          </a:xfrm>
          <a:custGeom>
            <a:avLst/>
            <a:gdLst>
              <a:gd name="connsiteX0" fmla="*/ 0 w 8839"/>
              <a:gd name="connsiteY0" fmla="*/ 0 h 1134"/>
              <a:gd name="connsiteX1" fmla="*/ 8698 w 8839"/>
              <a:gd name="connsiteY1" fmla="*/ 0 h 1134"/>
              <a:gd name="connsiteX2" fmla="*/ 8839 w 8839"/>
              <a:gd name="connsiteY2" fmla="*/ 141 h 1134"/>
              <a:gd name="connsiteX3" fmla="*/ 8839 w 8839"/>
              <a:gd name="connsiteY3" fmla="*/ 993 h 1134"/>
              <a:gd name="connsiteX4" fmla="*/ 8698 w 8839"/>
              <a:gd name="connsiteY4" fmla="*/ 1134 h 1134"/>
              <a:gd name="connsiteX5" fmla="*/ 0 w 8839"/>
              <a:gd name="connsiteY5" fmla="*/ 1134 h 1134"/>
              <a:gd name="connsiteX6" fmla="*/ 0 w 8839"/>
              <a:gd name="connsiteY6" fmla="*/ 0 h 11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839" h="1134">
                <a:moveTo>
                  <a:pt x="0" y="0"/>
                </a:moveTo>
                <a:lnTo>
                  <a:pt x="8698" y="0"/>
                </a:lnTo>
                <a:cubicBezTo>
                  <a:pt x="8776" y="0"/>
                  <a:pt x="8839" y="63"/>
                  <a:pt x="8839" y="141"/>
                </a:cubicBezTo>
                <a:lnTo>
                  <a:pt x="8839" y="993"/>
                </a:lnTo>
                <a:cubicBezTo>
                  <a:pt x="8839" y="1071"/>
                  <a:pt x="8776" y="1134"/>
                  <a:pt x="8698" y="1134"/>
                </a:cubicBezTo>
                <a:lnTo>
                  <a:pt x="0" y="1134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2000">
                <a:srgbClr val="2277FF"/>
              </a:gs>
              <a:gs pos="100000">
                <a:srgbClr val="2277FF">
                  <a:alpha val="5000"/>
                </a:srgbClr>
              </a:gs>
            </a:gsLst>
            <a:lin ang="264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形 13">
            <a:extLst>
              <a:ext uri="{FF2B5EF4-FFF2-40B4-BE49-F238E27FC236}">
                <a16:creationId xmlns:a16="http://schemas.microsoft.com/office/drawing/2014/main" id="{7AFADCC3-02EF-683B-1158-898E13AA4816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>
            <a:off x="414805" y="340233"/>
            <a:ext cx="1305942" cy="246119"/>
          </a:xfrm>
          <a:prstGeom prst="rect">
            <a:avLst/>
          </a:prstGeom>
        </p:spPr>
      </p:pic>
      <p:sp>
        <p:nvSpPr>
          <p:cNvPr id="10" name="文本占位符 29"/>
          <p:cNvSpPr>
            <a:spLocks noGrp="1"/>
          </p:cNvSpPr>
          <p:nvPr>
            <p:ph type="body" sz="quarter" idx="10" hasCustomPrompt="1"/>
          </p:nvPr>
        </p:nvSpPr>
        <p:spPr>
          <a:xfrm>
            <a:off x="6311900" y="3300730"/>
            <a:ext cx="4065588" cy="708025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40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en-US" altLang="zh-CN" dirty="0"/>
              <a:t>Click to edit</a:t>
            </a:r>
            <a:endParaRPr lang="zh-CN" altLang="en-US" dirty="0"/>
          </a:p>
        </p:txBody>
      </p:sp>
      <p:sp>
        <p:nvSpPr>
          <p:cNvPr id="11" name="文本占位符 18"/>
          <p:cNvSpPr>
            <a:spLocks noGrp="1"/>
          </p:cNvSpPr>
          <p:nvPr>
            <p:ph type="body" sz="quarter" idx="12" hasCustomPrompt="1"/>
          </p:nvPr>
        </p:nvSpPr>
        <p:spPr>
          <a:xfrm>
            <a:off x="6232525" y="4273868"/>
            <a:ext cx="4144963" cy="941388"/>
          </a:xfrm>
          <a:prstGeom prst="rect">
            <a:avLst/>
          </a:prstGeom>
        </p:spPr>
        <p:txBody>
          <a:bodyPr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 algn="r">
              <a:lnSpc>
                <a:spcPct val="100000"/>
              </a:lnSpc>
              <a:buNone/>
              <a:defRPr sz="16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914400" indent="0" algn="r">
              <a:buNone/>
              <a:defRPr/>
            </a:lvl3pPr>
            <a:lvl4pPr marL="1371600" indent="0" algn="r">
              <a:buNone/>
              <a:defRPr/>
            </a:lvl4pPr>
            <a:lvl5pPr marL="1828800" indent="0" algn="r">
              <a:buNone/>
              <a:defRPr/>
            </a:lvl5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zh-CN" dirty="0"/>
              <a:t>Click to edit Click to edit Click to edit </a:t>
            </a:r>
            <a:endParaRPr lang="zh-CN" altLang="en-US" dirty="0"/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zh-CN" dirty="0"/>
              <a:t>Click to edit Click to edit Click to edit </a:t>
            </a:r>
            <a:endParaRPr lang="zh-CN" altLang="en-US" dirty="0"/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368523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过渡页4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背景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5" cstate="email">
            <a:alphaModFix amt="2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15" y="3175"/>
            <a:ext cx="12186285" cy="6858000"/>
          </a:xfrm>
          <a:prstGeom prst="rect">
            <a:avLst/>
          </a:prstGeom>
        </p:spPr>
      </p:pic>
      <p:sp>
        <p:nvSpPr>
          <p:cNvPr id="2" name="文本框 1"/>
          <p:cNvSpPr txBox="1"/>
          <p:nvPr userDrawn="1">
            <p:custDataLst>
              <p:tags r:id="rId2"/>
            </p:custDataLst>
          </p:nvPr>
        </p:nvSpPr>
        <p:spPr>
          <a:xfrm>
            <a:off x="6332538" y="2070735"/>
            <a:ext cx="4064000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0" b="1" dirty="0">
                <a:gradFill>
                  <a:gsLst>
                    <a:gs pos="0">
                      <a:srgbClr val="09D394"/>
                    </a:gs>
                    <a:gs pos="72000">
                      <a:srgbClr val="09D394">
                        <a:alpha val="0"/>
                      </a:srgbClr>
                    </a:gs>
                  </a:gsLst>
                  <a:lin ang="54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04</a:t>
            </a:r>
          </a:p>
        </p:txBody>
      </p:sp>
      <p:sp>
        <p:nvSpPr>
          <p:cNvPr id="3" name="任意多边形 3"/>
          <p:cNvSpPr/>
          <p:nvPr userDrawn="1">
            <p:custDataLst>
              <p:tags r:id="rId3"/>
            </p:custDataLst>
          </p:nvPr>
        </p:nvSpPr>
        <p:spPr>
          <a:xfrm>
            <a:off x="635" y="2969260"/>
            <a:ext cx="5528310" cy="720090"/>
          </a:xfrm>
          <a:custGeom>
            <a:avLst/>
            <a:gdLst>
              <a:gd name="connsiteX0" fmla="*/ 0 w 8839"/>
              <a:gd name="connsiteY0" fmla="*/ 0 h 1134"/>
              <a:gd name="connsiteX1" fmla="*/ 8698 w 8839"/>
              <a:gd name="connsiteY1" fmla="*/ 0 h 1134"/>
              <a:gd name="connsiteX2" fmla="*/ 8839 w 8839"/>
              <a:gd name="connsiteY2" fmla="*/ 141 h 1134"/>
              <a:gd name="connsiteX3" fmla="*/ 8839 w 8839"/>
              <a:gd name="connsiteY3" fmla="*/ 993 h 1134"/>
              <a:gd name="connsiteX4" fmla="*/ 8698 w 8839"/>
              <a:gd name="connsiteY4" fmla="*/ 1134 h 1134"/>
              <a:gd name="connsiteX5" fmla="*/ 0 w 8839"/>
              <a:gd name="connsiteY5" fmla="*/ 1134 h 1134"/>
              <a:gd name="connsiteX6" fmla="*/ 0 w 8839"/>
              <a:gd name="connsiteY6" fmla="*/ 0 h 11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839" h="1134">
                <a:moveTo>
                  <a:pt x="0" y="0"/>
                </a:moveTo>
                <a:lnTo>
                  <a:pt x="8698" y="0"/>
                </a:lnTo>
                <a:cubicBezTo>
                  <a:pt x="8776" y="0"/>
                  <a:pt x="8839" y="63"/>
                  <a:pt x="8839" y="141"/>
                </a:cubicBezTo>
                <a:lnTo>
                  <a:pt x="8839" y="993"/>
                </a:lnTo>
                <a:cubicBezTo>
                  <a:pt x="8839" y="1071"/>
                  <a:pt x="8776" y="1134"/>
                  <a:pt x="8698" y="1134"/>
                </a:cubicBezTo>
                <a:lnTo>
                  <a:pt x="0" y="1134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09D394"/>
              </a:gs>
              <a:gs pos="100000">
                <a:srgbClr val="09D394">
                  <a:alpha val="5000"/>
                </a:srgbClr>
              </a:gs>
            </a:gsLst>
            <a:lin ang="264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形 13">
            <a:extLst>
              <a:ext uri="{FF2B5EF4-FFF2-40B4-BE49-F238E27FC236}">
                <a16:creationId xmlns:a16="http://schemas.microsoft.com/office/drawing/2014/main" id="{7AFADCC3-02EF-683B-1158-898E13AA4816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>
            <a:off x="414805" y="340233"/>
            <a:ext cx="1305942" cy="246119"/>
          </a:xfrm>
          <a:prstGeom prst="rect">
            <a:avLst/>
          </a:prstGeom>
        </p:spPr>
      </p:pic>
      <p:sp>
        <p:nvSpPr>
          <p:cNvPr id="10" name="文本占位符 29"/>
          <p:cNvSpPr>
            <a:spLocks noGrp="1"/>
          </p:cNvSpPr>
          <p:nvPr>
            <p:ph type="body" sz="quarter" idx="10" hasCustomPrompt="1"/>
          </p:nvPr>
        </p:nvSpPr>
        <p:spPr>
          <a:xfrm>
            <a:off x="6311900" y="3300730"/>
            <a:ext cx="4065588" cy="708025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40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en-US" altLang="zh-CN" dirty="0"/>
              <a:t>Click to edit</a:t>
            </a:r>
            <a:endParaRPr lang="zh-CN" altLang="en-US" dirty="0"/>
          </a:p>
        </p:txBody>
      </p:sp>
      <p:sp>
        <p:nvSpPr>
          <p:cNvPr id="11" name="文本占位符 18"/>
          <p:cNvSpPr>
            <a:spLocks noGrp="1"/>
          </p:cNvSpPr>
          <p:nvPr>
            <p:ph type="body" sz="quarter" idx="12" hasCustomPrompt="1"/>
          </p:nvPr>
        </p:nvSpPr>
        <p:spPr>
          <a:xfrm>
            <a:off x="6232525" y="4273868"/>
            <a:ext cx="4144963" cy="941388"/>
          </a:xfrm>
          <a:prstGeom prst="rect">
            <a:avLst/>
          </a:prstGeom>
        </p:spPr>
        <p:txBody>
          <a:bodyPr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 algn="r">
              <a:lnSpc>
                <a:spcPct val="100000"/>
              </a:lnSpc>
              <a:buNone/>
              <a:defRPr sz="16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914400" indent="0" algn="r">
              <a:buNone/>
              <a:defRPr/>
            </a:lvl3pPr>
            <a:lvl4pPr marL="1371600" indent="0" algn="r">
              <a:buNone/>
              <a:defRPr/>
            </a:lvl4pPr>
            <a:lvl5pPr marL="1828800" indent="0" algn="r">
              <a:buNone/>
              <a:defRPr/>
            </a:lvl5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zh-CN" dirty="0"/>
              <a:t>Click to edit Click to edit Click to edit </a:t>
            </a:r>
            <a:endParaRPr lang="zh-CN" altLang="en-US" dirty="0"/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zh-CN" dirty="0"/>
              <a:t>Click to edit Click to edit Click to edit </a:t>
            </a:r>
            <a:endParaRPr lang="zh-CN" altLang="en-US" dirty="0"/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319983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过渡页5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背景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5" cstate="email">
            <a:alphaModFix amt="2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15" y="3175"/>
            <a:ext cx="12186285" cy="6858000"/>
          </a:xfrm>
          <a:prstGeom prst="rect">
            <a:avLst/>
          </a:prstGeom>
        </p:spPr>
      </p:pic>
      <p:sp>
        <p:nvSpPr>
          <p:cNvPr id="3" name="文本框 2"/>
          <p:cNvSpPr txBox="1"/>
          <p:nvPr userDrawn="1">
            <p:custDataLst>
              <p:tags r:id="rId2"/>
            </p:custDataLst>
          </p:nvPr>
        </p:nvSpPr>
        <p:spPr>
          <a:xfrm>
            <a:off x="6332538" y="2070735"/>
            <a:ext cx="4064000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0" b="1" dirty="0">
                <a:gradFill>
                  <a:gsLst>
                    <a:gs pos="0">
                      <a:srgbClr val="EF2289"/>
                    </a:gs>
                    <a:gs pos="72000">
                      <a:srgbClr val="EF2289">
                        <a:alpha val="0"/>
                      </a:srgbClr>
                    </a:gs>
                  </a:gsLst>
                  <a:lin ang="54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05</a:t>
            </a:r>
          </a:p>
        </p:txBody>
      </p:sp>
      <p:sp>
        <p:nvSpPr>
          <p:cNvPr id="4" name="任意多边形 3"/>
          <p:cNvSpPr/>
          <p:nvPr userDrawn="1">
            <p:custDataLst>
              <p:tags r:id="rId3"/>
            </p:custDataLst>
          </p:nvPr>
        </p:nvSpPr>
        <p:spPr>
          <a:xfrm>
            <a:off x="635" y="2969260"/>
            <a:ext cx="5528310" cy="720090"/>
          </a:xfrm>
          <a:custGeom>
            <a:avLst/>
            <a:gdLst>
              <a:gd name="connsiteX0" fmla="*/ 0 w 8839"/>
              <a:gd name="connsiteY0" fmla="*/ 0 h 1134"/>
              <a:gd name="connsiteX1" fmla="*/ 8698 w 8839"/>
              <a:gd name="connsiteY1" fmla="*/ 0 h 1134"/>
              <a:gd name="connsiteX2" fmla="*/ 8839 w 8839"/>
              <a:gd name="connsiteY2" fmla="*/ 141 h 1134"/>
              <a:gd name="connsiteX3" fmla="*/ 8839 w 8839"/>
              <a:gd name="connsiteY3" fmla="*/ 993 h 1134"/>
              <a:gd name="connsiteX4" fmla="*/ 8698 w 8839"/>
              <a:gd name="connsiteY4" fmla="*/ 1134 h 1134"/>
              <a:gd name="connsiteX5" fmla="*/ 0 w 8839"/>
              <a:gd name="connsiteY5" fmla="*/ 1134 h 1134"/>
              <a:gd name="connsiteX6" fmla="*/ 0 w 8839"/>
              <a:gd name="connsiteY6" fmla="*/ 0 h 11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839" h="1134">
                <a:moveTo>
                  <a:pt x="0" y="0"/>
                </a:moveTo>
                <a:lnTo>
                  <a:pt x="8698" y="0"/>
                </a:lnTo>
                <a:cubicBezTo>
                  <a:pt x="8776" y="0"/>
                  <a:pt x="8839" y="63"/>
                  <a:pt x="8839" y="141"/>
                </a:cubicBezTo>
                <a:lnTo>
                  <a:pt x="8839" y="993"/>
                </a:lnTo>
                <a:cubicBezTo>
                  <a:pt x="8839" y="1071"/>
                  <a:pt x="8776" y="1134"/>
                  <a:pt x="8698" y="1134"/>
                </a:cubicBezTo>
                <a:lnTo>
                  <a:pt x="0" y="1134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EF2289"/>
              </a:gs>
              <a:gs pos="100000">
                <a:srgbClr val="EF2289">
                  <a:alpha val="5000"/>
                </a:srgbClr>
              </a:gs>
            </a:gsLst>
            <a:lin ang="264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形 13">
            <a:extLst>
              <a:ext uri="{FF2B5EF4-FFF2-40B4-BE49-F238E27FC236}">
                <a16:creationId xmlns:a16="http://schemas.microsoft.com/office/drawing/2014/main" id="{7AFADCC3-02EF-683B-1158-898E13AA4816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>
            <a:off x="414805" y="340233"/>
            <a:ext cx="1305942" cy="246119"/>
          </a:xfrm>
          <a:prstGeom prst="rect">
            <a:avLst/>
          </a:prstGeom>
        </p:spPr>
      </p:pic>
      <p:sp>
        <p:nvSpPr>
          <p:cNvPr id="10" name="文本占位符 29"/>
          <p:cNvSpPr>
            <a:spLocks noGrp="1"/>
          </p:cNvSpPr>
          <p:nvPr>
            <p:ph type="body" sz="quarter" idx="10" hasCustomPrompt="1"/>
          </p:nvPr>
        </p:nvSpPr>
        <p:spPr>
          <a:xfrm>
            <a:off x="6311900" y="3300730"/>
            <a:ext cx="4065588" cy="708025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40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en-US" altLang="zh-CN" dirty="0"/>
              <a:t>Click to edit</a:t>
            </a:r>
            <a:endParaRPr lang="zh-CN" altLang="en-US" dirty="0"/>
          </a:p>
        </p:txBody>
      </p:sp>
      <p:sp>
        <p:nvSpPr>
          <p:cNvPr id="11" name="文本占位符 18"/>
          <p:cNvSpPr>
            <a:spLocks noGrp="1"/>
          </p:cNvSpPr>
          <p:nvPr>
            <p:ph type="body" sz="quarter" idx="12" hasCustomPrompt="1"/>
          </p:nvPr>
        </p:nvSpPr>
        <p:spPr>
          <a:xfrm>
            <a:off x="6232525" y="4273868"/>
            <a:ext cx="4144963" cy="941388"/>
          </a:xfrm>
          <a:prstGeom prst="rect">
            <a:avLst/>
          </a:prstGeom>
        </p:spPr>
        <p:txBody>
          <a:bodyPr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 algn="r">
              <a:lnSpc>
                <a:spcPct val="100000"/>
              </a:lnSpc>
              <a:buNone/>
              <a:defRPr sz="16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914400" indent="0" algn="r">
              <a:buNone/>
              <a:defRPr/>
            </a:lvl3pPr>
            <a:lvl4pPr marL="1371600" indent="0" algn="r">
              <a:buNone/>
              <a:defRPr/>
            </a:lvl4pPr>
            <a:lvl5pPr marL="1828800" indent="0" algn="r">
              <a:buNone/>
              <a:defRPr/>
            </a:lvl5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zh-CN" dirty="0"/>
              <a:t>Click to edit Click to edit Click to edit </a:t>
            </a:r>
            <a:endParaRPr lang="zh-CN" altLang="en-US" dirty="0"/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zh-CN" dirty="0"/>
              <a:t>Click to edit Click to edit Click to edit </a:t>
            </a:r>
            <a:endParaRPr lang="zh-CN" altLang="en-US" dirty="0"/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979498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过渡页6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背景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5" cstate="email">
            <a:alphaModFix amt="2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15" y="3175"/>
            <a:ext cx="12186285" cy="6858000"/>
          </a:xfrm>
          <a:prstGeom prst="rect">
            <a:avLst/>
          </a:prstGeom>
        </p:spPr>
      </p:pic>
      <p:sp>
        <p:nvSpPr>
          <p:cNvPr id="2" name="文本框 1"/>
          <p:cNvSpPr txBox="1"/>
          <p:nvPr userDrawn="1">
            <p:custDataLst>
              <p:tags r:id="rId2"/>
            </p:custDataLst>
          </p:nvPr>
        </p:nvSpPr>
        <p:spPr>
          <a:xfrm>
            <a:off x="6332538" y="2070735"/>
            <a:ext cx="4064000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0" b="1" dirty="0">
                <a:gradFill>
                  <a:gsLst>
                    <a:gs pos="0">
                      <a:srgbClr val="20369B"/>
                    </a:gs>
                    <a:gs pos="72000">
                      <a:srgbClr val="20369B">
                        <a:alpha val="0"/>
                      </a:srgbClr>
                    </a:gs>
                  </a:gsLst>
                  <a:lin ang="54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06</a:t>
            </a:r>
          </a:p>
        </p:txBody>
      </p:sp>
      <p:sp>
        <p:nvSpPr>
          <p:cNvPr id="3" name="任意多边形 3"/>
          <p:cNvSpPr/>
          <p:nvPr userDrawn="1">
            <p:custDataLst>
              <p:tags r:id="rId3"/>
            </p:custDataLst>
          </p:nvPr>
        </p:nvSpPr>
        <p:spPr>
          <a:xfrm>
            <a:off x="635" y="2969260"/>
            <a:ext cx="5528310" cy="720090"/>
          </a:xfrm>
          <a:custGeom>
            <a:avLst/>
            <a:gdLst>
              <a:gd name="connsiteX0" fmla="*/ 0 w 8839"/>
              <a:gd name="connsiteY0" fmla="*/ 0 h 1134"/>
              <a:gd name="connsiteX1" fmla="*/ 8698 w 8839"/>
              <a:gd name="connsiteY1" fmla="*/ 0 h 1134"/>
              <a:gd name="connsiteX2" fmla="*/ 8839 w 8839"/>
              <a:gd name="connsiteY2" fmla="*/ 141 h 1134"/>
              <a:gd name="connsiteX3" fmla="*/ 8839 w 8839"/>
              <a:gd name="connsiteY3" fmla="*/ 993 h 1134"/>
              <a:gd name="connsiteX4" fmla="*/ 8698 w 8839"/>
              <a:gd name="connsiteY4" fmla="*/ 1134 h 1134"/>
              <a:gd name="connsiteX5" fmla="*/ 0 w 8839"/>
              <a:gd name="connsiteY5" fmla="*/ 1134 h 1134"/>
              <a:gd name="connsiteX6" fmla="*/ 0 w 8839"/>
              <a:gd name="connsiteY6" fmla="*/ 0 h 11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839" h="1134">
                <a:moveTo>
                  <a:pt x="0" y="0"/>
                </a:moveTo>
                <a:lnTo>
                  <a:pt x="8698" y="0"/>
                </a:lnTo>
                <a:cubicBezTo>
                  <a:pt x="8776" y="0"/>
                  <a:pt x="8839" y="63"/>
                  <a:pt x="8839" y="141"/>
                </a:cubicBezTo>
                <a:lnTo>
                  <a:pt x="8839" y="993"/>
                </a:lnTo>
                <a:cubicBezTo>
                  <a:pt x="8839" y="1071"/>
                  <a:pt x="8776" y="1134"/>
                  <a:pt x="8698" y="1134"/>
                </a:cubicBezTo>
                <a:lnTo>
                  <a:pt x="0" y="1134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20369B"/>
              </a:gs>
              <a:gs pos="100000">
                <a:srgbClr val="20369B">
                  <a:alpha val="5000"/>
                </a:srgbClr>
              </a:gs>
            </a:gsLst>
            <a:lin ang="264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占位符 29"/>
          <p:cNvSpPr>
            <a:spLocks noGrp="1"/>
          </p:cNvSpPr>
          <p:nvPr>
            <p:ph type="body" sz="quarter" idx="10" hasCustomPrompt="1"/>
          </p:nvPr>
        </p:nvSpPr>
        <p:spPr>
          <a:xfrm>
            <a:off x="6311900" y="3300730"/>
            <a:ext cx="4065588" cy="708025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40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en-US" altLang="zh-CN" dirty="0"/>
              <a:t>Click to edit</a:t>
            </a:r>
            <a:endParaRPr lang="zh-CN" altLang="en-US" dirty="0"/>
          </a:p>
        </p:txBody>
      </p:sp>
      <p:sp>
        <p:nvSpPr>
          <p:cNvPr id="5" name="文本占位符 18"/>
          <p:cNvSpPr>
            <a:spLocks noGrp="1"/>
          </p:cNvSpPr>
          <p:nvPr>
            <p:ph type="body" sz="quarter" idx="12" hasCustomPrompt="1"/>
          </p:nvPr>
        </p:nvSpPr>
        <p:spPr>
          <a:xfrm>
            <a:off x="6232525" y="4273868"/>
            <a:ext cx="4144963" cy="941388"/>
          </a:xfrm>
          <a:prstGeom prst="rect">
            <a:avLst/>
          </a:prstGeom>
        </p:spPr>
        <p:txBody>
          <a:bodyPr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 algn="r">
              <a:lnSpc>
                <a:spcPct val="100000"/>
              </a:lnSpc>
              <a:buNone/>
              <a:defRPr sz="16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914400" indent="0" algn="r">
              <a:buNone/>
              <a:defRPr/>
            </a:lvl3pPr>
            <a:lvl4pPr marL="1371600" indent="0" algn="r">
              <a:buNone/>
              <a:defRPr/>
            </a:lvl4pPr>
            <a:lvl5pPr marL="1828800" indent="0" algn="r">
              <a:buNone/>
              <a:defRPr/>
            </a:lvl5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zh-CN" dirty="0"/>
              <a:t>Click to edit Click to edit Click to edit </a:t>
            </a:r>
            <a:endParaRPr lang="zh-CN" altLang="en-US" dirty="0"/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zh-CN" dirty="0"/>
              <a:t>Click to edit Click to edit Click to edit </a:t>
            </a:r>
            <a:endParaRPr lang="zh-CN" altLang="en-US" dirty="0"/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zh-CN" altLang="en-US" dirty="0"/>
          </a:p>
        </p:txBody>
      </p:sp>
      <p:grpSp>
        <p:nvGrpSpPr>
          <p:cNvPr id="9" name="组合 8"/>
          <p:cNvGrpSpPr/>
          <p:nvPr userDrawn="1"/>
        </p:nvGrpSpPr>
        <p:grpSpPr>
          <a:xfrm>
            <a:off x="-257810" y="-128270"/>
            <a:ext cx="143510" cy="6858000"/>
            <a:chOff x="-1" y="0"/>
            <a:chExt cx="226" cy="10800"/>
          </a:xfrm>
        </p:grpSpPr>
        <p:sp>
          <p:nvSpPr>
            <p:cNvPr id="10" name="矩形 9"/>
            <p:cNvSpPr/>
            <p:nvPr userDrawn="1"/>
          </p:nvSpPr>
          <p:spPr>
            <a:xfrm rot="16200000">
              <a:off x="-2125" y="2124"/>
              <a:ext cx="4475" cy="227"/>
            </a:xfrm>
            <a:prstGeom prst="rect">
              <a:avLst/>
            </a:prstGeom>
            <a:solidFill>
              <a:srgbClr val="92078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1" name="组合 10"/>
            <p:cNvGrpSpPr/>
            <p:nvPr/>
          </p:nvGrpSpPr>
          <p:grpSpPr>
            <a:xfrm>
              <a:off x="-1" y="4474"/>
              <a:ext cx="227" cy="6326"/>
              <a:chOff x="0" y="3171"/>
              <a:chExt cx="666" cy="7646"/>
            </a:xfrm>
          </p:grpSpPr>
          <p:sp>
            <p:nvSpPr>
              <p:cNvPr id="12" name="矩形 11"/>
              <p:cNvSpPr/>
              <p:nvPr userDrawn="1"/>
            </p:nvSpPr>
            <p:spPr>
              <a:xfrm rot="16200000">
                <a:off x="-432" y="6659"/>
                <a:ext cx="1531" cy="667"/>
              </a:xfrm>
              <a:prstGeom prst="rect">
                <a:avLst/>
              </a:prstGeom>
              <a:solidFill>
                <a:srgbClr val="09D39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矩形 12"/>
              <p:cNvSpPr/>
              <p:nvPr userDrawn="1"/>
            </p:nvSpPr>
            <p:spPr>
              <a:xfrm rot="16200000">
                <a:off x="-432" y="5131"/>
                <a:ext cx="1531" cy="667"/>
              </a:xfrm>
              <a:prstGeom prst="rect">
                <a:avLst/>
              </a:prstGeom>
              <a:solidFill>
                <a:srgbClr val="2277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" name="矩形 13"/>
              <p:cNvSpPr/>
              <p:nvPr userDrawn="1"/>
            </p:nvSpPr>
            <p:spPr>
              <a:xfrm rot="16200000">
                <a:off x="-432" y="3603"/>
                <a:ext cx="1531" cy="667"/>
              </a:xfrm>
              <a:prstGeom prst="rect">
                <a:avLst/>
              </a:prstGeom>
              <a:solidFill>
                <a:srgbClr val="9A56F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矩形 14"/>
              <p:cNvSpPr/>
              <p:nvPr userDrawn="1"/>
            </p:nvSpPr>
            <p:spPr>
              <a:xfrm rot="16200000">
                <a:off x="-432" y="8190"/>
                <a:ext cx="1531" cy="667"/>
              </a:xfrm>
              <a:prstGeom prst="rect">
                <a:avLst/>
              </a:prstGeom>
              <a:solidFill>
                <a:srgbClr val="EF228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" name="矩形 15"/>
              <p:cNvSpPr/>
              <p:nvPr userDrawn="1"/>
            </p:nvSpPr>
            <p:spPr>
              <a:xfrm rot="16200000">
                <a:off x="-432" y="9719"/>
                <a:ext cx="1531" cy="667"/>
              </a:xfrm>
              <a:prstGeom prst="rect">
                <a:avLst/>
              </a:prstGeom>
              <a:solidFill>
                <a:srgbClr val="20369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pic>
        <p:nvPicPr>
          <p:cNvPr id="17" name="图形 13">
            <a:extLst>
              <a:ext uri="{FF2B5EF4-FFF2-40B4-BE49-F238E27FC236}">
                <a16:creationId xmlns:a16="http://schemas.microsoft.com/office/drawing/2014/main" id="{7AFADCC3-02EF-683B-1158-898E13AA4816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>
            <a:off x="414805" y="340233"/>
            <a:ext cx="1305942" cy="2461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98142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居中页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42875" y="980440"/>
            <a:ext cx="12049760" cy="477520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algn="ctr">
              <a:lnSpc>
                <a:spcPct val="100000"/>
              </a:lnSpc>
              <a:defRPr sz="2800" b="1" u="none" strike="noStrike" kern="1200" cap="none" spc="150" normalizeH="0" baseline="0">
                <a:solidFill>
                  <a:srgbClr val="000000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dirty="0"/>
              <a:t>Click to edit</a:t>
            </a:r>
            <a:endParaRPr lang="zh-CN" altLang="en-US" dirty="0"/>
          </a:p>
        </p:txBody>
      </p:sp>
      <p:grpSp>
        <p:nvGrpSpPr>
          <p:cNvPr id="129" name="组合 128"/>
          <p:cNvGrpSpPr/>
          <p:nvPr userDrawn="1"/>
        </p:nvGrpSpPr>
        <p:grpSpPr>
          <a:xfrm>
            <a:off x="-635" y="0"/>
            <a:ext cx="143510" cy="6858000"/>
            <a:chOff x="-1" y="0"/>
            <a:chExt cx="226" cy="10800"/>
          </a:xfrm>
        </p:grpSpPr>
        <p:sp>
          <p:nvSpPr>
            <p:cNvPr id="130" name="矩形 129"/>
            <p:cNvSpPr/>
            <p:nvPr userDrawn="1"/>
          </p:nvSpPr>
          <p:spPr>
            <a:xfrm rot="16200000">
              <a:off x="-2125" y="2124"/>
              <a:ext cx="4475" cy="227"/>
            </a:xfrm>
            <a:prstGeom prst="rect">
              <a:avLst/>
            </a:prstGeom>
            <a:solidFill>
              <a:srgbClr val="92078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31" name="组合 130"/>
            <p:cNvGrpSpPr/>
            <p:nvPr/>
          </p:nvGrpSpPr>
          <p:grpSpPr>
            <a:xfrm>
              <a:off x="-1" y="4474"/>
              <a:ext cx="227" cy="6326"/>
              <a:chOff x="0" y="3171"/>
              <a:chExt cx="666" cy="7646"/>
            </a:xfrm>
          </p:grpSpPr>
          <p:sp>
            <p:nvSpPr>
              <p:cNvPr id="132" name="矩形 131"/>
              <p:cNvSpPr/>
              <p:nvPr userDrawn="1"/>
            </p:nvSpPr>
            <p:spPr>
              <a:xfrm rot="16200000">
                <a:off x="-432" y="6659"/>
                <a:ext cx="1531" cy="667"/>
              </a:xfrm>
              <a:prstGeom prst="rect">
                <a:avLst/>
              </a:prstGeom>
              <a:solidFill>
                <a:srgbClr val="09D39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3" name="矩形 132"/>
              <p:cNvSpPr/>
              <p:nvPr userDrawn="1"/>
            </p:nvSpPr>
            <p:spPr>
              <a:xfrm rot="16200000">
                <a:off x="-432" y="5131"/>
                <a:ext cx="1531" cy="667"/>
              </a:xfrm>
              <a:prstGeom prst="rect">
                <a:avLst/>
              </a:prstGeom>
              <a:solidFill>
                <a:srgbClr val="2277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4" name="矩形 133"/>
              <p:cNvSpPr/>
              <p:nvPr userDrawn="1"/>
            </p:nvSpPr>
            <p:spPr>
              <a:xfrm rot="16200000">
                <a:off x="-432" y="3603"/>
                <a:ext cx="1531" cy="667"/>
              </a:xfrm>
              <a:prstGeom prst="rect">
                <a:avLst/>
              </a:prstGeom>
              <a:solidFill>
                <a:srgbClr val="9A56F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5" name="矩形 134"/>
              <p:cNvSpPr/>
              <p:nvPr userDrawn="1"/>
            </p:nvSpPr>
            <p:spPr>
              <a:xfrm rot="16200000">
                <a:off x="-432" y="8190"/>
                <a:ext cx="1531" cy="667"/>
              </a:xfrm>
              <a:prstGeom prst="rect">
                <a:avLst/>
              </a:prstGeom>
              <a:solidFill>
                <a:srgbClr val="EF228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6" name="矩形 135"/>
              <p:cNvSpPr/>
              <p:nvPr userDrawn="1"/>
            </p:nvSpPr>
            <p:spPr>
              <a:xfrm rot="16200000">
                <a:off x="-432" y="9719"/>
                <a:ext cx="1531" cy="667"/>
              </a:xfrm>
              <a:prstGeom prst="rect">
                <a:avLst/>
              </a:prstGeom>
              <a:solidFill>
                <a:srgbClr val="20369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pic>
        <p:nvPicPr>
          <p:cNvPr id="13" name="图形 13">
            <a:extLst>
              <a:ext uri="{FF2B5EF4-FFF2-40B4-BE49-F238E27FC236}">
                <a16:creationId xmlns:a16="http://schemas.microsoft.com/office/drawing/2014/main" id="{7AFADCC3-02EF-683B-1158-898E13AA4816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10454732" y="308753"/>
            <a:ext cx="1305942" cy="246119"/>
          </a:xfrm>
          <a:prstGeom prst="rect">
            <a:avLst/>
          </a:prstGeom>
        </p:spPr>
      </p:pic>
      <p:sp>
        <p:nvSpPr>
          <p:cNvPr id="12" name="圆角矩形 11"/>
          <p:cNvSpPr/>
          <p:nvPr userDrawn="1"/>
        </p:nvSpPr>
        <p:spPr>
          <a:xfrm>
            <a:off x="404495" y="304800"/>
            <a:ext cx="114300" cy="450850"/>
          </a:xfrm>
          <a:prstGeom prst="roundRect">
            <a:avLst/>
          </a:prstGeom>
          <a:gradFill>
            <a:gsLst>
              <a:gs pos="0">
                <a:srgbClr val="960786"/>
              </a:gs>
              <a:gs pos="100000">
                <a:srgbClr val="960786">
                  <a:alpha val="65000"/>
                </a:srgbClr>
              </a:gs>
            </a:gsLst>
            <a:lin ang="1014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居中页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020792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大标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2F288E0-7875-42C4-84C8-98DBBD3BF4D2}" type="datetimeFigureOut">
              <a:rPr lang="zh-CN" altLang="en-US" smtClean="0"/>
              <a:pPr/>
              <a:t>2025/11/26</a:t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3A35462C-00C7-48E1-A88D-1F708B99612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18891" y="317604"/>
            <a:ext cx="1356235" cy="3634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89971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11207436" y="6530242"/>
            <a:ext cx="880369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defRPr/>
            </a:pPr>
            <a:r>
              <a:rPr lang="en-US" altLang="zh-CN" sz="800" dirty="0">
                <a:solidFill>
                  <a:schemeClr val="bg1">
                    <a:lumMod val="50000"/>
                    <a:alpha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V2024.Q20.C1</a:t>
            </a:r>
            <a:endParaRPr lang="zh-CN" altLang="en-US" sz="300" dirty="0">
              <a:ln w="0"/>
              <a:solidFill>
                <a:schemeClr val="bg1">
                  <a:lumMod val="50000"/>
                  <a:alpha val="1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699" r:id="rId5"/>
    <p:sldLayoutId id="2147483704" r:id="rId6"/>
    <p:sldLayoutId id="2147483660" r:id="rId7"/>
    <p:sldLayoutId id="2147483705" r:id="rId8"/>
    <p:sldLayoutId id="2147483706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9114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Text Placeholder 1">
            <a:extLst>
              <a:ext uri="{FF2B5EF4-FFF2-40B4-BE49-F238E27FC236}">
                <a16:creationId xmlns:a16="http://schemas.microsoft.com/office/drawing/2014/main" id="{586FE957-3966-4252-A9FC-C42F352E53A9}"/>
              </a:ext>
            </a:extLst>
          </p:cNvPr>
          <p:cNvSpPr txBox="1">
            <a:spLocks/>
          </p:cNvSpPr>
          <p:nvPr/>
        </p:nvSpPr>
        <p:spPr>
          <a:xfrm>
            <a:off x="345643" y="400372"/>
            <a:ext cx="11670865" cy="109182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704020202020204" pitchFamily="34" charset="0"/>
              <a:buChar char="•"/>
              <a:defRPr sz="28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704020202020204" pitchFamily="34" charset="0"/>
              <a:buChar char="•"/>
              <a:defRPr sz="24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704020202020204" pitchFamily="34" charset="0"/>
              <a:buChar char="•"/>
              <a:defRPr sz="20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704020202020204" pitchFamily="34" charset="0"/>
              <a:buChar char="•"/>
              <a:defRPr sz="18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704020202020204" pitchFamily="34" charset="0"/>
              <a:buChar char="•"/>
              <a:defRPr sz="18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7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7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7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7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Aft>
                <a:spcPts val="600"/>
              </a:spcAft>
              <a:buNone/>
            </a:pPr>
            <a:r>
              <a:rPr lang="en-GB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3GPP TSG RAN Meeting #</a:t>
            </a:r>
            <a:r>
              <a:rPr lang="en-GB" sz="24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r>
              <a:rPr lang="en-US" altLang="zh-CN" sz="24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10</a:t>
            </a:r>
            <a:r>
              <a:rPr lang="en-GB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                                                               RP-253180</a:t>
            </a:r>
            <a:endParaRPr lang="en-US" altLang="zh-CN" sz="2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00000"/>
              </a:lnSpc>
              <a:spcAft>
                <a:spcPts val="600"/>
              </a:spcAft>
              <a:buNone/>
            </a:pPr>
            <a:r>
              <a:rPr lang="en-US" altLang="zh-CN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Baltimore</a:t>
            </a:r>
            <a:r>
              <a:rPr lang="pl-PL" sz="24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24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USA</a:t>
            </a:r>
            <a:r>
              <a:rPr lang="pl-PL" sz="24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December</a:t>
            </a:r>
            <a:r>
              <a:rPr lang="pl-PL" sz="24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8</a:t>
            </a:r>
            <a:r>
              <a:rPr lang="pl-PL" sz="24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-1</a:t>
            </a:r>
            <a:r>
              <a:rPr lang="en-US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r>
              <a:rPr lang="en-US" sz="24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202</a:t>
            </a:r>
            <a:r>
              <a:rPr lang="en-US" altLang="zh-CN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  <a:endParaRPr lang="en-GB" sz="2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345643" y="2428123"/>
            <a:ext cx="496642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Requirements for 6G IoT</a:t>
            </a:r>
          </a:p>
        </p:txBody>
      </p:sp>
      <p:graphicFrame>
        <p:nvGraphicFramePr>
          <p:cNvPr id="11" name="表格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19512838"/>
              </p:ext>
            </p:extLst>
          </p:nvPr>
        </p:nvGraphicFramePr>
        <p:xfrm>
          <a:off x="408992" y="3809287"/>
          <a:ext cx="9938968" cy="156971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80698">
                  <a:extLst>
                    <a:ext uri="{9D8B030D-6E8A-4147-A177-3AD203B41FA5}">
                      <a16:colId xmlns:a16="http://schemas.microsoft.com/office/drawing/2014/main" val="2534988568"/>
                    </a:ext>
                  </a:extLst>
                </a:gridCol>
                <a:gridCol w="7858270">
                  <a:extLst>
                    <a:ext uri="{9D8B030D-6E8A-4147-A177-3AD203B41FA5}">
                      <a16:colId xmlns:a16="http://schemas.microsoft.com/office/drawing/2014/main" val="4039772358"/>
                    </a:ext>
                  </a:extLst>
                </a:gridCol>
              </a:tblGrid>
              <a:tr h="523239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600"/>
                        </a:spcAft>
                      </a:pPr>
                      <a:r>
                        <a:rPr lang="en-US" altLang="zh-CN" sz="2000" b="0" kern="120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Agenda Item: </a:t>
                      </a:r>
                      <a:endParaRPr lang="zh-CN" altLang="en-US" sz="2000" b="0" kern="120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8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8.2.1.4</a:t>
                      </a:r>
                      <a:endParaRPr lang="zh-CN" altLang="zh-CN" sz="2000" b="0" kern="120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2191380"/>
                  </a:ext>
                </a:extLst>
              </a:tr>
              <a:tr h="523239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600"/>
                        </a:spcAft>
                      </a:pPr>
                      <a:r>
                        <a:rPr lang="en-GB" altLang="zh-CN" sz="2000" b="0" kern="120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Source:	</a:t>
                      </a:r>
                      <a:endParaRPr lang="zh-CN" altLang="en-US" sz="2000" b="0" kern="120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2000" b="0" kern="120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Spreadtrum, UNISOC</a:t>
                      </a:r>
                      <a:endParaRPr lang="en-GB" altLang="zh-CN" sz="2000" b="0" kern="1200" dirty="0">
                        <a:solidFill>
                          <a:srgbClr val="FF0000"/>
                        </a:solidFill>
                        <a:latin typeface="Arial" panose="020B0604020202020204" pitchFamily="34" charset="0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69777489"/>
                  </a:ext>
                </a:extLst>
              </a:tr>
              <a:tr h="523239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600"/>
                        </a:spcAft>
                      </a:pPr>
                      <a:r>
                        <a:rPr lang="en-US" altLang="zh-CN" sz="2000" b="0" kern="120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Document for: </a:t>
                      </a:r>
                      <a:endParaRPr lang="zh-CN" altLang="en-US" sz="2000" b="0" kern="120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000" b="0" kern="120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Discussion and decision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65396086"/>
                  </a:ext>
                </a:extLst>
              </a:tr>
            </a:tbl>
          </a:graphicData>
        </a:graphic>
      </p:graphicFrame>
      <p:pic>
        <p:nvPicPr>
          <p:cNvPr id="12" name="图形 6">
            <a:extLst>
              <a:ext uri="{FF2B5EF4-FFF2-40B4-BE49-F238E27FC236}">
                <a16:creationId xmlns:a16="http://schemas.microsoft.com/office/drawing/2014/main" id="{27516D35-29AE-7F89-F005-8BFACA0CD3F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10274300" y="5980425"/>
            <a:ext cx="1465308" cy="2761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35622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" name="矩形 234">
            <a:extLst>
              <a:ext uri="{FF2B5EF4-FFF2-40B4-BE49-F238E27FC236}">
                <a16:creationId xmlns:a16="http://schemas.microsoft.com/office/drawing/2014/main" id="{BC53FDCC-9EA2-4C82-90DC-0F58D8A0A502}"/>
              </a:ext>
            </a:extLst>
          </p:cNvPr>
          <p:cNvSpPr/>
          <p:nvPr/>
        </p:nvSpPr>
        <p:spPr>
          <a:xfrm>
            <a:off x="591877" y="280769"/>
            <a:ext cx="462145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rgbClr val="920784"/>
                </a:solidFill>
                <a:latin typeface="微软雅黑" panose="020B0503020204020204" pitchFamily="34" charset="-122"/>
              </a:rPr>
              <a:t>Requirements for 6G IoT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591878" y="868093"/>
            <a:ext cx="308749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p"/>
            </a:pPr>
            <a:r>
              <a:rPr lang="en-US" altLang="zh-CN" sz="2000" b="1" dirty="0">
                <a:solidFill>
                  <a:srgbClr val="9572DB"/>
                </a:solidFill>
                <a:latin typeface="Calibri" panose="020F0502020204030204" pitchFamily="34" charset="0"/>
                <a:ea typeface="等线" panose="02010600030101010101" pitchFamily="2" charset="-122"/>
                <a:cs typeface="Calibri" panose="020F0502020204030204" pitchFamily="34" charset="0"/>
              </a:rPr>
              <a:t> 5G IoT requirements</a:t>
            </a:r>
            <a:endParaRPr lang="zh-CN" altLang="en-US" sz="2000" b="1" dirty="0">
              <a:solidFill>
                <a:srgbClr val="9572DB"/>
              </a:solidFill>
              <a:latin typeface="Calibri" panose="020F0502020204030204" pitchFamily="34" charset="0"/>
              <a:ea typeface="等线" panose="02010600030101010101" pitchFamily="2" charset="-122"/>
              <a:cs typeface="Calibri" panose="020F0502020204030204" pitchFamily="3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35420" y="5955967"/>
            <a:ext cx="1079653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Proposal 1: Based on the experience from </a:t>
            </a:r>
            <a:r>
              <a:rPr lang="en-US" altLang="zh-CN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5G and </a:t>
            </a:r>
            <a:r>
              <a:rPr lang="en-US" altLang="zh-CN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scalable </a:t>
            </a:r>
            <a:r>
              <a:rPr lang="en-US" altLang="zh-CN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design for 6GR new IoT services, only </a:t>
            </a:r>
            <a:r>
              <a:rPr lang="en-US" altLang="zh-CN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one </a:t>
            </a:r>
            <a:r>
              <a:rPr lang="en-US" altLang="zh-CN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6GR IoT device type is considered.</a:t>
            </a:r>
            <a:endParaRPr lang="zh-CN" altLang="en-US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72866334"/>
              </p:ext>
            </p:extLst>
          </p:nvPr>
        </p:nvGraphicFramePr>
        <p:xfrm>
          <a:off x="764095" y="1332307"/>
          <a:ext cx="10575636" cy="275171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762606">
                  <a:extLst>
                    <a:ext uri="{9D8B030D-6E8A-4147-A177-3AD203B41FA5}">
                      <a16:colId xmlns:a16="http://schemas.microsoft.com/office/drawing/2014/main" val="3929938922"/>
                    </a:ext>
                  </a:extLst>
                </a:gridCol>
                <a:gridCol w="1237365">
                  <a:extLst>
                    <a:ext uri="{9D8B030D-6E8A-4147-A177-3AD203B41FA5}">
                      <a16:colId xmlns:a16="http://schemas.microsoft.com/office/drawing/2014/main" val="4175418925"/>
                    </a:ext>
                  </a:extLst>
                </a:gridCol>
                <a:gridCol w="1377257">
                  <a:extLst>
                    <a:ext uri="{9D8B030D-6E8A-4147-A177-3AD203B41FA5}">
                      <a16:colId xmlns:a16="http://schemas.microsoft.com/office/drawing/2014/main" val="345213159"/>
                    </a:ext>
                  </a:extLst>
                </a:gridCol>
                <a:gridCol w="1352204">
                  <a:extLst>
                    <a:ext uri="{9D8B030D-6E8A-4147-A177-3AD203B41FA5}">
                      <a16:colId xmlns:a16="http://schemas.microsoft.com/office/drawing/2014/main" val="3985549185"/>
                    </a:ext>
                  </a:extLst>
                </a:gridCol>
                <a:gridCol w="1246216">
                  <a:extLst>
                    <a:ext uri="{9D8B030D-6E8A-4147-A177-3AD203B41FA5}">
                      <a16:colId xmlns:a16="http://schemas.microsoft.com/office/drawing/2014/main" val="3659661071"/>
                    </a:ext>
                  </a:extLst>
                </a:gridCol>
                <a:gridCol w="3599988">
                  <a:extLst>
                    <a:ext uri="{9D8B030D-6E8A-4147-A177-3AD203B41FA5}">
                      <a16:colId xmlns:a16="http://schemas.microsoft.com/office/drawing/2014/main" val="2851471728"/>
                    </a:ext>
                  </a:extLst>
                </a:gridCol>
              </a:tblGrid>
              <a:tr h="523967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 IoT techniques</a:t>
                      </a:r>
                      <a:endParaRPr lang="zh-CN" altLang="en-US" sz="1400" b="1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A56F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Max. BW</a:t>
                      </a:r>
                      <a:endParaRPr lang="zh-CN" altLang="en-US" sz="1400" b="1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A56F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Data rate</a:t>
                      </a:r>
                      <a:endParaRPr lang="zh-CN" altLang="en-US" sz="1400" b="1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A56F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Coverage</a:t>
                      </a:r>
                      <a:endParaRPr lang="zh-CN" altLang="en-US" sz="1400" b="1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A56F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Antenna</a:t>
                      </a:r>
                      <a:endParaRPr lang="zh-CN" altLang="en-US" sz="1400" b="1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A56F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Use cases</a:t>
                      </a:r>
                      <a:endParaRPr lang="zh-CN" altLang="en-US" sz="1400" b="1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A56F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7931831"/>
                  </a:ext>
                </a:extLst>
              </a:tr>
              <a:tr h="556937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NB-IoT</a:t>
                      </a:r>
                      <a:endParaRPr lang="zh-CN" alt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200kHz</a:t>
                      </a:r>
                      <a:endParaRPr lang="zh-CN" alt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25/60Kbps</a:t>
                      </a:r>
                      <a:endParaRPr lang="zh-CN" alt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164dB MCL</a:t>
                      </a:r>
                      <a:endParaRPr lang="zh-CN" alt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1T1R</a:t>
                      </a:r>
                      <a:endParaRPr lang="zh-CN" alt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Smog detector,</a:t>
                      </a:r>
                      <a:r>
                        <a:rPr lang="en-US" altLang="zh-CN" sz="14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door magnetism, gas meter, water meter, …</a:t>
                      </a:r>
                      <a:endParaRPr lang="zh-CN" alt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49149839"/>
                  </a:ext>
                </a:extLst>
              </a:tr>
              <a:tr h="556937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eMTC</a:t>
                      </a:r>
                      <a:endParaRPr lang="zh-CN" alt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1.4MHz</a:t>
                      </a:r>
                      <a:endParaRPr lang="zh-CN" alt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1Mbps</a:t>
                      </a:r>
                      <a:endParaRPr lang="zh-CN" alt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164dB MCL</a:t>
                      </a:r>
                      <a:endParaRPr lang="zh-CN" alt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1T1R</a:t>
                      </a:r>
                      <a:endParaRPr lang="zh-CN" alt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Industrial automation; smart building;</a:t>
                      </a:r>
                      <a:r>
                        <a:rPr lang="en-US" altLang="zh-CN" sz="14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altLang="zh-CN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metering; asset tracking;</a:t>
                      </a:r>
                      <a:r>
                        <a:rPr lang="en-US" altLang="zh-CN" sz="14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…</a:t>
                      </a:r>
                      <a:endParaRPr lang="zh-CN" alt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528132"/>
                  </a:ext>
                </a:extLst>
              </a:tr>
              <a:tr h="556937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RedCap</a:t>
                      </a:r>
                      <a:endParaRPr lang="zh-CN" alt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20MHz</a:t>
                      </a:r>
                      <a:endParaRPr lang="zh-CN" alt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255Mbps</a:t>
                      </a:r>
                      <a:endParaRPr lang="zh-CN" alt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140dB MCL</a:t>
                      </a:r>
                      <a:endParaRPr lang="zh-CN" alt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1T1R</a:t>
                      </a:r>
                    </a:p>
                    <a:p>
                      <a:pPr algn="ctr"/>
                      <a:r>
                        <a:rPr lang="en-US" altLang="zh-CN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1T2R</a:t>
                      </a:r>
                      <a:endParaRPr lang="zh-CN" alt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Industrial wireless sensors; video surveillance; wearables; …</a:t>
                      </a:r>
                      <a:endParaRPr lang="zh-CN" alt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31916558"/>
                  </a:ext>
                </a:extLst>
              </a:tr>
              <a:tr h="556937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eRedCap</a:t>
                      </a:r>
                      <a:endParaRPr lang="zh-CN" alt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20MHz</a:t>
                      </a:r>
                      <a:endParaRPr lang="zh-CN" alt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10Mbps</a:t>
                      </a:r>
                      <a:endParaRPr lang="zh-CN" alt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137dB MCL</a:t>
                      </a:r>
                      <a:endParaRPr lang="zh-CN" alt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1T1R</a:t>
                      </a:r>
                    </a:p>
                    <a:p>
                      <a:pPr algn="ctr"/>
                      <a:r>
                        <a:rPr lang="en-US" altLang="zh-CN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1T2R</a:t>
                      </a:r>
                      <a:endParaRPr lang="zh-CN" alt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industrial wireless sensor network; video surveillance;</a:t>
                      </a:r>
                      <a:r>
                        <a:rPr lang="en-US" altLang="zh-CN" sz="14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altLang="zh-CN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wearables</a:t>
                      </a:r>
                      <a:r>
                        <a:rPr lang="en-US" altLang="zh-CN" sz="14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; </a:t>
                      </a:r>
                      <a:r>
                        <a:rPr lang="en-US" altLang="zh-CN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smart grid; …</a:t>
                      </a:r>
                      <a:endParaRPr lang="zh-CN" alt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98831218"/>
                  </a:ext>
                </a:extLst>
              </a:tr>
            </a:tbl>
          </a:graphicData>
        </a:graphic>
      </p:graphicFrame>
      <p:sp>
        <p:nvSpPr>
          <p:cNvPr id="8" name="文本框 7"/>
          <p:cNvSpPr txBox="1"/>
          <p:nvPr/>
        </p:nvSpPr>
        <p:spPr>
          <a:xfrm>
            <a:off x="635420" y="4343266"/>
            <a:ext cx="313103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p"/>
            </a:pPr>
            <a:r>
              <a:rPr lang="en-US" altLang="zh-CN" sz="2000" b="1" dirty="0">
                <a:solidFill>
                  <a:srgbClr val="9572DB"/>
                </a:solidFill>
                <a:latin typeface="Calibri" panose="020F0502020204030204" pitchFamily="34" charset="0"/>
                <a:ea typeface="等线" panose="02010600030101010101" pitchFamily="2" charset="-122"/>
                <a:cs typeface="Calibri" panose="020F0502020204030204" pitchFamily="34" charset="0"/>
              </a:rPr>
              <a:t> Consideration for 6G IoT</a:t>
            </a:r>
            <a:endParaRPr lang="zh-CN" altLang="en-US" sz="2000" b="1" dirty="0">
              <a:solidFill>
                <a:srgbClr val="9572DB"/>
              </a:solidFill>
              <a:latin typeface="Calibri" panose="020F0502020204030204" pitchFamily="34" charset="0"/>
              <a:ea typeface="等线" panose="02010600030101010101" pitchFamily="2" charset="-122"/>
              <a:cs typeface="Calibri" panose="020F0502020204030204" pitchFamily="3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38010" y="4713366"/>
            <a:ext cx="1062780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To avoid market fragmentation and achieve large scale benefit as well as considering IoT requirement with low cost/complexity, </a:t>
            </a:r>
            <a:r>
              <a:rPr lang="en-US" altLang="zh-CN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only one kind </a:t>
            </a:r>
            <a:r>
              <a:rPr lang="en-US" altLang="zh-CN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IoT device </a:t>
            </a:r>
            <a:r>
              <a:rPr lang="en-US" altLang="zh-CN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can </a:t>
            </a: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be considered as a starting point.</a:t>
            </a:r>
            <a:endParaRPr lang="zh-CN" alt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1575822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" name="矩形 234">
            <a:extLst>
              <a:ext uri="{FF2B5EF4-FFF2-40B4-BE49-F238E27FC236}">
                <a16:creationId xmlns:a16="http://schemas.microsoft.com/office/drawing/2014/main" id="{BC53FDCC-9EA2-4C82-90DC-0F58D8A0A502}"/>
              </a:ext>
            </a:extLst>
          </p:cNvPr>
          <p:cNvSpPr/>
          <p:nvPr/>
        </p:nvSpPr>
        <p:spPr>
          <a:xfrm>
            <a:off x="591877" y="280769"/>
            <a:ext cx="462145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rgbClr val="920784"/>
                </a:solidFill>
                <a:latin typeface="微软雅黑" panose="020B0503020204020204" pitchFamily="34" charset="-122"/>
              </a:rPr>
              <a:t>Requirements for 6G IoT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631370" y="803989"/>
            <a:ext cx="60851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p"/>
            </a:pPr>
            <a:r>
              <a:rPr lang="en-US" altLang="zh-CN" sz="2000" b="1" dirty="0">
                <a:solidFill>
                  <a:srgbClr val="9572DB"/>
                </a:solidFill>
                <a:latin typeface="Calibri" panose="020F0502020204030204" pitchFamily="34" charset="0"/>
                <a:ea typeface="等线" panose="02010600030101010101" pitchFamily="2" charset="-122"/>
                <a:cs typeface="Calibri" panose="020F0502020204030204" pitchFamily="34" charset="0"/>
              </a:rPr>
              <a:t> 6G IoT requirements</a:t>
            </a:r>
            <a:endParaRPr lang="zh-CN" altLang="en-US" sz="2000" b="1" dirty="0">
              <a:solidFill>
                <a:srgbClr val="9572DB"/>
              </a:solidFill>
              <a:latin typeface="Calibri" panose="020F0502020204030204" pitchFamily="34" charset="0"/>
              <a:ea typeface="等线" panose="02010600030101010101" pitchFamily="2" charset="-122"/>
              <a:cs typeface="Calibri" panose="020F0502020204030204" pitchFamily="34" charset="0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64523318"/>
              </p:ext>
            </p:extLst>
          </p:nvPr>
        </p:nvGraphicFramePr>
        <p:xfrm>
          <a:off x="1772279" y="1327209"/>
          <a:ext cx="8286119" cy="4734894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3600832">
                  <a:extLst>
                    <a:ext uri="{9D8B030D-6E8A-4147-A177-3AD203B41FA5}">
                      <a16:colId xmlns:a16="http://schemas.microsoft.com/office/drawing/2014/main" val="1053291387"/>
                    </a:ext>
                  </a:extLst>
                </a:gridCol>
                <a:gridCol w="4685287">
                  <a:extLst>
                    <a:ext uri="{9D8B030D-6E8A-4147-A177-3AD203B41FA5}">
                      <a16:colId xmlns:a16="http://schemas.microsoft.com/office/drawing/2014/main" val="1854808950"/>
                    </a:ext>
                  </a:extLst>
                </a:gridCol>
              </a:tblGrid>
              <a:tr h="356049"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400" b="1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Parameters</a:t>
                      </a:r>
                      <a:endParaRPr lang="zh-CN" sz="1400" b="1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9A56F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400" b="1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6GR IoT device </a:t>
                      </a:r>
                      <a:r>
                        <a:rPr lang="en-US" sz="1400" b="1" dirty="0" smtClean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type</a:t>
                      </a:r>
                      <a:endParaRPr lang="zh-CN" sz="1400" b="1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9A56F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20267866"/>
                  </a:ext>
                </a:extLst>
              </a:tr>
              <a:tr h="336185"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b="1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Smallest</a:t>
                      </a:r>
                      <a:r>
                        <a:rPr lang="en-US" sz="1200" b="1" baseline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Maximum</a:t>
                      </a:r>
                      <a:r>
                        <a:rPr lang="en-US" sz="1200" b="1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200" b="1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BW</a:t>
                      </a:r>
                      <a:endParaRPr lang="zh-CN" sz="1200" b="1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20MHz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51187825"/>
                  </a:ext>
                </a:extLst>
              </a:tr>
              <a:tr h="568363"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Peak data rate</a:t>
                      </a:r>
                      <a:endParaRPr lang="zh-CN" sz="1200" b="1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40~200Mbps (can support smaller peak date rate by Scaling Factor)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63893347"/>
                  </a:ext>
                </a:extLst>
              </a:tr>
              <a:tr h="334083"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Antenna/Layer</a:t>
                      </a:r>
                      <a:endParaRPr lang="zh-CN" sz="1200" b="1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1T1R/1L, 1T2R/1L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66600167"/>
                  </a:ext>
                </a:extLst>
              </a:tr>
              <a:tr h="334083"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altLang="zh-CN" sz="1200" b="1" dirty="0" smtClean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Duplex</a:t>
                      </a:r>
                      <a:endParaRPr lang="zh-CN" sz="1200" b="1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altLang="zh-CN" sz="1200" dirty="0" smtClean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TDD / FDD / HD-FDD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74440886"/>
                  </a:ext>
                </a:extLst>
              </a:tr>
              <a:tr h="566262"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Coverage</a:t>
                      </a:r>
                      <a:endParaRPr lang="zh-CN" sz="1200" b="1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144dB </a:t>
                      </a:r>
                      <a:r>
                        <a:rPr lang="en-US" sz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MCL with </a:t>
                      </a:r>
                      <a:r>
                        <a:rPr lang="en-US" sz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 </a:t>
                      </a:r>
                      <a:r>
                        <a:rPr lang="en-US" sz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dB coverage extension 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4751059"/>
                  </a:ext>
                </a:extLst>
              </a:tr>
              <a:tr h="358247"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Simplified protocol stack</a:t>
                      </a:r>
                      <a:endParaRPr lang="zh-CN" sz="1200" b="1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Compact protocol stack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98386617"/>
                  </a:ext>
                </a:extLst>
              </a:tr>
              <a:tr h="925593"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Relax requirements</a:t>
                      </a:r>
                      <a:endParaRPr lang="zh-CN" sz="1200" b="1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Processing time relaxation; 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RLM/BFD relaxation; 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DL</a:t>
                      </a:r>
                      <a:r>
                        <a:rPr lang="en-US" sz="1200" baseline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and UL</a:t>
                      </a:r>
                      <a:r>
                        <a:rPr lang="en-US" sz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64QAM (optional for 256 QAM</a:t>
                      </a:r>
                      <a:r>
                        <a:rPr lang="en-US" sz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);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99235064"/>
                  </a:ext>
                </a:extLst>
              </a:tr>
              <a:tr h="346690"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Power class</a:t>
                      </a:r>
                      <a:endParaRPr lang="zh-CN" sz="1200" b="1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PC3, </a:t>
                      </a:r>
                      <a:r>
                        <a:rPr lang="en-US" sz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PC5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0403596"/>
                  </a:ext>
                </a:extLst>
              </a:tr>
              <a:tr h="358250"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Energy </a:t>
                      </a:r>
                      <a:r>
                        <a:rPr lang="en-US" sz="1200" b="1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efficiency</a:t>
                      </a:r>
                      <a:endParaRPr lang="zh-CN" sz="1200" b="1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eDRX</a:t>
                      </a:r>
                      <a:r>
                        <a:rPr lang="en-US" sz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 PSM, LP-WUS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12184306"/>
                  </a:ext>
                </a:extLst>
              </a:tr>
              <a:tr h="251089"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Battery life</a:t>
                      </a:r>
                      <a:endParaRPr lang="zh-CN" sz="1200" b="1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Rechargeable battery or [X] years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02113387"/>
                  </a:ext>
                </a:extLst>
              </a:tr>
            </a:tbl>
          </a:graphicData>
        </a:graphic>
      </p:graphicFrame>
      <p:sp>
        <p:nvSpPr>
          <p:cNvPr id="9" name="文本框 8"/>
          <p:cNvSpPr txBox="1"/>
          <p:nvPr/>
        </p:nvSpPr>
        <p:spPr>
          <a:xfrm>
            <a:off x="1013391" y="6282538"/>
            <a:ext cx="79616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Proposal 2: </a:t>
            </a:r>
            <a:r>
              <a:rPr lang="en-US" altLang="zh-CN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Adopt above table as the starting point </a:t>
            </a:r>
            <a:r>
              <a:rPr lang="en-US" altLang="zh-CN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for 6GR </a:t>
            </a:r>
            <a:r>
              <a:rPr lang="en-US" altLang="zh-CN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IoT device </a:t>
            </a:r>
            <a:r>
              <a:rPr lang="en-US" altLang="zh-CN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type.</a:t>
            </a:r>
            <a:endParaRPr lang="zh-CN" altLang="en-US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4880448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" name="矩形 234">
            <a:extLst>
              <a:ext uri="{FF2B5EF4-FFF2-40B4-BE49-F238E27FC236}">
                <a16:creationId xmlns:a16="http://schemas.microsoft.com/office/drawing/2014/main" id="{BC53FDCC-9EA2-4C82-90DC-0F58D8A0A502}"/>
              </a:ext>
            </a:extLst>
          </p:cNvPr>
          <p:cNvSpPr/>
          <p:nvPr/>
        </p:nvSpPr>
        <p:spPr>
          <a:xfrm>
            <a:off x="591877" y="280769"/>
            <a:ext cx="476091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rgbClr val="920784"/>
                </a:solidFill>
                <a:latin typeface="微软雅黑" panose="020B0503020204020204" pitchFamily="34" charset="-122"/>
              </a:rPr>
              <a:t>Requirements for 6G </a:t>
            </a:r>
            <a:r>
              <a:rPr lang="en-US" altLang="zh-CN" sz="2800" b="1" dirty="0" smtClean="0">
                <a:solidFill>
                  <a:srgbClr val="920784"/>
                </a:solidFill>
                <a:latin typeface="微软雅黑" panose="020B0503020204020204" pitchFamily="34" charset="-122"/>
              </a:rPr>
              <a:t>IoT</a:t>
            </a:r>
            <a:endParaRPr lang="en-US" altLang="zh-CN" sz="2800" b="1" dirty="0">
              <a:solidFill>
                <a:srgbClr val="920784"/>
              </a:solidFill>
              <a:latin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31370" y="803989"/>
            <a:ext cx="393253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p"/>
            </a:pPr>
            <a:r>
              <a:rPr lang="en-US" altLang="zh-CN" sz="2000" b="1" dirty="0">
                <a:solidFill>
                  <a:srgbClr val="9572DB"/>
                </a:solidFill>
                <a:latin typeface="Calibri" panose="020F0502020204030204" pitchFamily="34" charset="0"/>
                <a:ea typeface="等线" panose="02010600030101010101" pitchFamily="2" charset="-122"/>
                <a:cs typeface="Calibri" panose="020F0502020204030204" pitchFamily="34" charset="0"/>
              </a:rPr>
              <a:t> </a:t>
            </a:r>
            <a:r>
              <a:rPr lang="en-US" altLang="zh-CN" sz="2000" b="1" dirty="0" smtClean="0">
                <a:solidFill>
                  <a:srgbClr val="9572DB"/>
                </a:solidFill>
                <a:latin typeface="Calibri" panose="020F0502020204030204" pitchFamily="34" charset="0"/>
                <a:ea typeface="等线" panose="02010600030101010101" pitchFamily="2" charset="-122"/>
                <a:cs typeface="Calibri" panose="020F0502020204030204" pitchFamily="34" charset="0"/>
              </a:rPr>
              <a:t>Text proposal for TR 38.914</a:t>
            </a:r>
            <a:endParaRPr lang="zh-CN" altLang="en-US" sz="2000" b="1" dirty="0">
              <a:solidFill>
                <a:srgbClr val="9572DB"/>
              </a:solidFill>
              <a:latin typeface="Calibri" panose="020F0502020204030204" pitchFamily="34" charset="0"/>
              <a:ea typeface="等线" panose="02010600030101010101" pitchFamily="2" charset="-122"/>
              <a:cs typeface="Calibri" panose="020F0502020204030204" pitchFamily="3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001816" y="6323050"/>
            <a:ext cx="751561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Proposal 3: </a:t>
            </a:r>
            <a:r>
              <a:rPr lang="en-US" altLang="zh-CN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Adopt above </a:t>
            </a:r>
            <a:r>
              <a:rPr lang="en-US" altLang="zh-CN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text proposal for 6GR </a:t>
            </a:r>
            <a:r>
              <a:rPr lang="en-US" altLang="zh-CN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IoT.</a:t>
            </a:r>
            <a:endParaRPr lang="zh-CN" altLang="en-US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807215" y="1267221"/>
            <a:ext cx="10974788" cy="48653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6000"/>
              </a:lnSpc>
              <a:spcBef>
                <a:spcPts val="600"/>
              </a:spcBef>
              <a:spcAft>
                <a:spcPts val="900"/>
              </a:spcAft>
            </a:pPr>
            <a:r>
              <a:rPr lang="en-GB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5.4.3	Massive Communication (IoT</a:t>
            </a:r>
            <a:r>
              <a:rPr lang="en-GB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en-GB" altLang="zh-CN" b="1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6000"/>
              </a:lnSpc>
              <a:spcBef>
                <a:spcPts val="600"/>
              </a:spcBef>
              <a:spcAft>
                <a:spcPts val="900"/>
              </a:spcAft>
            </a:pPr>
            <a:r>
              <a:rPr lang="en-GB" altLang="zh-CN" sz="16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The </a:t>
            </a:r>
            <a:r>
              <a:rPr lang="en-GB" altLang="zh-CN" sz="1600" dirty="0">
                <a:latin typeface="Times New Roman" panose="02020603050405020304" pitchFamily="18" charset="0"/>
                <a:ea typeface="Calibri" panose="020F0502020204030204" pitchFamily="34" charset="0"/>
              </a:rPr>
              <a:t>6GR and 6G RAN architecture shall support the following minimum requirements for Massive Communication</a:t>
            </a:r>
            <a:r>
              <a:rPr lang="en-GB" altLang="zh-CN" sz="1600" dirty="0">
                <a:latin typeface="Times New Roman" panose="02020603050405020304" pitchFamily="18" charset="0"/>
                <a:ea typeface="宋体" panose="02010600030101010101" pitchFamily="2" charset="-122"/>
              </a:rPr>
              <a:t> (IoT)</a:t>
            </a:r>
            <a:r>
              <a:rPr lang="en-GB" altLang="zh-CN" sz="1600" dirty="0">
                <a:latin typeface="Times New Roman" panose="02020603050405020304" pitchFamily="18" charset="0"/>
                <a:ea typeface="Calibri" panose="020F0502020204030204" pitchFamily="34" charset="0"/>
              </a:rPr>
              <a:t>:</a:t>
            </a:r>
            <a:endParaRPr lang="zh-CN" altLang="zh-CN" sz="16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342900" lvl="0" indent="-342900">
              <a:spcBef>
                <a:spcPts val="600"/>
              </a:spcBef>
              <a:spcAft>
                <a:spcPts val="0"/>
              </a:spcAft>
              <a:buFont typeface="Times New Roman" panose="02020603050405020304" pitchFamily="18" charset="0"/>
              <a:buChar char="-"/>
            </a:pPr>
            <a:r>
              <a:rPr lang="en-GB" altLang="zh-CN" sz="1600" dirty="0">
                <a:latin typeface="Times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6G Massive Communication (IoT) shall be supported for FR1.</a:t>
            </a:r>
            <a:endParaRPr lang="zh-CN" altLang="zh-CN" sz="16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742950" lvl="1" indent="-285750">
              <a:spcBef>
                <a:spcPts val="600"/>
              </a:spcBef>
              <a:spcAft>
                <a:spcPts val="0"/>
              </a:spcAft>
              <a:buFont typeface="Wingdings" panose="05000000000000000000" pitchFamily="2" charset="2"/>
              <a:buChar char=""/>
            </a:pPr>
            <a:r>
              <a:rPr lang="en-GB" altLang="zh-CN" sz="1600" dirty="0">
                <a:latin typeface="Times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6GR should have a common/scalable design that supports the above usage scenario in addition to eMBB </a:t>
            </a:r>
            <a:endParaRPr lang="zh-CN" altLang="zh-CN" sz="16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1143000" lvl="2" indent="-228600">
              <a:spcBef>
                <a:spcPts val="600"/>
              </a:spcBef>
              <a:spcAft>
                <a:spcPts val="0"/>
              </a:spcAft>
              <a:buFont typeface="Wingdings" panose="05000000000000000000" pitchFamily="2" charset="2"/>
              <a:buChar char=""/>
            </a:pPr>
            <a:r>
              <a:rPr lang="en-GB" altLang="zh-CN" sz="1600" dirty="0">
                <a:latin typeface="Times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Prioritize 6GR design for eMBB</a:t>
            </a:r>
            <a:endParaRPr lang="zh-CN" altLang="zh-CN" sz="16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742950" lvl="1" indent="-285750">
              <a:spcBef>
                <a:spcPts val="600"/>
              </a:spcBef>
              <a:spcAft>
                <a:spcPts val="0"/>
              </a:spcAft>
              <a:buFont typeface="Wingdings" panose="05000000000000000000" pitchFamily="2" charset="2"/>
              <a:buChar char=""/>
            </a:pPr>
            <a:r>
              <a:rPr lang="en-GB" altLang="zh-CN" sz="1600" dirty="0">
                <a:latin typeface="Times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The above usage scenario should not overlap with Ambient IoT and NB-IoT</a:t>
            </a:r>
            <a:endParaRPr lang="zh-CN" altLang="zh-CN" sz="16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342900" lvl="0" indent="-342900">
              <a:spcBef>
                <a:spcPts val="600"/>
              </a:spcBef>
              <a:spcAft>
                <a:spcPts val="0"/>
              </a:spcAft>
              <a:buFont typeface="Times New Roman" panose="02020603050405020304" pitchFamily="18" charset="0"/>
              <a:buChar char="-"/>
            </a:pPr>
            <a:r>
              <a:rPr lang="en-GB" altLang="zh-CN" sz="1600" dirty="0">
                <a:latin typeface="Times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[PHY or MAC] </a:t>
            </a:r>
            <a:r>
              <a:rPr lang="en-GB" altLang="zh-CN" sz="1600" dirty="0" smtClean="0">
                <a:latin typeface="Times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GB" altLang="zh-CN" sz="1600" dirty="0" smtClean="0">
                <a:latin typeface="Times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eak </a:t>
            </a:r>
            <a:r>
              <a:rPr lang="en-GB" altLang="zh-CN" sz="1600" dirty="0">
                <a:latin typeface="Times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data rate is </a:t>
            </a:r>
            <a:r>
              <a:rPr lang="en-GB" altLang="zh-CN" sz="1600" dirty="0" smtClean="0">
                <a:latin typeface="Times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[</a:t>
            </a:r>
            <a:r>
              <a:rPr lang="en-GB" altLang="zh-CN" sz="1600" dirty="0" smtClean="0">
                <a:solidFill>
                  <a:srgbClr val="FF0000"/>
                </a:solidFill>
                <a:latin typeface="Times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40~200</a:t>
            </a:r>
            <a:r>
              <a:rPr lang="en-GB" altLang="zh-CN" sz="1600" dirty="0" smtClean="0">
                <a:latin typeface="Times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] </a:t>
            </a:r>
            <a:r>
              <a:rPr lang="en-GB" altLang="zh-CN" sz="1600" dirty="0">
                <a:latin typeface="Times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Mbps in DL and </a:t>
            </a:r>
            <a:r>
              <a:rPr lang="en-GB" altLang="zh-CN" sz="1600" dirty="0" smtClean="0">
                <a:latin typeface="Times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[</a:t>
            </a:r>
            <a:r>
              <a:rPr lang="en-GB" altLang="zh-CN" sz="1600" dirty="0" smtClean="0">
                <a:solidFill>
                  <a:srgbClr val="FF0000"/>
                </a:solidFill>
                <a:latin typeface="Times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40~200</a:t>
            </a:r>
            <a:r>
              <a:rPr lang="en-GB" altLang="zh-CN" sz="1600" dirty="0" smtClean="0">
                <a:latin typeface="Times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] </a:t>
            </a:r>
            <a:r>
              <a:rPr lang="en-GB" altLang="zh-CN" sz="1600" dirty="0">
                <a:latin typeface="Times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Mbps in UL for lowest-tier device</a:t>
            </a:r>
            <a:r>
              <a:rPr lang="en-GB" altLang="zh-CN" sz="1600" dirty="0" smtClean="0">
                <a:latin typeface="Times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 marL="342900" lvl="0" indent="-342900">
              <a:spcBef>
                <a:spcPts val="600"/>
              </a:spcBef>
              <a:spcAft>
                <a:spcPts val="0"/>
              </a:spcAft>
              <a:buFont typeface="Times New Roman" panose="02020603050405020304" pitchFamily="18" charset="0"/>
              <a:buChar char="-"/>
            </a:pPr>
            <a:r>
              <a:rPr lang="en-GB" altLang="zh-CN" sz="1600" dirty="0" smtClean="0">
                <a:solidFill>
                  <a:srgbClr val="FF0000"/>
                </a:solidFill>
                <a:effectLst/>
                <a:latin typeface="Times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The minimum number of antenna/layer is 1T1R/1L.</a:t>
            </a:r>
          </a:p>
          <a:p>
            <a:pPr marL="342900" lvl="0" indent="-342900">
              <a:spcBef>
                <a:spcPts val="600"/>
              </a:spcBef>
              <a:spcAft>
                <a:spcPts val="0"/>
              </a:spcAft>
              <a:buFont typeface="Times New Roman" panose="02020603050405020304" pitchFamily="18" charset="0"/>
              <a:buChar char="-"/>
            </a:pPr>
            <a:r>
              <a:rPr lang="en-US" altLang="zh-CN" sz="1600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The required UE </a:t>
            </a:r>
            <a:r>
              <a:rPr lang="en-US" altLang="zh-CN" sz="1600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b</a:t>
            </a:r>
            <a:r>
              <a:rPr lang="en-US" altLang="zh-CN" sz="1600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andwidth </a:t>
            </a:r>
            <a:r>
              <a:rPr lang="en-US" altLang="zh-CN" sz="1600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is </a:t>
            </a:r>
            <a:r>
              <a:rPr lang="en-US" altLang="zh-CN" sz="1600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20MHz.</a:t>
            </a:r>
          </a:p>
          <a:p>
            <a:pPr marL="342900" lvl="0" indent="-342900">
              <a:spcBef>
                <a:spcPts val="600"/>
              </a:spcBef>
              <a:spcAft>
                <a:spcPts val="0"/>
              </a:spcAft>
              <a:buFont typeface="Times New Roman" panose="02020603050405020304" pitchFamily="18" charset="0"/>
              <a:buChar char="-"/>
            </a:pPr>
            <a:r>
              <a:rPr lang="en-US" altLang="zh-CN" sz="1600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TDD, FDD, and HD-FDD operation are </a:t>
            </a:r>
            <a:r>
              <a:rPr lang="en-US" altLang="zh-CN" sz="1600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supported.</a:t>
            </a:r>
            <a:endParaRPr lang="en-US" altLang="zh-CN" sz="1600" dirty="0" smtClean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>
              <a:spcBef>
                <a:spcPts val="600"/>
              </a:spcBef>
              <a:spcAft>
                <a:spcPts val="0"/>
              </a:spcAft>
              <a:buFont typeface="Times New Roman" panose="02020603050405020304" pitchFamily="18" charset="0"/>
              <a:buChar char="-"/>
            </a:pPr>
            <a:r>
              <a:rPr lang="en-US" altLang="zh-CN" sz="1600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The modulation order can be up </a:t>
            </a:r>
            <a:r>
              <a:rPr lang="en-US" altLang="zh-CN" sz="1600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to 64QAM for DL and UL (optional </a:t>
            </a:r>
            <a:r>
              <a:rPr lang="en-US" altLang="zh-CN" sz="1600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for 256QAM</a:t>
            </a:r>
            <a:r>
              <a:rPr lang="en-US" altLang="zh-CN" sz="1600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).</a:t>
            </a:r>
            <a:endParaRPr lang="en-US" altLang="zh-CN" sz="1600" dirty="0" smtClean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>
              <a:spcBef>
                <a:spcPts val="600"/>
              </a:spcBef>
              <a:spcAft>
                <a:spcPts val="0"/>
              </a:spcAft>
              <a:buFont typeface="Times New Roman" panose="02020603050405020304" pitchFamily="18" charset="0"/>
              <a:buChar char="-"/>
            </a:pPr>
            <a:r>
              <a:rPr lang="en-US" altLang="zh-CN" sz="1600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The coverage </a:t>
            </a:r>
            <a:r>
              <a:rPr lang="en-US" altLang="zh-CN" sz="1600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is </a:t>
            </a:r>
            <a:r>
              <a:rPr lang="en-US" altLang="zh-CN" sz="1600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144dB </a:t>
            </a:r>
            <a:r>
              <a:rPr lang="en-US" altLang="zh-CN" sz="16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MCL with </a:t>
            </a:r>
            <a:r>
              <a:rPr lang="en-US" altLang="zh-CN" sz="1600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10 </a:t>
            </a:r>
            <a:r>
              <a:rPr lang="en-US" altLang="zh-CN" sz="16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dB coverage </a:t>
            </a:r>
            <a:r>
              <a:rPr lang="en-US" altLang="zh-CN" sz="1600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extension.</a:t>
            </a:r>
            <a:endParaRPr lang="en-US" altLang="zh-CN" sz="1600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>
              <a:spcBef>
                <a:spcPts val="600"/>
              </a:spcBef>
              <a:spcAft>
                <a:spcPts val="0"/>
              </a:spcAft>
              <a:buFont typeface="Times New Roman" panose="02020603050405020304" pitchFamily="18" charset="0"/>
              <a:buChar char="-"/>
            </a:pPr>
            <a:r>
              <a:rPr lang="en-US" altLang="zh-CN" sz="1600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The power class </a:t>
            </a:r>
            <a:r>
              <a:rPr lang="en-US" altLang="zh-CN" sz="1600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is PC3 </a:t>
            </a:r>
            <a:r>
              <a:rPr lang="en-US" altLang="zh-CN" sz="1600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or PC5.</a:t>
            </a:r>
          </a:p>
          <a:p>
            <a:pPr marL="342900" lvl="0" indent="-342900">
              <a:spcBef>
                <a:spcPts val="600"/>
              </a:spcBef>
              <a:spcAft>
                <a:spcPts val="0"/>
              </a:spcAft>
              <a:buFont typeface="Times New Roman" panose="02020603050405020304" pitchFamily="18" charset="0"/>
              <a:buChar char="-"/>
            </a:pPr>
            <a:r>
              <a:rPr lang="en-US" altLang="zh-CN" sz="1600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UE </a:t>
            </a:r>
            <a:r>
              <a:rPr lang="en-US" altLang="zh-CN" sz="16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energy efficiency </a:t>
            </a:r>
            <a:r>
              <a:rPr lang="en-US" altLang="zh-CN" sz="1600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is supported,</a:t>
            </a:r>
            <a:r>
              <a:rPr lang="en-US" altLang="zh-CN" sz="1600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e.g., DRX</a:t>
            </a:r>
            <a:r>
              <a:rPr lang="en-US" altLang="zh-CN" sz="16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PSM, </a:t>
            </a:r>
            <a:r>
              <a:rPr lang="en-US" altLang="zh-CN" sz="1600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LP-WUS</a:t>
            </a:r>
            <a:r>
              <a:rPr lang="en-US" altLang="zh-CN" sz="1600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94001452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9114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900769" y="5712013"/>
            <a:ext cx="23904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WWW.UNISOC.COM</a:t>
            </a:r>
            <a:endParaRPr lang="zh-CN" altLang="en-US" dirty="0">
              <a:solidFill>
                <a:schemeClr val="bg1">
                  <a:lumMod val="9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图形 4">
            <a:extLst>
              <a:ext uri="{FF2B5EF4-FFF2-40B4-BE49-F238E27FC236}">
                <a16:creationId xmlns:a16="http://schemas.microsoft.com/office/drawing/2014/main" id="{CC659050-16E7-556B-4FCA-4123641D55A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5332527" y="2524829"/>
            <a:ext cx="1526947" cy="12280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2690883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PP_MARK_KEY" val="b51caa0c-fb73-4508-be91-eafed29d6184"/>
  <p:tag name="COMMONDATA" val="eyJoZGlkIjoiZjQ1ZGFkMmYxN2E0Y2U2MmRiNWIxNTA5MDIxOWIyYmM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  <p:tag name="KSO_WM_UNIT_PLACING_PICTURE_USER_VIEWPORT" val="{&quot;height&quot;:10800,&quot;width&quot;:19191}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  <p:tag name="KSO_WM_UNIT_PLACING_PICTURE_USER_VIEWPORT" val="{&quot;height&quot;:10800,&quot;width&quot;:19191}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  <p:tag name="KSO_WM_UNIT_PLACING_PICTURE_USER_VIEWPORT" val="{&quot;height&quot;:10800,&quot;width&quot;:19191}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  <p:tag name="KSO_WM_UNIT_PLACING_PICTURE_USER_VIEWPORT" val="{&quot;height&quot;:10800,&quot;width&quot;:19191}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  <p:tag name="KSO_WM_UNIT_PLACING_PICTURE_USER_VIEWPORT" val="{&quot;height&quot;:10800,&quot;width&quot;:19191}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  <p:tag name="KSO_WM_UNIT_PLACING_PICTURE_USER_VIEWPORT" val="{&quot;height&quot;:10800,&quot;width&quot;:19191}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1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0.xml"/></Relationships>
</file>

<file path=customXml/_rels/item1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1.xml"/></Relationships>
</file>

<file path=customXml/_rels/item1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2.xml"/></Relationships>
</file>

<file path=customXml/_rels/item1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3.xml"/></Relationships>
</file>

<file path=customXml/_rels/item1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4.xml"/></Relationships>
</file>

<file path=customXml/_rels/item1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5.xml"/></Relationships>
</file>

<file path=customXml/_rels/item1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6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_rels/item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.xml"/></Relationships>
</file>

<file path=customXml/_rels/item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.xml"/></Relationships>
</file>

<file path=customXml/_rels/item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.xml"/></Relationships>
</file>

<file path=customXml/_rels/item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9.xml"/></Relationships>
</file>

<file path=customXml/item1.xml><?xml version="1.0" encoding="utf-8"?>
<s:customData xmlns="http://www.wps.cn/officeDocument/2013/wpsCustomData" xmlns:s="http://www.wps.cn/officeDocument/2013/wpsCustomData">
  <extobjs>
    <extobj name="F35B0BEE-F18A-47BB-8FCB-E00DA2F2635D-1">
      <extobjdata type="F35B0BEE-F18A-47BB-8FCB-E00DA2F2635D" data="ewoJIkRlc2lnbklkIiA6ICJkZTYzYmYxYi05OTdmLTRjNjUtYThmNi1mMDUxMDg1ZWQ1Y2IiCn0K"/>
    </extobj>
    <extobj name="F35B0BEE-F18A-47BB-8FCB-E00DA2F2635D-2">
      <extobjdata type="F35B0BEE-F18A-47BB-8FCB-E00DA2F2635D" data="ewoJIkRlc2lnbklkIiA6ICI5ZTQwNWQ5OC0wMjNhLTRlNTAtODNmMi02YWUwNjA4YmY2ZGIiCn0K"/>
    </extobj>
    <extobj name="F35B0BEE-F18A-47BB-8FCB-E00DA2F2635D-3">
      <extobjdata type="F35B0BEE-F18A-47BB-8FCB-E00DA2F2635D" data="ewoJIkRlc2lnbklkIiA6ICJkZTYzYmYxYi05OTdmLTRjNjUtYThmNi1mMDUxMDg1ZWQ1Y2IiCn0K"/>
    </extobj>
    <extobj name="F35B0BEE-F18A-47BB-8FCB-E00DA2F2635D-4">
      <extobjdata type="F35B0BEE-F18A-47BB-8FCB-E00DA2F2635D" data="ewoJIkRlc2lnbklkIiA6ICJlMGRiNTVhMi04N2E1LTQ2ZDgtYTM2Zi1mY2UzZWUxZDRlODMiCn0K"/>
    </extobj>
    <extobj name="F35B0BEE-F18A-47BB-8FCB-E00DA2F2635D-5">
      <extobjdata type="F35B0BEE-F18A-47BB-8FCB-E00DA2F2635D" data="ewoJIkRlc2lnbklkIiA6ICJlMGRiNTVhMi04N2E1LTQ2ZDgtYTM2Zi1mY2UzZWUxZDRlODMiCn0K"/>
    </extobj>
    <extobj name="F35B0BEE-F18A-47BB-8FCB-E00DA2F2635D-6">
      <extobjdata type="F35B0BEE-F18A-47BB-8FCB-E00DA2F2635D" data="ewoJIkRlc2lnbklkIiA6ICJiODZhY2IxZS0xMmMxLTQ1YWItYjZjMi1kNjgyMDMyYTg3M2YiCn0K"/>
    </extobj>
  </extobjs>
</s:customData>
</file>

<file path=customXml/item10.xml><?xml version="1.0" encoding="utf-8"?>
<s:customData xmlns="http://www.wps.cn/officeDocument/2013/wpsCustomData" xmlns:s="http://www.wps.cn/officeDocument/2013/wpsCustomData">
  <extobjs>
    <extobj name="F35B0BEE-F18A-47BB-8FCB-E00DA2F2635D-1">
      <extobjdata type="F35B0BEE-F18A-47BB-8FCB-E00DA2F2635D" data="ewoJIkRlc2lnbklkIiA6ICJkZTYzYmYxYi05OTdmLTRjNjUtYThmNi1mMDUxMDg1ZWQ1Y2IiCn0K"/>
    </extobj>
    <extobj name="F35B0BEE-F18A-47BB-8FCB-E00DA2F2635D-2">
      <extobjdata type="F35B0BEE-F18A-47BB-8FCB-E00DA2F2635D" data="ewoJIkRlc2lnbklkIiA6ICI5ZTQwNWQ5OC0wMjNhLTRlNTAtODNmMi02YWUwNjA4YmY2ZGIiCn0K"/>
    </extobj>
    <extobj name="F35B0BEE-F18A-47BB-8FCB-E00DA2F2635D-3">
      <extobjdata type="F35B0BEE-F18A-47BB-8FCB-E00DA2F2635D" data="ewoJIkRlc2lnbklkIiA6ICJkZTYzYmYxYi05OTdmLTRjNjUtYThmNi1mMDUxMDg1ZWQ1Y2IiCn0K"/>
    </extobj>
    <extobj name="F35B0BEE-F18A-47BB-8FCB-E00DA2F2635D-4">
      <extobjdata type="F35B0BEE-F18A-47BB-8FCB-E00DA2F2635D" data="ewoJIkRlc2lnbklkIiA6ICJlMGRiNTVhMi04N2E1LTQ2ZDgtYTM2Zi1mY2UzZWUxZDRlODMiCn0K"/>
    </extobj>
    <extobj name="F35B0BEE-F18A-47BB-8FCB-E00DA2F2635D-5">
      <extobjdata type="F35B0BEE-F18A-47BB-8FCB-E00DA2F2635D" data="ewoJIkRlc2lnbklkIiA6ICJlMGRiNTVhMi04N2E1LTQ2ZDgtYTM2Zi1mY2UzZWUxZDRlODMiCn0K"/>
    </extobj>
    <extobj name="F35B0BEE-F18A-47BB-8FCB-E00DA2F2635D-6">
      <extobjdata type="F35B0BEE-F18A-47BB-8FCB-E00DA2F2635D" data="ewoJIkRlc2lnbklkIiA6ICJiODZhY2IxZS0xMmMxLTQ1YWItYjZjMi1kNjgyMDMyYTg3M2YiCn0K"/>
    </extobj>
  </extobjs>
</s:customData>
</file>

<file path=customXml/item11.xml><?xml version="1.0" encoding="utf-8"?>
<s:customData xmlns="http://www.wps.cn/officeDocument/2013/wpsCustomData" xmlns:s="http://www.wps.cn/officeDocument/2013/wpsCustomData">
  <extobjs>
    <extobj name="F35B0BEE-F18A-47BB-8FCB-E00DA2F2635D-1">
      <extobjdata type="F35B0BEE-F18A-47BB-8FCB-E00DA2F2635D" data="ewoJIkRlc2lnbklkIiA6ICJkZTYzYmYxYi05OTdmLTRjNjUtYThmNi1mMDUxMDg1ZWQ1Y2IiCn0K"/>
    </extobj>
    <extobj name="F35B0BEE-F18A-47BB-8FCB-E00DA2F2635D-2">
      <extobjdata type="F35B0BEE-F18A-47BB-8FCB-E00DA2F2635D" data="ewoJIkRlc2lnbklkIiA6ICI5ZTQwNWQ5OC0wMjNhLTRlNTAtODNmMi02YWUwNjA4YmY2ZGIiCn0K"/>
    </extobj>
    <extobj name="F35B0BEE-F18A-47BB-8FCB-E00DA2F2635D-3">
      <extobjdata type="F35B0BEE-F18A-47BB-8FCB-E00DA2F2635D" data="ewoJIkRlc2lnbklkIiA6ICJkZTYzYmYxYi05OTdmLTRjNjUtYThmNi1mMDUxMDg1ZWQ1Y2IiCn0K"/>
    </extobj>
    <extobj name="F35B0BEE-F18A-47BB-8FCB-E00DA2F2635D-4">
      <extobjdata type="F35B0BEE-F18A-47BB-8FCB-E00DA2F2635D" data="ewoJIkRlc2lnbklkIiA6ICJlMGRiNTVhMi04N2E1LTQ2ZDgtYTM2Zi1mY2UzZWUxZDRlODMiCn0K"/>
    </extobj>
    <extobj name="F35B0BEE-F18A-47BB-8FCB-E00DA2F2635D-5">
      <extobjdata type="F35B0BEE-F18A-47BB-8FCB-E00DA2F2635D" data="ewoJIkRlc2lnbklkIiA6ICI5ZTQwNWQ5OC0wMjNhLTRlNTAtODNmMi02YWUwNjA4YmY2ZGIiCn0K"/>
    </extobj>
    <extobj name="F35B0BEE-F18A-47BB-8FCB-E00DA2F2635D-6">
      <extobjdata type="F35B0BEE-F18A-47BB-8FCB-E00DA2F2635D" data="ewoJIkRlc2lnbklkIiA6ICJkZTYzYmYxYi05OTdmLTRjNjUtYThmNi1mMDUxMDg1ZWQ1Y2IiCn0K"/>
    </extobj>
  </extobjs>
</s:customData>
</file>

<file path=customXml/item12.xml><?xml version="1.0" encoding="utf-8"?>
<s:customData xmlns="http://www.wps.cn/officeDocument/2013/wpsCustomData" xmlns:s="http://www.wps.cn/officeDocument/2013/wpsCustomData">
  <extobjs>
    <extobj name="F35B0BEE-F18A-47BB-8FCB-E00DA2F2635D-1">
      <extobjdata type="F35B0BEE-F18A-47BB-8FCB-E00DA2F2635D" data="ewoJIkRlc2lnbklkIiA6ICJkZTYzYmYxYi05OTdmLTRjNjUtYThmNi1mMDUxMDg1ZWQ1Y2IiCn0K"/>
    </extobj>
    <extobj name="F35B0BEE-F18A-47BB-8FCB-E00DA2F2635D-2">
      <extobjdata type="F35B0BEE-F18A-47BB-8FCB-E00DA2F2635D" data="ewoJIkRlc2lnbklkIiA6ICI5ZTQwNWQ5OC0wMjNhLTRlNTAtODNmMi02YWUwNjA4YmY2ZGIiCn0K"/>
    </extobj>
    <extobj name="F35B0BEE-F18A-47BB-8FCB-E00DA2F2635D-3">
      <extobjdata type="F35B0BEE-F18A-47BB-8FCB-E00DA2F2635D" data="ewoJIkRlc2lnbklkIiA6ICJkZTYzYmYxYi05OTdmLTRjNjUtYThmNi1mMDUxMDg1ZWQ1Y2IiCn0K"/>
    </extobj>
    <extobj name="F35B0BEE-F18A-47BB-8FCB-E00DA2F2635D-4">
      <extobjdata type="F35B0BEE-F18A-47BB-8FCB-E00DA2F2635D" data="ewoJIkRlc2lnbklkIiA6ICJlMGRiNTVhMi04N2E1LTQ2ZDgtYTM2Zi1mY2UzZWUxZDRlODMiCn0K"/>
    </extobj>
    <extobj name="F35B0BEE-F18A-47BB-8FCB-E00DA2F2635D-5">
      <extobjdata type="F35B0BEE-F18A-47BB-8FCB-E00DA2F2635D" data="ewoJIkRlc2lnbklkIiA6ICI5ZTQwNWQ5OC0wMjNhLTRlNTAtODNmMi02YWUwNjA4YmY2ZGIiCn0K"/>
    </extobj>
    <extobj name="F35B0BEE-F18A-47BB-8FCB-E00DA2F2635D-6">
      <extobjdata type="F35B0BEE-F18A-47BB-8FCB-E00DA2F2635D" data="ewoJIkRlc2lnbklkIiA6ICJkZTYzYmYxYi05OTdmLTRjNjUtYThmNi1mMDUxMDg1ZWQ1Y2IiCn0K"/>
    </extobj>
  </extobjs>
</s:customData>
</file>

<file path=customXml/item13.xml><?xml version="1.0" encoding="utf-8"?>
<s:customData xmlns="http://www.wps.cn/officeDocument/2013/wpsCustomData" xmlns:s="http://www.wps.cn/officeDocument/2013/wpsCustomData">
  <extobjs>
    <extobj name="F35B0BEE-F18A-47BB-8FCB-E00DA2F2635D-1">
      <extobjdata type="F35B0BEE-F18A-47BB-8FCB-E00DA2F2635D" data="ewoJIkRlc2lnbklkIiA6ICJkZTYzYmYxYi05OTdmLTRjNjUtYThmNi1mMDUxMDg1ZWQ1Y2IiCn0K"/>
    </extobj>
    <extobj name="F35B0BEE-F18A-47BB-8FCB-E00DA2F2635D-2">
      <extobjdata type="F35B0BEE-F18A-47BB-8FCB-E00DA2F2635D" data="ewoJIkRlc2lnbklkIiA6ICI5ZTQwNWQ5OC0wMjNhLTRlNTAtODNmMi02YWUwNjA4YmY2ZGIiCn0K"/>
    </extobj>
    <extobj name="F35B0BEE-F18A-47BB-8FCB-E00DA2F2635D-3">
      <extobjdata type="F35B0BEE-F18A-47BB-8FCB-E00DA2F2635D" data="ewoJIkRlc2lnbklkIiA6ICJkZTYzYmYxYi05OTdmLTRjNjUtYThmNi1mMDUxMDg1ZWQ1Y2IiCn0K"/>
    </extobj>
    <extobj name="F35B0BEE-F18A-47BB-8FCB-E00DA2F2635D-4">
      <extobjdata type="F35B0BEE-F18A-47BB-8FCB-E00DA2F2635D" data="ewoJIkRlc2lnbklkIiA6ICJlMGRiNTVhMi04N2E1LTQ2ZDgtYTM2Zi1mY2UzZWUxZDRlODMiCn0K"/>
    </extobj>
    <extobj name="F35B0BEE-F18A-47BB-8FCB-E00DA2F2635D-5">
      <extobjdata type="F35B0BEE-F18A-47BB-8FCB-E00DA2F2635D" data="ewoJIkRlc2lnbklkIiA6ICJlMGRiNTVhMi04N2E1LTQ2ZDgtYTM2Zi1mY2UzZWUxZDRlODMiCn0K"/>
    </extobj>
  </extobjs>
</s:customData>
</file>

<file path=customXml/item14.xml><?xml version="1.0" encoding="utf-8"?>
<ct:contentTypeSchema xmlns:ct="http://schemas.microsoft.com/office/2006/metadata/contentType" xmlns:ma="http://schemas.microsoft.com/office/2006/metadata/properties/metaAttributes" ct:_="" ma:_="" ma:contentTypeName="文档" ma:contentTypeID="0x0101005191FE824801E842BA2ADC3D7216C159" ma:contentTypeVersion="0" ma:contentTypeDescription="新建文档。" ma:contentTypeScope="" ma:versionID="503a4ba56f1a822754d1ed9cd315d43f">
  <xsd:schema xmlns:xsd="http://www.w3.org/2001/XMLSchema" xmlns:xs="http://www.w3.org/2001/XMLSchema" xmlns:p="http://schemas.microsoft.com/office/2006/metadata/properties" targetNamespace="http://schemas.microsoft.com/office/2006/metadata/properties" ma:root="true" ma:fieldsID="e8f872aa5919130a473c1c9447df8371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内容类型"/>
        <xsd:element ref="dc:title" minOccurs="0" maxOccurs="1" ma:index="4" ma:displayName="标题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15.xml><?xml version="1.0" encoding="utf-8"?>
<s:customData xmlns="http://www.wps.cn/officeDocument/2013/wpsCustomData" xmlns:s="http://www.wps.cn/officeDocument/2013/wpsCustomData">
  <extobjs>
    <extobj name="F35B0BEE-F18A-47BB-8FCB-E00DA2F2635D-1">
      <extobjdata type="F35B0BEE-F18A-47BB-8FCB-E00DA2F2635D" data="ewoJIkRlc2lnbklkIiA6ICJkZTYzYmYxYi05OTdmLTRjNjUtYThmNi1mMDUxMDg1ZWQ1Y2IiCn0K"/>
    </extobj>
    <extobj name="F35B0BEE-F18A-47BB-8FCB-E00DA2F2635D-2">
      <extobjdata type="F35B0BEE-F18A-47BB-8FCB-E00DA2F2635D" data="ewoJIkRlc2lnbklkIiA6ICI5ZTQwNWQ5OC0wMjNhLTRlNTAtODNmMi02YWUwNjA4YmY2ZGIiCn0K"/>
    </extobj>
    <extobj name="F35B0BEE-F18A-47BB-8FCB-E00DA2F2635D-3">
      <extobjdata type="F35B0BEE-F18A-47BB-8FCB-E00DA2F2635D" data="ewoJIkRlc2lnbklkIiA6ICJkZTYzYmYxYi05OTdmLTRjNjUtYThmNi1mMDUxMDg1ZWQ1Y2IiCn0K"/>
    </extobj>
    <extobj name="F35B0BEE-F18A-47BB-8FCB-E00DA2F2635D-4">
      <extobjdata type="F35B0BEE-F18A-47BB-8FCB-E00DA2F2635D" data="ewoJIkRlc2lnbklkIiA6ICJlMGRiNTVhMi04N2E1LTQ2ZDgtYTM2Zi1mY2UzZWUxZDRlODMiCn0K"/>
    </extobj>
    <extobj name="F35B0BEE-F18A-47BB-8FCB-E00DA2F2635D-5">
      <extobjdata type="F35B0BEE-F18A-47BB-8FCB-E00DA2F2635D" data="ewoJIkRlc2lnbklkIiA6ICI5ZTQwNWQ5OC0wMjNhLTRlNTAtODNmMi02YWUwNjA4YmY2ZGIiCn0K"/>
    </extobj>
    <extobj name="F35B0BEE-F18A-47BB-8FCB-E00DA2F2635D-6">
      <extobjdata type="F35B0BEE-F18A-47BB-8FCB-E00DA2F2635D" data="ewoJIkRlc2lnbklkIiA6ICJkZTYzYmYxYi05OTdmLTRjNjUtYThmNi1mMDUxMDg1ZWQ1Y2IiCn0K"/>
    </extobj>
  </extobjs>
</s:customData>
</file>

<file path=customXml/item16.xml><?xml version="1.0" encoding="utf-8"?>
<s:customData xmlns="http://www.wps.cn/officeDocument/2013/wpsCustomData" xmlns:s="http://www.wps.cn/officeDocument/2013/wpsCustomData">
  <extobjs>
    <extobj name="F35B0BEE-F18A-47BB-8FCB-E00DA2F2635D-1">
      <extobjdata type="F35B0BEE-F18A-47BB-8FCB-E00DA2F2635D" data="ewoJIkRlc2lnbklkIiA6ICJkZTYzYmYxYi05OTdmLTRjNjUtYThmNi1mMDUxMDg1ZWQ1Y2IiCn0K"/>
    </extobj>
    <extobj name="F35B0BEE-F18A-47BB-8FCB-E00DA2F2635D-2">
      <extobjdata type="F35B0BEE-F18A-47BB-8FCB-E00DA2F2635D" data="ewoJIkRlc2lnbklkIiA6ICI5ZTQwNWQ5OC0wMjNhLTRlNTAtODNmMi02YWUwNjA4YmY2ZGIiCn0K"/>
    </extobj>
    <extobj name="F35B0BEE-F18A-47BB-8FCB-E00DA2F2635D-3">
      <extobjdata type="F35B0BEE-F18A-47BB-8FCB-E00DA2F2635D" data="ewoJIkRlc2lnbklkIiA6ICJkZTYzYmYxYi05OTdmLTRjNjUtYThmNi1mMDUxMDg1ZWQ1Y2IiCn0K"/>
    </extobj>
    <extobj name="F35B0BEE-F18A-47BB-8FCB-E00DA2F2635D-4">
      <extobjdata type="F35B0BEE-F18A-47BB-8FCB-E00DA2F2635D" data="ewoJIkRlc2lnbklkIiA6ICJlMGRiNTVhMi04N2E1LTQ2ZDgtYTM2Zi1mY2UzZWUxZDRlODMiCn0K"/>
    </extobj>
    <extobj name="F35B0BEE-F18A-47BB-8FCB-E00DA2F2635D-5">
      <extobjdata type="F35B0BEE-F18A-47BB-8FCB-E00DA2F2635D" data="ewoJIkRlc2lnbklkIiA6ICI5ZTQwNWQ5OC0wMjNhLTRlNTAtODNmMi02YWUwNjA4YmY2ZGIiCn0K"/>
    </extobj>
    <extobj name="F35B0BEE-F18A-47BB-8FCB-E00DA2F2635D-6">
      <extobjdata type="F35B0BEE-F18A-47BB-8FCB-E00DA2F2635D" data="ewoJIkRlc2lnbklkIiA6ICJkZTYzYmYxYi05OTdmLTRjNjUtYThmNi1mMDUxMDg1ZWQ1Y2IiCn0K"/>
    </extobj>
  </extobjs>
</s:customDat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s:customData xmlns="http://www.wps.cn/officeDocument/2013/wpsCustomData" xmlns:s="http://www.wps.cn/officeDocument/2013/wpsCustomData">
  <extobjs>
    <extobj name="F35B0BEE-F18A-47BB-8FCB-E00DA2F2635D-1">
      <extobjdata type="F35B0BEE-F18A-47BB-8FCB-E00DA2F2635D" data="ewoJIkRlc2lnbklkIiA6ICJkZTYzYmYxYi05OTdmLTRjNjUtYThmNi1mMDUxMDg1ZWQ1Y2IiCn0K"/>
    </extobj>
    <extobj name="F35B0BEE-F18A-47BB-8FCB-E00DA2F2635D-2">
      <extobjdata type="F35B0BEE-F18A-47BB-8FCB-E00DA2F2635D" data="ewoJIkRlc2lnbklkIiA6ICI5ZTQwNWQ5OC0wMjNhLTRlNTAtODNmMi02YWUwNjA4YmY2ZGIiCn0K"/>
    </extobj>
    <extobj name="F35B0BEE-F18A-47BB-8FCB-E00DA2F2635D-3">
      <extobjdata type="F35B0BEE-F18A-47BB-8FCB-E00DA2F2635D" data="ewoJIkRlc2lnbklkIiA6ICJkZTYzYmYxYi05OTdmLTRjNjUtYThmNi1mMDUxMDg1ZWQ1Y2IiCn0K"/>
    </extobj>
    <extobj name="F35B0BEE-F18A-47BB-8FCB-E00DA2F2635D-4">
      <extobjdata type="F35B0BEE-F18A-47BB-8FCB-E00DA2F2635D" data="ewoJIkRlc2lnbklkIiA6ICJlMGRiNTVhMi04N2E1LTQ2ZDgtYTM2Zi1mY2UzZWUxZDRlODMiCn0K"/>
    </extobj>
    <extobj name="F35B0BEE-F18A-47BB-8FCB-E00DA2F2635D-5">
      <extobjdata type="F35B0BEE-F18A-47BB-8FCB-E00DA2F2635D" data="ewoJIkRlc2lnbklkIiA6ICI5ZTQwNWQ5OC0wMjNhLTRlNTAtODNmMi02YWUwNjA4YmY2ZGIiCn0K"/>
    </extobj>
    <extobj name="F35B0BEE-F18A-47BB-8FCB-E00DA2F2635D-6">
      <extobjdata type="F35B0BEE-F18A-47BB-8FCB-E00DA2F2635D" data="ewoJIkRlc2lnbklkIiA6ICJkZTYzYmYxYi05OTdmLTRjNjUtYThmNi1mMDUxMDg1ZWQ1Y2IiCn0K"/>
    </extobj>
    <extobj name="F35B0BEE-F18A-47BB-8FCB-E00DA2F2635D-9">
      <extobjdata type="F35B0BEE-F18A-47BB-8FCB-E00DA2F2635D" data="ewoJIkRlc2lnbklkIiA6ICI5ZTQwNWQ5OC0wMjNhLTRlNTAtODNmMi02YWUwNjA4YmY2ZGIiCn0K"/>
    </extobj>
    <extobj name="F35B0BEE-F18A-47BB-8FCB-E00DA2F2635D-10">
      <extobjdata type="F35B0BEE-F18A-47BB-8FCB-E00DA2F2635D" data="ewoJIkRlc2lnbklkIiA6ICJkZTYzYmYxYi05OTdmLTRjNjUtYThmNi1mMDUxMDg1ZWQ1Y2IiCn0K"/>
    </extobj>
    <extobj name="F35B0BEE-F18A-47BB-8FCB-E00DA2F2635D-11">
      <extobjdata type="F35B0BEE-F18A-47BB-8FCB-E00DA2F2635D" data="ewoJIkRlc2lnbklkIiA6ICJkZTYzYmYxYi05OTdmLTRjNjUtYThmNi1mMDUxMDg1ZWQ1Y2IiCn0K"/>
    </extobj>
  </extobjs>
</s:customData>
</file>

<file path=customXml/item4.xml><?xml version="1.0" encoding="utf-8"?>
<s:customData xmlns="http://www.wps.cn/officeDocument/2013/wpsCustomData" xmlns:s="http://www.wps.cn/officeDocument/2013/wpsCustomData">
  <extobjs>
    <extobj name="F35B0BEE-F18A-47BB-8FCB-E00DA2F2635D-1">
      <extobjdata type="F35B0BEE-F18A-47BB-8FCB-E00DA2F2635D" data="ewoJIkRlc2lnbklkIiA6ICJkZTYzYmYxYi05OTdmLTRjNjUtYThmNi1mMDUxMDg1ZWQ1Y2IiCn0K"/>
    </extobj>
    <extobj name="F35B0BEE-F18A-47BB-8FCB-E00DA2F2635D-2">
      <extobjdata type="F35B0BEE-F18A-47BB-8FCB-E00DA2F2635D" data="ewoJIkRlc2lnbklkIiA6ICI5ZTQwNWQ5OC0wMjNhLTRlNTAtODNmMi02YWUwNjA4YmY2ZGIiCn0K"/>
    </extobj>
    <extobj name="F35B0BEE-F18A-47BB-8FCB-E00DA2F2635D-3">
      <extobjdata type="F35B0BEE-F18A-47BB-8FCB-E00DA2F2635D" data="ewoJIkRlc2lnbklkIiA6ICJkZTYzYmYxYi05OTdmLTRjNjUtYThmNi1mMDUxMDg1ZWQ1Y2IiCn0K"/>
    </extobj>
    <extobj name="F35B0BEE-F18A-47BB-8FCB-E00DA2F2635D-4">
      <extobjdata type="F35B0BEE-F18A-47BB-8FCB-E00DA2F2635D" data="ewoJIkRlc2lnbklkIiA6ICJlMGRiNTVhMi04N2E1LTQ2ZDgtYTM2Zi1mY2UzZWUxZDRlODMiCn0K"/>
    </extobj>
    <extobj name="F35B0BEE-F18A-47BB-8FCB-E00DA2F2635D-5">
      <extobjdata type="F35B0BEE-F18A-47BB-8FCB-E00DA2F2635D" data="ewoJIkRlc2lnbklkIiA6ICI5ZTQwNWQ5OC0wMjNhLTRlNTAtODNmMi02YWUwNjA4YmY2ZGIiCn0K"/>
    </extobj>
    <extobj name="F35B0BEE-F18A-47BB-8FCB-E00DA2F2635D-6">
      <extobjdata type="F35B0BEE-F18A-47BB-8FCB-E00DA2F2635D" data="ewoJIkRlc2lnbklkIiA6ICJkZTYzYmYxYi05OTdmLTRjNjUtYThmNi1mMDUxMDg1ZWQ1Y2IiCn0K"/>
    </extobj>
  </extobjs>
</s:customData>
</file>

<file path=customXml/item5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6.xml><?xml version="1.0" encoding="utf-8"?>
<s:customData xmlns="http://www.wps.cn/officeDocument/2013/wpsCustomData" xmlns:s="http://www.wps.cn/officeDocument/2013/wpsCustomData">
  <extobjs>
    <extobj name="F35B0BEE-F18A-47BB-8FCB-E00DA2F2635D-1">
      <extobjdata type="F35B0BEE-F18A-47BB-8FCB-E00DA2F2635D" data="ewoJIkRlc2lnbklkIiA6ICJkZTYzYmYxYi05OTdmLTRjNjUtYThmNi1mMDUxMDg1ZWQ1Y2IiCn0K"/>
    </extobj>
    <extobj name="F35B0BEE-F18A-47BB-8FCB-E00DA2F2635D-2">
      <extobjdata type="F35B0BEE-F18A-47BB-8FCB-E00DA2F2635D" data="ewoJIkRlc2lnbklkIiA6ICI5ZTQwNWQ5OC0wMjNhLTRlNTAtODNmMi02YWUwNjA4YmY2ZGIiCn0K"/>
    </extobj>
    <extobj name="F35B0BEE-F18A-47BB-8FCB-E00DA2F2635D-3">
      <extobjdata type="F35B0BEE-F18A-47BB-8FCB-E00DA2F2635D" data="ewoJIkRlc2lnbklkIiA6ICJkZTYzYmYxYi05OTdmLTRjNjUtYThmNi1mMDUxMDg1ZWQ1Y2IiCn0K"/>
    </extobj>
    <extobj name="F35B0BEE-F18A-47BB-8FCB-E00DA2F2635D-4">
      <extobjdata type="F35B0BEE-F18A-47BB-8FCB-E00DA2F2635D" data="ewoJIkRlc2lnbklkIiA6ICJlMGRiNTVhMi04N2E1LTQ2ZDgtYTM2Zi1mY2UzZWUxZDRlODMiCn0K"/>
    </extobj>
    <extobj name="F35B0BEE-F18A-47BB-8FCB-E00DA2F2635D-5">
      <extobjdata type="F35B0BEE-F18A-47BB-8FCB-E00DA2F2635D" data="ewoJIkRlc2lnbklkIiA6ICI5ZTQwNWQ5OC0wMjNhLTRlNTAtODNmMi02YWUwNjA4YmY2ZGIiCn0K"/>
    </extobj>
    <extobj name="F35B0BEE-F18A-47BB-8FCB-E00DA2F2635D-6">
      <extobjdata type="F35B0BEE-F18A-47BB-8FCB-E00DA2F2635D" data="ewoJIkRlc2lnbklkIiA6ICJkZTYzYmYxYi05OTdmLTRjNjUtYThmNi1mMDUxMDg1ZWQ1Y2IiCn0K"/>
    </extobj>
  </extobjs>
</s:customData>
</file>

<file path=customXml/item7.xml><?xml version="1.0" encoding="utf-8"?>
<s:customData xmlns="http://www.wps.cn/officeDocument/2013/wpsCustomData" xmlns:s="http://www.wps.cn/officeDocument/2013/wpsCustomData">
  <extobjs>
    <extobj name="F35B0BEE-F18A-47BB-8FCB-E00DA2F2635D-1">
      <extobjdata type="F35B0BEE-F18A-47BB-8FCB-E00DA2F2635D" data="ewoJIkRlc2lnbklkIiA6ICJkZTYzYmYxYi05OTdmLTRjNjUtYThmNi1mMDUxMDg1ZWQ1Y2IiCn0K"/>
    </extobj>
    <extobj name="F35B0BEE-F18A-47BB-8FCB-E00DA2F2635D-2">
      <extobjdata type="F35B0BEE-F18A-47BB-8FCB-E00DA2F2635D" data="ewoJIkRlc2lnbklkIiA6ICI5ZTQwNWQ5OC0wMjNhLTRlNTAtODNmMi02YWUwNjA4YmY2ZGIiCn0K"/>
    </extobj>
    <extobj name="F35B0BEE-F18A-47BB-8FCB-E00DA2F2635D-3">
      <extobjdata type="F35B0BEE-F18A-47BB-8FCB-E00DA2F2635D" data="ewoJIkRlc2lnbklkIiA6ICJkZTYzYmYxYi05OTdmLTRjNjUtYThmNi1mMDUxMDg1ZWQ1Y2IiCn0K"/>
    </extobj>
    <extobj name="F35B0BEE-F18A-47BB-8FCB-E00DA2F2635D-4">
      <extobjdata type="F35B0BEE-F18A-47BB-8FCB-E00DA2F2635D" data="ewoJIkRlc2lnbklkIiA6ICJlMGRiNTVhMi04N2E1LTQ2ZDgtYTM2Zi1mY2UzZWUxZDRlODMiCn0K"/>
    </extobj>
    <extobj name="F35B0BEE-F18A-47BB-8FCB-E00DA2F2635D-5">
      <extobjdata type="F35B0BEE-F18A-47BB-8FCB-E00DA2F2635D" data="ewoJIkRlc2lnbklkIiA6ICJlMGRiNTVhMi04N2E1LTQ2ZDgtYTM2Zi1mY2UzZWUxZDRlODMiCn0K"/>
    </extobj>
    <extobj name="F35B0BEE-F18A-47BB-8FCB-E00DA2F2635D-6">
      <extobjdata type="F35B0BEE-F18A-47BB-8FCB-E00DA2F2635D" data="ewoJIkRlc2lnbklkIiA6ICJiODZhY2IxZS0xMmMxLTQ1YWItYjZjMi1kNjgyMDMyYTg3M2YiCn0K"/>
    </extobj>
  </extobjs>
</s:customData>
</file>

<file path=customXml/item8.xml><?xml version="1.0" encoding="utf-8"?>
<s:customData xmlns="http://www.wps.cn/officeDocument/2013/wpsCustomData" xmlns:s="http://www.wps.cn/officeDocument/2013/wpsCustomData">
  <extobjs>
    <extobj name="F35B0BEE-F18A-47BB-8FCB-E00DA2F2635D-1">
      <extobjdata type="F35B0BEE-F18A-47BB-8FCB-E00DA2F2635D" data="ewoJIkRlc2lnbklkIiA6ICJkZTYzYmYxYi05OTdmLTRjNjUtYThmNi1mMDUxMDg1ZWQ1Y2IiCn0K"/>
    </extobj>
    <extobj name="F35B0BEE-F18A-47BB-8FCB-E00DA2F2635D-2">
      <extobjdata type="F35B0BEE-F18A-47BB-8FCB-E00DA2F2635D" data="ewoJIkRlc2lnbklkIiA6ICI5ZTQwNWQ5OC0wMjNhLTRlNTAtODNmMi02YWUwNjA4YmY2ZGIiCn0K"/>
    </extobj>
    <extobj name="F35B0BEE-F18A-47BB-8FCB-E00DA2F2635D-3">
      <extobjdata type="F35B0BEE-F18A-47BB-8FCB-E00DA2F2635D" data="ewoJIkRlc2lnbklkIiA6ICJkZTYzYmYxYi05OTdmLTRjNjUtYThmNi1mMDUxMDg1ZWQ1Y2IiCn0K"/>
    </extobj>
    <extobj name="F35B0BEE-F18A-47BB-8FCB-E00DA2F2635D-4">
      <extobjdata type="F35B0BEE-F18A-47BB-8FCB-E00DA2F2635D" data="ewoJIkRlc2lnbklkIiA6ICJlMGRiNTVhMi04N2E1LTQ2ZDgtYTM2Zi1mY2UzZWUxZDRlODMiCn0K"/>
    </extobj>
    <extobj name="F35B0BEE-F18A-47BB-8FCB-E00DA2F2635D-5">
      <extobjdata type="F35B0BEE-F18A-47BB-8FCB-E00DA2F2635D" data="ewoJIkRlc2lnbklkIiA6ICI5ZTQwNWQ5OC0wMjNhLTRlNTAtODNmMi02YWUwNjA4YmY2ZGIiCn0K"/>
    </extobj>
    <extobj name="F35B0BEE-F18A-47BB-8FCB-E00DA2F2635D-6">
      <extobjdata type="F35B0BEE-F18A-47BB-8FCB-E00DA2F2635D" data="ewoJIkRlc2lnbklkIiA6ICJkZTYzYmYxYi05OTdmLTRjNjUtYThmNi1mMDUxMDg1ZWQ1Y2IiCn0K"/>
    </extobj>
  </extobjs>
</s:customData>
</file>

<file path=customXml/item9.xml><?xml version="1.0" encoding="utf-8"?>
<s:customData xmlns="http://www.wps.cn/officeDocument/2013/wpsCustomData" xmlns:s="http://www.wps.cn/officeDocument/2013/wpsCustomData">
  <extobjs>
    <extobj name="F35B0BEE-F18A-47BB-8FCB-E00DA2F2635D-1">
      <extobjdata type="F35B0BEE-F18A-47BB-8FCB-E00DA2F2635D" data="ewoJIkRlc2lnbklkIiA6ICJkZTYzYmYxYi05OTdmLTRjNjUtYThmNi1mMDUxMDg1ZWQ1Y2IiCn0K"/>
    </extobj>
    <extobj name="F35B0BEE-F18A-47BB-8FCB-E00DA2F2635D-2">
      <extobjdata type="F35B0BEE-F18A-47BB-8FCB-E00DA2F2635D" data="ewoJIkRlc2lnbklkIiA6ICI5ZTQwNWQ5OC0wMjNhLTRlNTAtODNmMi02YWUwNjA4YmY2ZGIiCn0K"/>
    </extobj>
    <extobj name="F35B0BEE-F18A-47BB-8FCB-E00DA2F2635D-3">
      <extobjdata type="F35B0BEE-F18A-47BB-8FCB-E00DA2F2635D" data="ewoJIkRlc2lnbklkIiA6ICJkZTYzYmYxYi05OTdmLTRjNjUtYThmNi1mMDUxMDg1ZWQ1Y2IiCn0K"/>
    </extobj>
    <extobj name="F35B0BEE-F18A-47BB-8FCB-E00DA2F2635D-4">
      <extobjdata type="F35B0BEE-F18A-47BB-8FCB-E00DA2F2635D" data="ewoJIkRlc2lnbklkIiA6ICJlMGRiNTVhMi04N2E1LTQ2ZDgtYTM2Zi1mY2UzZWUxZDRlODMiCn0K"/>
    </extobj>
    <extobj name="F35B0BEE-F18A-47BB-8FCB-E00DA2F2635D-5">
      <extobjdata type="F35B0BEE-F18A-47BB-8FCB-E00DA2F2635D" data="ewoJIkRlc2lnbklkIiA6ICJlMGRiNTVhMi04N2E1LTQ2ZDgtYTM2Zi1mY2UzZWUxZDRlODMiCn0K"/>
    </extobj>
    <extobj name="F35B0BEE-F18A-47BB-8FCB-E00DA2F2635D-6">
      <extobjdata type="F35B0BEE-F18A-47BB-8FCB-E00DA2F2635D" data="ewoJIkRlc2lnbklkIiA6ICJiODZhY2IxZS0xMmMxLTQ1YWItYjZjMi1kNjgyMDMyYTg3M2YiCn0K"/>
    </extobj>
  </extobjs>
</s:customData>
</file>

<file path=customXml/itemProps1.xml><?xml version="1.0" encoding="utf-8"?>
<ds:datastoreItem xmlns:ds="http://schemas.openxmlformats.org/officeDocument/2006/customXml" ds:itemID="{DDE94314-0283-4F8E-81B2-7827B7F71D04}">
  <ds:schemaRefs/>
</ds:datastoreItem>
</file>

<file path=customXml/itemProps10.xml><?xml version="1.0" encoding="utf-8"?>
<ds:datastoreItem xmlns:ds="http://schemas.openxmlformats.org/officeDocument/2006/customXml" ds:itemID="{A7E5C73F-B528-1F4B-8D0E-B5BD0418B001}">
  <ds:schemaRefs/>
</ds:datastoreItem>
</file>

<file path=customXml/itemProps11.xml><?xml version="1.0" encoding="utf-8"?>
<ds:datastoreItem xmlns:ds="http://schemas.openxmlformats.org/officeDocument/2006/customXml" ds:itemID="{D8E5E46A-EAE6-4547-8BAC-DFAA9EB75723}">
  <ds:schemaRefs/>
</ds:datastoreItem>
</file>

<file path=customXml/itemProps12.xml><?xml version="1.0" encoding="utf-8"?>
<ds:datastoreItem xmlns:ds="http://schemas.openxmlformats.org/officeDocument/2006/customXml" ds:itemID="{062B134F-FC8B-466F-A923-FDFC868D7EF6}">
  <ds:schemaRefs/>
</ds:datastoreItem>
</file>

<file path=customXml/itemProps13.xml><?xml version="1.0" encoding="utf-8"?>
<ds:datastoreItem xmlns:ds="http://schemas.openxmlformats.org/officeDocument/2006/customXml" ds:itemID="{DBB82583-0970-4BD6-A6A0-F7FC933DC16C}">
  <ds:schemaRefs/>
</ds:datastoreItem>
</file>

<file path=customXml/itemProps14.xml><?xml version="1.0" encoding="utf-8"?>
<ds:datastoreItem xmlns:ds="http://schemas.openxmlformats.org/officeDocument/2006/customXml" ds:itemID="{4212DAC1-B81F-4349-835F-91AECAC37E6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  <ds:schemaRef ds:uri="http://schemas.microsoft.com/office/infopath/2007/PartnerControls"/>
  </ds:schemaRefs>
</ds:datastoreItem>
</file>

<file path=customXml/itemProps15.xml><?xml version="1.0" encoding="utf-8"?>
<ds:datastoreItem xmlns:ds="http://schemas.openxmlformats.org/officeDocument/2006/customXml" ds:itemID="{EFA4BF29-C4D4-4EF6-A066-B596E85A6BD6}">
  <ds:schemaRefs/>
</ds:datastoreItem>
</file>

<file path=customXml/itemProps16.xml><?xml version="1.0" encoding="utf-8"?>
<ds:datastoreItem xmlns:ds="http://schemas.openxmlformats.org/officeDocument/2006/customXml" ds:itemID="{E44DF459-0D2B-481A-B452-51C7A6E4206B}">
  <ds:schemaRefs/>
</ds:datastoreItem>
</file>

<file path=customXml/itemProps2.xml><?xml version="1.0" encoding="utf-8"?>
<ds:datastoreItem xmlns:ds="http://schemas.openxmlformats.org/officeDocument/2006/customXml" ds:itemID="{16775F36-CF13-4227-9BD9-13A1DAB77C8F}">
  <ds:schemaRefs>
    <ds:schemaRef ds:uri="http://schemas.microsoft.com/office/2006/documentManagement/types"/>
    <ds:schemaRef ds:uri="http://purl.org/dc/terms/"/>
    <ds:schemaRef ds:uri="http://purl.org/dc/elements/1.1/"/>
    <ds:schemaRef ds:uri="http://purl.org/dc/dcmitype/"/>
    <ds:schemaRef ds:uri="http://schemas.microsoft.com/office/infopath/2007/PartnerControls"/>
    <ds:schemaRef ds:uri="http://schemas.openxmlformats.org/package/2006/metadata/core-properties"/>
    <ds:schemaRef ds:uri="http://schemas.microsoft.com/office/2006/metadata/propertie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4C8C4D89-23EB-4111-A480-840C84CD7F51}">
  <ds:schemaRefs>
    <ds:schemaRef ds:uri="http://www.wps.cn/officeDocument/2013/wpsCustomData"/>
  </ds:schemaRefs>
</ds:datastoreItem>
</file>

<file path=customXml/itemProps4.xml><?xml version="1.0" encoding="utf-8"?>
<ds:datastoreItem xmlns:ds="http://schemas.openxmlformats.org/officeDocument/2006/customXml" ds:itemID="{FBEC0AED-CF2C-45DB-AAE6-794B22A3FDED}">
  <ds:schemaRefs/>
</ds:datastoreItem>
</file>

<file path=customXml/itemProps5.xml><?xml version="1.0" encoding="utf-8"?>
<ds:datastoreItem xmlns:ds="http://schemas.openxmlformats.org/officeDocument/2006/customXml" ds:itemID="{DF111A75-2B5E-427B-9869-583E198841F1}">
  <ds:schemaRefs>
    <ds:schemaRef ds:uri="http://schemas.microsoft.com/sharepoint/v3/contenttype/forms"/>
  </ds:schemaRefs>
</ds:datastoreItem>
</file>

<file path=customXml/itemProps6.xml><?xml version="1.0" encoding="utf-8"?>
<ds:datastoreItem xmlns:ds="http://schemas.openxmlformats.org/officeDocument/2006/customXml" ds:itemID="{8F2E38C1-A199-4289-84C4-FBE22FB569D4}">
  <ds:schemaRefs/>
</ds:datastoreItem>
</file>

<file path=customXml/itemProps7.xml><?xml version="1.0" encoding="utf-8"?>
<ds:datastoreItem xmlns:ds="http://schemas.openxmlformats.org/officeDocument/2006/customXml" ds:itemID="{5E2FFA66-90B8-4F37-B7A0-CFB45CD4BEC4}">
  <ds:schemaRefs/>
</ds:datastoreItem>
</file>

<file path=customXml/itemProps8.xml><?xml version="1.0" encoding="utf-8"?>
<ds:datastoreItem xmlns:ds="http://schemas.openxmlformats.org/officeDocument/2006/customXml" ds:itemID="{A3CFE807-E55E-4C16-BB04-09C135D549D2}">
  <ds:schemaRefs/>
</ds:datastoreItem>
</file>

<file path=customXml/itemProps9.xml><?xml version="1.0" encoding="utf-8"?>
<ds:datastoreItem xmlns:ds="http://schemas.openxmlformats.org/officeDocument/2006/customXml" ds:itemID="{92281AC2-C3E1-436C-8C87-0C1476986F01}">
  <ds:schemaRefs/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9009</TotalTime>
  <Words>510</Words>
  <Application>Microsoft Office PowerPoint</Application>
  <PresentationFormat>宽屏</PresentationFormat>
  <Paragraphs>93</Paragraphs>
  <Slides>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等线</vt:lpstr>
      <vt:lpstr>宋体</vt:lpstr>
      <vt:lpstr>微软雅黑</vt:lpstr>
      <vt:lpstr>Arial</vt:lpstr>
      <vt:lpstr>Calibri</vt:lpstr>
      <vt:lpstr>Times</vt:lpstr>
      <vt:lpstr>Times New Roman</vt:lpstr>
      <vt:lpstr>Wingdings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唐玥颖 (Yueying Tang)</dc:creator>
  <cp:lastModifiedBy>Haowen Liu</cp:lastModifiedBy>
  <cp:revision>1898</cp:revision>
  <cp:lastPrinted>2023-08-07T03:05:00Z</cp:lastPrinted>
  <dcterms:created xsi:type="dcterms:W3CDTF">2023-02-17T11:31:00Z</dcterms:created>
  <dcterms:modified xsi:type="dcterms:W3CDTF">2025-11-26T09:01:12Z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6E0A0827DDD64DB2A5B5013D10D2F35B_12</vt:lpwstr>
  </property>
  <property fmtid="{D5CDD505-2E9C-101B-9397-08002B2CF9AE}" pid="3" name="KSOProductBuildVer">
    <vt:lpwstr>2052-12.1.0.17147</vt:lpwstr>
  </property>
  <property fmtid="{D5CDD505-2E9C-101B-9397-08002B2CF9AE}" pid="4" name="ContentTypeId">
    <vt:lpwstr>0x0101005191FE824801E842BA2ADC3D7216C159</vt:lpwstr>
  </property>
</Properties>
</file>