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6" r:id="rId4"/>
  </p:sldMasterIdLst>
  <p:notesMasterIdLst>
    <p:notesMasterId r:id="rId19"/>
  </p:notesMasterIdLst>
  <p:handoutMasterIdLst>
    <p:handoutMasterId r:id="rId20"/>
  </p:handoutMasterIdLst>
  <p:sldIdLst>
    <p:sldId id="362" r:id="rId5"/>
    <p:sldId id="363" r:id="rId6"/>
    <p:sldId id="927" r:id="rId7"/>
    <p:sldId id="577" r:id="rId8"/>
    <p:sldId id="907" r:id="rId9"/>
    <p:sldId id="928" r:id="rId10"/>
    <p:sldId id="371" r:id="rId11"/>
    <p:sldId id="456" r:id="rId12"/>
    <p:sldId id="689" r:id="rId13"/>
    <p:sldId id="838" r:id="rId14"/>
    <p:sldId id="2147480987" r:id="rId15"/>
    <p:sldId id="1143" r:id="rId16"/>
    <p:sldId id="395" r:id="rId17"/>
    <p:sldId id="933" r:id="rId18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6FB"/>
    <a:srgbClr val="FCB040"/>
    <a:srgbClr val="C6D254"/>
    <a:srgbClr val="C00E0E"/>
    <a:srgbClr val="C00000"/>
    <a:srgbClr val="B3B1B2"/>
    <a:srgbClr val="33CC33"/>
    <a:srgbClr val="66CCFF"/>
    <a:srgbClr val="00FF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AC6D8-D303-44C0-87EB-8B1E288EDB50}" v="10" dt="2025-08-19T10:06:23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007" autoAdjust="0"/>
  </p:normalViewPr>
  <p:slideViewPr>
    <p:cSldViewPr snapToGrid="0" showGuide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014" y="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Flynn" userId="8512d3b6-9e1b-4dce-bd11-e4335739214c" providerId="ADAL" clId="{932A62E0-5F3E-4F7A-8CDC-421B9321DEA4}"/>
    <pc:docChg chg="undo redo custSel addSld delSld modSld sldOrd">
      <pc:chgData name="Kevin Flynn" userId="8512d3b6-9e1b-4dce-bd11-e4335739214c" providerId="ADAL" clId="{932A62E0-5F3E-4F7A-8CDC-421B9321DEA4}" dt="2025-06-05T09:37:18.421" v="1026" actId="1076"/>
      <pc:docMkLst>
        <pc:docMk/>
      </pc:docMkLst>
      <pc:sldChg chg="modSp mod">
        <pc:chgData name="Kevin Flynn" userId="8512d3b6-9e1b-4dce-bd11-e4335739214c" providerId="ADAL" clId="{932A62E0-5F3E-4F7A-8CDC-421B9321DEA4}" dt="2025-06-05T08:40:03.671" v="363" actId="20577"/>
        <pc:sldMkLst>
          <pc:docMk/>
          <pc:sldMk cId="3859260753" sldId="257"/>
        </pc:sldMkLst>
      </pc:sldChg>
      <pc:sldChg chg="add del">
        <pc:chgData name="Kevin Flynn" userId="8512d3b6-9e1b-4dce-bd11-e4335739214c" providerId="ADAL" clId="{932A62E0-5F3E-4F7A-8CDC-421B9321DEA4}" dt="2025-06-05T09:22:10.159" v="928" actId="47"/>
        <pc:sldMkLst>
          <pc:docMk/>
          <pc:sldMk cId="1975607613" sldId="292"/>
        </pc:sldMkLst>
      </pc:sldChg>
      <pc:sldChg chg="addSp delSp modSp mod">
        <pc:chgData name="Kevin Flynn" userId="8512d3b6-9e1b-4dce-bd11-e4335739214c" providerId="ADAL" clId="{932A62E0-5F3E-4F7A-8CDC-421B9321DEA4}" dt="2025-06-05T09:37:18.421" v="1026" actId="1076"/>
        <pc:sldMkLst>
          <pc:docMk/>
          <pc:sldMk cId="0" sldId="363"/>
        </pc:sldMkLst>
        <pc:spChg chg="mod">
          <ac:chgData name="Kevin Flynn" userId="8512d3b6-9e1b-4dce-bd11-e4335739214c" providerId="ADAL" clId="{932A62E0-5F3E-4F7A-8CDC-421B9321DEA4}" dt="2025-06-05T09:36:53.965" v="1021" actId="14100"/>
          <ac:spMkLst>
            <pc:docMk/>
            <pc:sldMk cId="0" sldId="363"/>
            <ac:spMk id="5123" creationId="{C2DEC876-F5D2-42E5-914C-27C882228631}"/>
          </ac:spMkLst>
        </pc:spChg>
        <pc:picChg chg="add mod">
          <ac:chgData name="Kevin Flynn" userId="8512d3b6-9e1b-4dce-bd11-e4335739214c" providerId="ADAL" clId="{932A62E0-5F3E-4F7A-8CDC-421B9321DEA4}" dt="2025-06-05T09:37:18.421" v="1026" actId="1076"/>
          <ac:picMkLst>
            <pc:docMk/>
            <pc:sldMk cId="0" sldId="363"/>
            <ac:picMk id="3" creationId="{50ABFD63-7018-2CF6-448D-53143216DE59}"/>
          </ac:picMkLst>
        </pc:picChg>
        <pc:picChg chg="add mod">
          <ac:chgData name="Kevin Flynn" userId="8512d3b6-9e1b-4dce-bd11-e4335739214c" providerId="ADAL" clId="{932A62E0-5F3E-4F7A-8CDC-421B9321DEA4}" dt="2025-06-05T09:37:18.421" v="1026" actId="1076"/>
          <ac:picMkLst>
            <pc:docMk/>
            <pc:sldMk cId="0" sldId="363"/>
            <ac:picMk id="5" creationId="{4C83FB2B-C767-673E-16CC-E8F95767923D}"/>
          </ac:picMkLst>
        </pc:picChg>
        <pc:picChg chg="add mod">
          <ac:chgData name="Kevin Flynn" userId="8512d3b6-9e1b-4dce-bd11-e4335739214c" providerId="ADAL" clId="{932A62E0-5F3E-4F7A-8CDC-421B9321DEA4}" dt="2025-06-05T09:37:18.421" v="1026" actId="1076"/>
          <ac:picMkLst>
            <pc:docMk/>
            <pc:sldMk cId="0" sldId="363"/>
            <ac:picMk id="7" creationId="{432EAC0C-F481-EBC0-5FB8-B52D4EC72F1E}"/>
          </ac:picMkLst>
        </pc:picChg>
        <pc:picChg chg="add mod">
          <ac:chgData name="Kevin Flynn" userId="8512d3b6-9e1b-4dce-bd11-e4335739214c" providerId="ADAL" clId="{932A62E0-5F3E-4F7A-8CDC-421B9321DEA4}" dt="2025-06-05T09:37:18.421" v="1026" actId="1076"/>
          <ac:picMkLst>
            <pc:docMk/>
            <pc:sldMk cId="0" sldId="363"/>
            <ac:picMk id="13" creationId="{5E7053FF-12AB-494E-EFFF-8C3DDE30BFB1}"/>
          </ac:picMkLst>
        </pc:picChg>
      </pc:sldChg>
      <pc:sldChg chg="modSp mod">
        <pc:chgData name="Kevin Flynn" userId="8512d3b6-9e1b-4dce-bd11-e4335739214c" providerId="ADAL" clId="{932A62E0-5F3E-4F7A-8CDC-421B9321DEA4}" dt="2025-06-05T08:47:30.607" v="424" actId="1076"/>
        <pc:sldMkLst>
          <pc:docMk/>
          <pc:sldMk cId="0" sldId="371"/>
        </pc:sldMkLst>
        <pc:picChg chg="mod">
          <ac:chgData name="Kevin Flynn" userId="8512d3b6-9e1b-4dce-bd11-e4335739214c" providerId="ADAL" clId="{932A62E0-5F3E-4F7A-8CDC-421B9321DEA4}" dt="2025-06-05T08:47:30.607" v="424" actId="1076"/>
          <ac:picMkLst>
            <pc:docMk/>
            <pc:sldMk cId="0" sldId="371"/>
            <ac:picMk id="8" creationId="{17C6E727-43E4-2E38-5DFC-4347FC7F4BF7}"/>
          </ac:picMkLst>
        </pc:picChg>
        <pc:picChg chg="mod">
          <ac:chgData name="Kevin Flynn" userId="8512d3b6-9e1b-4dce-bd11-e4335739214c" providerId="ADAL" clId="{932A62E0-5F3E-4F7A-8CDC-421B9321DEA4}" dt="2025-06-05T08:47:18.582" v="422" actId="1076"/>
          <ac:picMkLst>
            <pc:docMk/>
            <pc:sldMk cId="0" sldId="371"/>
            <ac:picMk id="13" creationId="{F68AACDC-4253-DC2F-6580-D088F7624B9C}"/>
          </ac:picMkLst>
        </pc:picChg>
      </pc:sldChg>
      <pc:sldChg chg="modSp mod ord">
        <pc:chgData name="Kevin Flynn" userId="8512d3b6-9e1b-4dce-bd11-e4335739214c" providerId="ADAL" clId="{932A62E0-5F3E-4F7A-8CDC-421B9321DEA4}" dt="2025-06-05T09:27:47.025" v="962" actId="20577"/>
        <pc:sldMkLst>
          <pc:docMk/>
          <pc:sldMk cId="0" sldId="395"/>
        </pc:sldMkLst>
        <pc:spChg chg="mod">
          <ac:chgData name="Kevin Flynn" userId="8512d3b6-9e1b-4dce-bd11-e4335739214c" providerId="ADAL" clId="{932A62E0-5F3E-4F7A-8CDC-421B9321DEA4}" dt="2025-06-05T09:27:47.025" v="962" actId="20577"/>
          <ac:spMkLst>
            <pc:docMk/>
            <pc:sldMk cId="0" sldId="395"/>
            <ac:spMk id="10" creationId="{AAA2FED3-9D54-7018-FCA8-48AC210390E8}"/>
          </ac:spMkLst>
        </pc:spChg>
        <pc:spChg chg="mod">
          <ac:chgData name="Kevin Flynn" userId="8512d3b6-9e1b-4dce-bd11-e4335739214c" providerId="ADAL" clId="{932A62E0-5F3E-4F7A-8CDC-421B9321DEA4}" dt="2025-06-05T09:26:30.648" v="956" actId="20577"/>
          <ac:spMkLst>
            <pc:docMk/>
            <pc:sldMk cId="0" sldId="395"/>
            <ac:spMk id="58371" creationId="{9391B900-762A-4BDD-BC71-6C8CAE828F05}"/>
          </ac:spMkLst>
        </pc:spChg>
      </pc:sldChg>
      <pc:sldChg chg="modSp mod">
        <pc:chgData name="Kevin Flynn" userId="8512d3b6-9e1b-4dce-bd11-e4335739214c" providerId="ADAL" clId="{932A62E0-5F3E-4F7A-8CDC-421B9321DEA4}" dt="2025-06-05T08:36:14.808" v="273" actId="6549"/>
        <pc:sldMkLst>
          <pc:docMk/>
          <pc:sldMk cId="435329284" sldId="577"/>
        </pc:sldMkLst>
        <pc:spChg chg="mod">
          <ac:chgData name="Kevin Flynn" userId="8512d3b6-9e1b-4dce-bd11-e4335739214c" providerId="ADAL" clId="{932A62E0-5F3E-4F7A-8CDC-421B9321DEA4}" dt="2025-06-05T08:35:00.614" v="266" actId="14100"/>
          <ac:spMkLst>
            <pc:docMk/>
            <pc:sldMk cId="435329284" sldId="577"/>
            <ac:spMk id="4" creationId="{00000000-0000-0000-0000-000000000000}"/>
          </ac:spMkLst>
        </pc:spChg>
        <pc:spChg chg="mod">
          <ac:chgData name="Kevin Flynn" userId="8512d3b6-9e1b-4dce-bd11-e4335739214c" providerId="ADAL" clId="{932A62E0-5F3E-4F7A-8CDC-421B9321DEA4}" dt="2025-06-05T08:36:14.808" v="273" actId="6549"/>
          <ac:spMkLst>
            <pc:docMk/>
            <pc:sldMk cId="435329284" sldId="577"/>
            <ac:spMk id="23554" creationId="{00000000-0000-0000-0000-000000000000}"/>
          </ac:spMkLst>
        </pc:spChg>
        <pc:cxnChg chg="mod">
          <ac:chgData name="Kevin Flynn" userId="8512d3b6-9e1b-4dce-bd11-e4335739214c" providerId="ADAL" clId="{932A62E0-5F3E-4F7A-8CDC-421B9321DEA4}" dt="2025-06-05T08:34:43.100" v="263" actId="1076"/>
          <ac:cxnSpMkLst>
            <pc:docMk/>
            <pc:sldMk cId="435329284" sldId="577"/>
            <ac:cxnSpMk id="3" creationId="{00000000-0000-0000-0000-000000000000}"/>
          </ac:cxnSpMkLst>
        </pc:cxnChg>
      </pc:sldChg>
      <pc:sldChg chg="modSp mod">
        <pc:chgData name="Kevin Flynn" userId="8512d3b6-9e1b-4dce-bd11-e4335739214c" providerId="ADAL" clId="{932A62E0-5F3E-4F7A-8CDC-421B9321DEA4}" dt="2025-06-05T08:43:31.617" v="419" actId="14100"/>
        <pc:sldMkLst>
          <pc:docMk/>
          <pc:sldMk cId="0" sldId="689"/>
        </pc:sldMkLst>
        <pc:spChg chg="mod">
          <ac:chgData name="Kevin Flynn" userId="8512d3b6-9e1b-4dce-bd11-e4335739214c" providerId="ADAL" clId="{932A62E0-5F3E-4F7A-8CDC-421B9321DEA4}" dt="2025-06-05T08:43:31.617" v="419" actId="14100"/>
          <ac:spMkLst>
            <pc:docMk/>
            <pc:sldMk cId="0" sldId="689"/>
            <ac:spMk id="34820" creationId="{E929F9FE-4BB5-4343-89E8-5BAA40C3A92B}"/>
          </ac:spMkLst>
        </pc:spChg>
      </pc:sldChg>
      <pc:sldChg chg="addSp delSp modSp mod">
        <pc:chgData name="Kevin Flynn" userId="8512d3b6-9e1b-4dce-bd11-e4335739214c" providerId="ADAL" clId="{932A62E0-5F3E-4F7A-8CDC-421B9321DEA4}" dt="2025-06-05T09:20:20.257" v="926" actId="14100"/>
        <pc:sldMkLst>
          <pc:docMk/>
          <pc:sldMk cId="0" sldId="838"/>
        </pc:sldMkLst>
        <pc:spChg chg="add mod">
          <ac:chgData name="Kevin Flynn" userId="8512d3b6-9e1b-4dce-bd11-e4335739214c" providerId="ADAL" clId="{932A62E0-5F3E-4F7A-8CDC-421B9321DEA4}" dt="2025-06-05T09:14:35.842" v="835" actId="1076"/>
          <ac:spMkLst>
            <pc:docMk/>
            <pc:sldMk cId="0" sldId="838"/>
            <ac:spMk id="7" creationId="{1C7E5B71-86C3-75C6-079A-2C71E434763C}"/>
          </ac:spMkLst>
        </pc:spChg>
        <pc:spChg chg="add mod">
          <ac:chgData name="Kevin Flynn" userId="8512d3b6-9e1b-4dce-bd11-e4335739214c" providerId="ADAL" clId="{932A62E0-5F3E-4F7A-8CDC-421B9321DEA4}" dt="2025-06-05T09:14:30.232" v="834" actId="1076"/>
          <ac:spMkLst>
            <pc:docMk/>
            <pc:sldMk cId="0" sldId="838"/>
            <ac:spMk id="9" creationId="{C73E3B7E-21B1-39D7-CDC8-4868E9974834}"/>
          </ac:spMkLst>
        </pc:spChg>
        <pc:spChg chg="add mod">
          <ac:chgData name="Kevin Flynn" userId="8512d3b6-9e1b-4dce-bd11-e4335739214c" providerId="ADAL" clId="{932A62E0-5F3E-4F7A-8CDC-421B9321DEA4}" dt="2025-06-05T09:20:16.897" v="925" actId="1076"/>
          <ac:spMkLst>
            <pc:docMk/>
            <pc:sldMk cId="0" sldId="838"/>
            <ac:spMk id="10" creationId="{CB014A53-9746-210C-0C50-DE3472F60125}"/>
          </ac:spMkLst>
        </pc:spChg>
        <pc:spChg chg="add mod">
          <ac:chgData name="Kevin Flynn" userId="8512d3b6-9e1b-4dce-bd11-e4335739214c" providerId="ADAL" clId="{932A62E0-5F3E-4F7A-8CDC-421B9321DEA4}" dt="2025-06-05T09:20:20.257" v="926" actId="14100"/>
          <ac:spMkLst>
            <pc:docMk/>
            <pc:sldMk cId="0" sldId="838"/>
            <ac:spMk id="11" creationId="{D39E882D-A450-C23B-36CF-A61056EC1039}"/>
          </ac:spMkLst>
        </pc:spChg>
        <pc:spChg chg="add mod">
          <ac:chgData name="Kevin Flynn" userId="8512d3b6-9e1b-4dce-bd11-e4335739214c" providerId="ADAL" clId="{932A62E0-5F3E-4F7A-8CDC-421B9321DEA4}" dt="2025-06-05T09:20:06.627" v="922" actId="1076"/>
          <ac:spMkLst>
            <pc:docMk/>
            <pc:sldMk cId="0" sldId="838"/>
            <ac:spMk id="13" creationId="{F2287479-5608-B6CE-B759-62CEE3388FC4}"/>
          </ac:spMkLst>
        </pc:spChg>
        <pc:spChg chg="mod">
          <ac:chgData name="Kevin Flynn" userId="8512d3b6-9e1b-4dce-bd11-e4335739214c" providerId="ADAL" clId="{932A62E0-5F3E-4F7A-8CDC-421B9321DEA4}" dt="2025-06-05T09:09:33.360" v="765" actId="12"/>
          <ac:spMkLst>
            <pc:docMk/>
            <pc:sldMk cId="0" sldId="838"/>
            <ac:spMk id="13314" creationId="{C80AF7F6-85B4-4E3B-9EBC-7ED04555951C}"/>
          </ac:spMkLst>
        </pc:spChg>
        <pc:picChg chg="add mod">
          <ac:chgData name="Kevin Flynn" userId="8512d3b6-9e1b-4dce-bd11-e4335739214c" providerId="ADAL" clId="{932A62E0-5F3E-4F7A-8CDC-421B9321DEA4}" dt="2025-06-05T09:15:22.913" v="855" actId="1037"/>
          <ac:picMkLst>
            <pc:docMk/>
            <pc:sldMk cId="0" sldId="838"/>
            <ac:picMk id="2" creationId="{CD9842C1-7D96-F06B-FF08-2E5C4367BB06}"/>
          </ac:picMkLst>
        </pc:picChg>
        <pc:picChg chg="add mod">
          <ac:chgData name="Kevin Flynn" userId="8512d3b6-9e1b-4dce-bd11-e4335739214c" providerId="ADAL" clId="{932A62E0-5F3E-4F7A-8CDC-421B9321DEA4}" dt="2025-06-05T09:14:23.963" v="833" actId="1076"/>
          <ac:picMkLst>
            <pc:docMk/>
            <pc:sldMk cId="0" sldId="838"/>
            <ac:picMk id="3" creationId="{9254EF7C-2508-805D-8063-DBCE8BBBC89C}"/>
          </ac:picMkLst>
        </pc:picChg>
      </pc:sldChg>
      <pc:sldChg chg="del">
        <pc:chgData name="Kevin Flynn" userId="8512d3b6-9e1b-4dce-bd11-e4335739214c" providerId="ADAL" clId="{932A62E0-5F3E-4F7A-8CDC-421B9321DEA4}" dt="2025-06-05T08:40:34.535" v="375" actId="47"/>
        <pc:sldMkLst>
          <pc:docMk/>
          <pc:sldMk cId="1190807443" sldId="903"/>
        </pc:sldMkLst>
      </pc:sldChg>
      <pc:sldChg chg="delSp modSp mod">
        <pc:chgData name="Kevin Flynn" userId="8512d3b6-9e1b-4dce-bd11-e4335739214c" providerId="ADAL" clId="{932A62E0-5F3E-4F7A-8CDC-421B9321DEA4}" dt="2025-06-05T08:16:07.215" v="29" actId="1076"/>
        <pc:sldMkLst>
          <pc:docMk/>
          <pc:sldMk cId="0" sldId="927"/>
        </pc:sldMkLst>
        <pc:spChg chg="mod">
          <ac:chgData name="Kevin Flynn" userId="8512d3b6-9e1b-4dce-bd11-e4335739214c" providerId="ADAL" clId="{932A62E0-5F3E-4F7A-8CDC-421B9321DEA4}" dt="2025-06-05T08:16:07.215" v="29" actId="1076"/>
          <ac:spMkLst>
            <pc:docMk/>
            <pc:sldMk cId="0" sldId="927"/>
            <ac:spMk id="4" creationId="{69EFD1BC-D79F-4FB6-948E-97D2B972CB8B}"/>
          </ac:spMkLst>
        </pc:spChg>
        <pc:picChg chg="mod">
          <ac:chgData name="Kevin Flynn" userId="8512d3b6-9e1b-4dce-bd11-e4335739214c" providerId="ADAL" clId="{932A62E0-5F3E-4F7A-8CDC-421B9321DEA4}" dt="2025-06-05T08:10:55.893" v="11" actId="1076"/>
          <ac:picMkLst>
            <pc:docMk/>
            <pc:sldMk cId="0" sldId="927"/>
            <ac:picMk id="6" creationId="{FAC3EA05-0C89-677E-F619-D0D061BC07CD}"/>
          </ac:picMkLst>
        </pc:picChg>
        <pc:picChg chg="mod">
          <ac:chgData name="Kevin Flynn" userId="8512d3b6-9e1b-4dce-bd11-e4335739214c" providerId="ADAL" clId="{932A62E0-5F3E-4F7A-8CDC-421B9321DEA4}" dt="2025-06-05T08:10:52.045" v="10" actId="1076"/>
          <ac:picMkLst>
            <pc:docMk/>
            <pc:sldMk cId="0" sldId="927"/>
            <ac:picMk id="11" creationId="{781C485B-CD2B-8BCE-4063-DE45FC9C7181}"/>
          </ac:picMkLst>
        </pc:picChg>
      </pc:sldChg>
      <pc:sldChg chg="modSp mod">
        <pc:chgData name="Kevin Flynn" userId="8512d3b6-9e1b-4dce-bd11-e4335739214c" providerId="ADAL" clId="{932A62E0-5F3E-4F7A-8CDC-421B9321DEA4}" dt="2025-06-05T08:42:17.769" v="399" actId="1076"/>
        <pc:sldMkLst>
          <pc:docMk/>
          <pc:sldMk cId="0" sldId="928"/>
        </pc:sldMkLst>
        <pc:spChg chg="mod">
          <ac:chgData name="Kevin Flynn" userId="8512d3b6-9e1b-4dce-bd11-e4335739214c" providerId="ADAL" clId="{932A62E0-5F3E-4F7A-8CDC-421B9321DEA4}" dt="2025-06-05T08:41:44.722" v="398" actId="20577"/>
          <ac:spMkLst>
            <pc:docMk/>
            <pc:sldMk cId="0" sldId="928"/>
            <ac:spMk id="16" creationId="{E3A5F5DF-08D8-42E3-8648-C9CB520D5D84}"/>
          </ac:spMkLst>
        </pc:spChg>
        <pc:grpChg chg="mod">
          <ac:chgData name="Kevin Flynn" userId="8512d3b6-9e1b-4dce-bd11-e4335739214c" providerId="ADAL" clId="{932A62E0-5F3E-4F7A-8CDC-421B9321DEA4}" dt="2025-06-05T08:42:17.769" v="399" actId="1076"/>
          <ac:grpSpMkLst>
            <pc:docMk/>
            <pc:sldMk cId="0" sldId="928"/>
            <ac:grpSpMk id="2" creationId="{C2D15F87-D921-135B-5290-662DFD562AFB}"/>
          </ac:grpSpMkLst>
        </pc:grpChg>
      </pc:sldChg>
      <pc:sldChg chg="del">
        <pc:chgData name="Kevin Flynn" userId="8512d3b6-9e1b-4dce-bd11-e4335739214c" providerId="ADAL" clId="{932A62E0-5F3E-4F7A-8CDC-421B9321DEA4}" dt="2025-06-05T08:46:40.491" v="420" actId="47"/>
        <pc:sldMkLst>
          <pc:docMk/>
          <pc:sldMk cId="3459886724" sldId="930"/>
        </pc:sldMkLst>
      </pc:sldChg>
      <pc:sldChg chg="addSp delSp modSp mod">
        <pc:chgData name="Kevin Flynn" userId="8512d3b6-9e1b-4dce-bd11-e4335739214c" providerId="ADAL" clId="{932A62E0-5F3E-4F7A-8CDC-421B9321DEA4}" dt="2025-06-05T09:25:50.094" v="951" actId="1076"/>
        <pc:sldMkLst>
          <pc:docMk/>
          <pc:sldMk cId="4128603094" sldId="933"/>
        </pc:sldMkLst>
        <pc:picChg chg="add mod">
          <ac:chgData name="Kevin Flynn" userId="8512d3b6-9e1b-4dce-bd11-e4335739214c" providerId="ADAL" clId="{932A62E0-5F3E-4F7A-8CDC-421B9321DEA4}" dt="2025-06-05T09:25:50.094" v="951" actId="1076"/>
          <ac:picMkLst>
            <pc:docMk/>
            <pc:sldMk cId="4128603094" sldId="933"/>
            <ac:picMk id="6" creationId="{8D1F7231-3E2E-A854-5DA5-5C2A4EB9CFF7}"/>
          </ac:picMkLst>
        </pc:picChg>
        <pc:picChg chg="add mod">
          <ac:chgData name="Kevin Flynn" userId="8512d3b6-9e1b-4dce-bd11-e4335739214c" providerId="ADAL" clId="{932A62E0-5F3E-4F7A-8CDC-421B9321DEA4}" dt="2025-06-05T09:25:04.101" v="946" actId="1076"/>
          <ac:picMkLst>
            <pc:docMk/>
            <pc:sldMk cId="4128603094" sldId="933"/>
            <ac:picMk id="9" creationId="{6DC4EA79-F6DD-60C8-3562-A108B2DD8D71}"/>
          </ac:picMkLst>
        </pc:picChg>
      </pc:sldChg>
      <pc:sldChg chg="addSp delSp modSp del mod">
        <pc:chgData name="Kevin Flynn" userId="8512d3b6-9e1b-4dce-bd11-e4335739214c" providerId="ADAL" clId="{932A62E0-5F3E-4F7A-8CDC-421B9321DEA4}" dt="2025-06-05T09:15:51.560" v="858" actId="47"/>
        <pc:sldMkLst>
          <pc:docMk/>
          <pc:sldMk cId="2033749941" sldId="1136"/>
        </pc:sldMkLst>
      </pc:sldChg>
      <pc:sldChg chg="modSp del mod">
        <pc:chgData name="Kevin Flynn" userId="8512d3b6-9e1b-4dce-bd11-e4335739214c" providerId="ADAL" clId="{932A62E0-5F3E-4F7A-8CDC-421B9321DEA4}" dt="2025-06-05T09:15:53.044" v="859" actId="47"/>
        <pc:sldMkLst>
          <pc:docMk/>
          <pc:sldMk cId="1722130290" sldId="1141"/>
        </pc:sldMkLst>
      </pc:sldChg>
      <pc:sldChg chg="addSp delSp modSp mod">
        <pc:chgData name="Kevin Flynn" userId="8512d3b6-9e1b-4dce-bd11-e4335739214c" providerId="ADAL" clId="{932A62E0-5F3E-4F7A-8CDC-421B9321DEA4}" dt="2025-06-05T09:07:18.361" v="748" actId="1076"/>
        <pc:sldMkLst>
          <pc:docMk/>
          <pc:sldMk cId="2425617992" sldId="1143"/>
        </pc:sldMkLst>
        <pc:spChg chg="mod">
          <ac:chgData name="Kevin Flynn" userId="8512d3b6-9e1b-4dce-bd11-e4335739214c" providerId="ADAL" clId="{932A62E0-5F3E-4F7A-8CDC-421B9321DEA4}" dt="2025-06-05T09:07:14.274" v="747" actId="14100"/>
          <ac:spMkLst>
            <pc:docMk/>
            <pc:sldMk cId="2425617992" sldId="1143"/>
            <ac:spMk id="2" creationId="{458A3A28-1992-E4E9-700B-C7217DD8D097}"/>
          </ac:spMkLst>
        </pc:spChg>
        <pc:spChg chg="mod">
          <ac:chgData name="Kevin Flynn" userId="8512d3b6-9e1b-4dce-bd11-e4335739214c" providerId="ADAL" clId="{932A62E0-5F3E-4F7A-8CDC-421B9321DEA4}" dt="2025-06-05T08:55:04" v="524" actId="207"/>
          <ac:spMkLst>
            <pc:docMk/>
            <pc:sldMk cId="2425617992" sldId="1143"/>
            <ac:spMk id="3" creationId="{EE3D64D3-916A-B98B-20E7-DA7438A645E1}"/>
          </ac:spMkLst>
        </pc:spChg>
        <pc:picChg chg="add mod ord">
          <ac:chgData name="Kevin Flynn" userId="8512d3b6-9e1b-4dce-bd11-e4335739214c" providerId="ADAL" clId="{932A62E0-5F3E-4F7A-8CDC-421B9321DEA4}" dt="2025-06-05T09:07:18.361" v="748" actId="1076"/>
          <ac:picMkLst>
            <pc:docMk/>
            <pc:sldMk cId="2425617992" sldId="1143"/>
            <ac:picMk id="6" creationId="{74DF20A0-C1B0-E609-E5B1-51EA1B99F195}"/>
          </ac:picMkLst>
        </pc:picChg>
      </pc:sldChg>
      <pc:sldChg chg="add del modTransition">
        <pc:chgData name="Kevin Flynn" userId="8512d3b6-9e1b-4dce-bd11-e4335739214c" providerId="ADAL" clId="{932A62E0-5F3E-4F7A-8CDC-421B9321DEA4}" dt="2025-06-05T09:07:36.694" v="749" actId="47"/>
        <pc:sldMkLst>
          <pc:docMk/>
          <pc:sldMk cId="3071935352" sldId="2147480974"/>
        </pc:sldMkLst>
      </pc:sldChg>
      <pc:sldChg chg="add del modTransition">
        <pc:chgData name="Kevin Flynn" userId="8512d3b6-9e1b-4dce-bd11-e4335739214c" providerId="ADAL" clId="{932A62E0-5F3E-4F7A-8CDC-421B9321DEA4}" dt="2025-06-05T09:07:41.422" v="750" actId="47"/>
        <pc:sldMkLst>
          <pc:docMk/>
          <pc:sldMk cId="218045154" sldId="2147480985"/>
        </pc:sldMkLst>
      </pc:sldChg>
      <pc:sldChg chg="add del modTransition">
        <pc:chgData name="Kevin Flynn" userId="8512d3b6-9e1b-4dce-bd11-e4335739214c" providerId="ADAL" clId="{932A62E0-5F3E-4F7A-8CDC-421B9321DEA4}" dt="2025-06-05T09:07:54.296" v="751" actId="47"/>
        <pc:sldMkLst>
          <pc:docMk/>
          <pc:sldMk cId="1099954644" sldId="2147480986"/>
        </pc:sldMkLst>
      </pc:sldChg>
      <pc:sldChg chg="addSp modSp add mod">
        <pc:chgData name="Kevin Flynn" userId="8512d3b6-9e1b-4dce-bd11-e4335739214c" providerId="ADAL" clId="{932A62E0-5F3E-4F7A-8CDC-421B9321DEA4}" dt="2025-06-05T09:20:50.612" v="927" actId="5793"/>
        <pc:sldMkLst>
          <pc:docMk/>
          <pc:sldMk cId="1066182351" sldId="2147480987"/>
        </pc:sldMkLst>
        <pc:spChg chg="mod">
          <ac:chgData name="Kevin Flynn" userId="8512d3b6-9e1b-4dce-bd11-e4335739214c" providerId="ADAL" clId="{932A62E0-5F3E-4F7A-8CDC-421B9321DEA4}" dt="2025-06-05T09:17:32.963" v="872" actId="5793"/>
          <ac:spMkLst>
            <pc:docMk/>
            <pc:sldMk cId="1066182351" sldId="2147480987"/>
            <ac:spMk id="4" creationId="{AC9DB305-0BB9-D32C-BEBA-E8EB883D1D57}"/>
          </ac:spMkLst>
        </pc:spChg>
        <pc:spChg chg="mod">
          <ac:chgData name="Kevin Flynn" userId="8512d3b6-9e1b-4dce-bd11-e4335739214c" providerId="ADAL" clId="{932A62E0-5F3E-4F7A-8CDC-421B9321DEA4}" dt="2025-06-05T09:17:45.940" v="875" actId="5793"/>
          <ac:spMkLst>
            <pc:docMk/>
            <pc:sldMk cId="1066182351" sldId="2147480987"/>
            <ac:spMk id="6" creationId="{9052EF04-0B9D-C091-5771-069C241AB292}"/>
          </ac:spMkLst>
        </pc:spChg>
        <pc:spChg chg="mod">
          <ac:chgData name="Kevin Flynn" userId="8512d3b6-9e1b-4dce-bd11-e4335739214c" providerId="ADAL" clId="{932A62E0-5F3E-4F7A-8CDC-421B9321DEA4}" dt="2025-06-05T09:20:50.612" v="927" actId="5793"/>
          <ac:spMkLst>
            <pc:docMk/>
            <pc:sldMk cId="1066182351" sldId="2147480987"/>
            <ac:spMk id="7" creationId="{C114AB86-851B-4115-ECEC-A10F064CBE69}"/>
          </ac:spMkLst>
        </pc:spChg>
        <pc:spChg chg="mod">
          <ac:chgData name="Kevin Flynn" userId="8512d3b6-9e1b-4dce-bd11-e4335739214c" providerId="ADAL" clId="{932A62E0-5F3E-4F7A-8CDC-421B9321DEA4}" dt="2025-06-05T09:17:35.177" v="873" actId="5793"/>
          <ac:spMkLst>
            <pc:docMk/>
            <pc:sldMk cId="1066182351" sldId="2147480987"/>
            <ac:spMk id="9" creationId="{1517CF38-41A8-6E70-0803-A02DBEA15D67}"/>
          </ac:spMkLst>
        </pc:spChg>
        <pc:spChg chg="add mod ord">
          <ac:chgData name="Kevin Flynn" userId="8512d3b6-9e1b-4dce-bd11-e4335739214c" providerId="ADAL" clId="{932A62E0-5F3E-4F7A-8CDC-421B9321DEA4}" dt="2025-06-05T09:16:58.420" v="868" actId="14100"/>
          <ac:spMkLst>
            <pc:docMk/>
            <pc:sldMk cId="1066182351" sldId="2147480987"/>
            <ac:spMk id="10" creationId="{06EC9DF2-000F-479F-0D67-B3E32FD09481}"/>
          </ac:spMkLst>
        </pc:spChg>
        <pc:spChg chg="mod">
          <ac:chgData name="Kevin Flynn" userId="8512d3b6-9e1b-4dce-bd11-e4335739214c" providerId="ADAL" clId="{932A62E0-5F3E-4F7A-8CDC-421B9321DEA4}" dt="2025-06-05T09:18:26.971" v="894" actId="6549"/>
          <ac:spMkLst>
            <pc:docMk/>
            <pc:sldMk cId="1066182351" sldId="2147480987"/>
            <ac:spMk id="11" creationId="{6998BD58-474F-7DB3-A84D-F1CD9450FAC3}"/>
          </ac:spMkLst>
        </pc:spChg>
        <pc:spChg chg="add mod">
          <ac:chgData name="Kevin Flynn" userId="8512d3b6-9e1b-4dce-bd11-e4335739214c" providerId="ADAL" clId="{932A62E0-5F3E-4F7A-8CDC-421B9321DEA4}" dt="2025-06-05T09:18:18.811" v="888" actId="404"/>
          <ac:spMkLst>
            <pc:docMk/>
            <pc:sldMk cId="1066182351" sldId="2147480987"/>
            <ac:spMk id="13" creationId="{DE4A0932-58B5-FF56-87C3-58817C47AFD9}"/>
          </ac:spMkLst>
        </pc:spChg>
      </pc:sldChg>
    </pc:docChg>
  </pc:docChgLst>
  <pc:docChgLst>
    <pc:chgData name="Kevin Flynn" userId="8512d3b6-9e1b-4dce-bd11-e4335739214c" providerId="ADAL" clId="{2BEAC6D8-D303-44C0-87EB-8B1E288EDB50}"/>
    <pc:docChg chg="undo custSel delSld modSld sldOrd">
      <pc:chgData name="Kevin Flynn" userId="8512d3b6-9e1b-4dce-bd11-e4335739214c" providerId="ADAL" clId="{2BEAC6D8-D303-44C0-87EB-8B1E288EDB50}" dt="2025-08-19T10:07:38.133" v="234" actId="1076"/>
      <pc:docMkLst>
        <pc:docMk/>
      </pc:docMkLst>
      <pc:sldChg chg="addSp delSp modSp del mod">
        <pc:chgData name="Kevin Flynn" userId="8512d3b6-9e1b-4dce-bd11-e4335739214c" providerId="ADAL" clId="{2BEAC6D8-D303-44C0-87EB-8B1E288EDB50}" dt="2025-08-19T09:55:06.689" v="93" actId="47"/>
        <pc:sldMkLst>
          <pc:docMk/>
          <pc:sldMk cId="3859260753" sldId="257"/>
        </pc:sldMkLst>
        <pc:spChg chg="mod">
          <ac:chgData name="Kevin Flynn" userId="8512d3b6-9e1b-4dce-bd11-e4335739214c" providerId="ADAL" clId="{2BEAC6D8-D303-44C0-87EB-8B1E288EDB50}" dt="2025-08-19T09:37:32.057" v="39" actId="207"/>
          <ac:spMkLst>
            <pc:docMk/>
            <pc:sldMk cId="3859260753" sldId="257"/>
            <ac:spMk id="2" creationId="{DF59BF0D-F2FD-F80D-8432-A67125274808}"/>
          </ac:spMkLst>
        </pc:spChg>
        <pc:spChg chg="mod">
          <ac:chgData name="Kevin Flynn" userId="8512d3b6-9e1b-4dce-bd11-e4335739214c" providerId="ADAL" clId="{2BEAC6D8-D303-44C0-87EB-8B1E288EDB50}" dt="2025-08-19T09:46:05.499" v="90" actId="20577"/>
          <ac:spMkLst>
            <pc:docMk/>
            <pc:sldMk cId="3859260753" sldId="257"/>
            <ac:spMk id="3" creationId="{5D7196A3-6935-8625-6B8D-ACB19999590A}"/>
          </ac:spMkLst>
        </pc:spChg>
        <pc:spChg chg="mod">
          <ac:chgData name="Kevin Flynn" userId="8512d3b6-9e1b-4dce-bd11-e4335739214c" providerId="ADAL" clId="{2BEAC6D8-D303-44C0-87EB-8B1E288EDB50}" dt="2025-08-19T09:37:21.484" v="37" actId="2085"/>
          <ac:spMkLst>
            <pc:docMk/>
            <pc:sldMk cId="3859260753" sldId="257"/>
            <ac:spMk id="14" creationId="{C3760926-A949-368C-2A1C-117370D71A39}"/>
          </ac:spMkLst>
        </pc:spChg>
        <pc:spChg chg="del">
          <ac:chgData name="Kevin Flynn" userId="8512d3b6-9e1b-4dce-bd11-e4335739214c" providerId="ADAL" clId="{2BEAC6D8-D303-44C0-87EB-8B1E288EDB50}" dt="2025-08-19T09:31:47.127" v="16" actId="478"/>
          <ac:spMkLst>
            <pc:docMk/>
            <pc:sldMk cId="3859260753" sldId="257"/>
            <ac:spMk id="21" creationId="{55B66512-5B67-D449-6743-345C28AFAC27}"/>
          </ac:spMkLst>
        </pc:spChg>
        <pc:spChg chg="del">
          <ac:chgData name="Kevin Flynn" userId="8512d3b6-9e1b-4dce-bd11-e4335739214c" providerId="ADAL" clId="{2BEAC6D8-D303-44C0-87EB-8B1E288EDB50}" dt="2025-08-19T09:31:42.664" v="13" actId="478"/>
          <ac:spMkLst>
            <pc:docMk/>
            <pc:sldMk cId="3859260753" sldId="257"/>
            <ac:spMk id="22" creationId="{8002E0D3-6ECB-2067-4A11-0A200FF04C49}"/>
          </ac:spMkLst>
        </pc:spChg>
        <pc:spChg chg="del">
          <ac:chgData name="Kevin Flynn" userId="8512d3b6-9e1b-4dce-bd11-e4335739214c" providerId="ADAL" clId="{2BEAC6D8-D303-44C0-87EB-8B1E288EDB50}" dt="2025-08-19T09:31:29.920" v="4" actId="478"/>
          <ac:spMkLst>
            <pc:docMk/>
            <pc:sldMk cId="3859260753" sldId="257"/>
            <ac:spMk id="23" creationId="{0A13B6BC-01CC-9780-3E4A-40A62A62F731}"/>
          </ac:spMkLst>
        </pc:spChg>
        <pc:spChg chg="del">
          <ac:chgData name="Kevin Flynn" userId="8512d3b6-9e1b-4dce-bd11-e4335739214c" providerId="ADAL" clId="{2BEAC6D8-D303-44C0-87EB-8B1E288EDB50}" dt="2025-08-19T09:31:35.452" v="9" actId="478"/>
          <ac:spMkLst>
            <pc:docMk/>
            <pc:sldMk cId="3859260753" sldId="257"/>
            <ac:spMk id="24" creationId="{A4EF438C-7032-DEF9-3D76-DF9FC5B50EA4}"/>
          </ac:spMkLst>
        </pc:spChg>
        <pc:spChg chg="del">
          <ac:chgData name="Kevin Flynn" userId="8512d3b6-9e1b-4dce-bd11-e4335739214c" providerId="ADAL" clId="{2BEAC6D8-D303-44C0-87EB-8B1E288EDB50}" dt="2025-08-19T09:31:37.397" v="10" actId="478"/>
          <ac:spMkLst>
            <pc:docMk/>
            <pc:sldMk cId="3859260753" sldId="257"/>
            <ac:spMk id="25" creationId="{4A598320-C496-6E8A-A832-18BD5C5C5232}"/>
          </ac:spMkLst>
        </pc:spChg>
        <pc:spChg chg="del mod">
          <ac:chgData name="Kevin Flynn" userId="8512d3b6-9e1b-4dce-bd11-e4335739214c" providerId="ADAL" clId="{2BEAC6D8-D303-44C0-87EB-8B1E288EDB50}" dt="2025-08-19T09:31:33.262" v="7" actId="478"/>
          <ac:spMkLst>
            <pc:docMk/>
            <pc:sldMk cId="3859260753" sldId="257"/>
            <ac:spMk id="26" creationId="{82589132-0EDE-886A-FC61-744C9D79B5FA}"/>
          </ac:spMkLst>
        </pc:spChg>
        <pc:spChg chg="del">
          <ac:chgData name="Kevin Flynn" userId="8512d3b6-9e1b-4dce-bd11-e4335739214c" providerId="ADAL" clId="{2BEAC6D8-D303-44C0-87EB-8B1E288EDB50}" dt="2025-08-19T09:31:45.888" v="15" actId="478"/>
          <ac:spMkLst>
            <pc:docMk/>
            <pc:sldMk cId="3859260753" sldId="257"/>
            <ac:spMk id="27" creationId="{3B36AA02-41A1-3558-C31B-BCE02CA83E3F}"/>
          </ac:spMkLst>
        </pc:spChg>
        <pc:spChg chg="del">
          <ac:chgData name="Kevin Flynn" userId="8512d3b6-9e1b-4dce-bd11-e4335739214c" providerId="ADAL" clId="{2BEAC6D8-D303-44C0-87EB-8B1E288EDB50}" dt="2025-08-19T09:31:50.334" v="18" actId="478"/>
          <ac:spMkLst>
            <pc:docMk/>
            <pc:sldMk cId="3859260753" sldId="257"/>
            <ac:spMk id="28" creationId="{FB3664EE-1797-2FA7-3546-411E7978D0D5}"/>
          </ac:spMkLst>
        </pc:spChg>
        <pc:spChg chg="del mod">
          <ac:chgData name="Kevin Flynn" userId="8512d3b6-9e1b-4dce-bd11-e4335739214c" providerId="ADAL" clId="{2BEAC6D8-D303-44C0-87EB-8B1E288EDB50}" dt="2025-08-19T09:31:40.551" v="12" actId="478"/>
          <ac:spMkLst>
            <pc:docMk/>
            <pc:sldMk cId="3859260753" sldId="257"/>
            <ac:spMk id="34" creationId="{138A0650-AF9F-0B41-E16C-1213B572C4EC}"/>
          </ac:spMkLst>
        </pc:spChg>
        <pc:grpChg chg="add mod ord">
          <ac:chgData name="Kevin Flynn" userId="8512d3b6-9e1b-4dce-bd11-e4335739214c" providerId="ADAL" clId="{2BEAC6D8-D303-44C0-87EB-8B1E288EDB50}" dt="2025-08-19T09:37:14.498" v="36" actId="1076"/>
          <ac:grpSpMkLst>
            <pc:docMk/>
            <pc:sldMk cId="3859260753" sldId="257"/>
            <ac:grpSpMk id="18" creationId="{15755AE3-106B-6753-E34A-3BB28245B72C}"/>
          </ac:grpSpMkLst>
        </pc:grpChg>
        <pc:graphicFrameChg chg="del mod">
          <ac:chgData name="Kevin Flynn" userId="8512d3b6-9e1b-4dce-bd11-e4335739214c" providerId="ADAL" clId="{2BEAC6D8-D303-44C0-87EB-8B1E288EDB50}" dt="2025-08-19T09:31:27.394" v="2" actId="478"/>
          <ac:graphicFrameMkLst>
            <pc:docMk/>
            <pc:sldMk cId="3859260753" sldId="257"/>
            <ac:graphicFrameMk id="4" creationId="{319DDFD7-84AD-522E-3A34-478ED460081A}"/>
          </ac:graphicFrameMkLst>
        </pc:graphicFrame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5" creationId="{A0127B70-715A-BB22-274F-CEF4E6517998}"/>
          </ac:picMkLst>
        </pc:pic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6" creationId="{FD4928A1-38DB-92F3-7C68-8ECEAA333329}"/>
          </ac:picMkLst>
        </pc:pic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7" creationId="{97F20071-5500-D741-8678-C4707F63F48D}"/>
          </ac:picMkLst>
        </pc:picChg>
        <pc:picChg chg="del">
          <ac:chgData name="Kevin Flynn" userId="8512d3b6-9e1b-4dce-bd11-e4335739214c" providerId="ADAL" clId="{2BEAC6D8-D303-44C0-87EB-8B1E288EDB50}" dt="2025-08-19T09:31:48.221" v="17" actId="478"/>
          <ac:picMkLst>
            <pc:docMk/>
            <pc:sldMk cId="3859260753" sldId="257"/>
            <ac:picMk id="8" creationId="{84CAD26C-4210-F570-7E9D-E8C84B565761}"/>
          </ac:picMkLst>
        </pc:pic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9" creationId="{C465CE13-8A8E-0C95-C677-155AF9964573}"/>
          </ac:picMkLst>
        </pc:pic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10" creationId="{0EDF4229-CEA3-735E-38EF-5DF4E43C22E6}"/>
          </ac:picMkLst>
        </pc:pic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11" creationId="{86373D23-A003-4D61-6B2E-0F791B19A0C9}"/>
          </ac:picMkLst>
        </pc:picChg>
        <pc:picChg chg="del">
          <ac:chgData name="Kevin Flynn" userId="8512d3b6-9e1b-4dce-bd11-e4335739214c" providerId="ADAL" clId="{2BEAC6D8-D303-44C0-87EB-8B1E288EDB50}" dt="2025-08-19T09:31:43.653" v="14" actId="478"/>
          <ac:picMkLst>
            <pc:docMk/>
            <pc:sldMk cId="3859260753" sldId="257"/>
            <ac:picMk id="12" creationId="{9CDADA1A-CDBB-1746-E387-89B57B6E7A51}"/>
          </ac:picMkLst>
        </pc:picChg>
        <pc:picChg chg="mod">
          <ac:chgData name="Kevin Flynn" userId="8512d3b6-9e1b-4dce-bd11-e4335739214c" providerId="ADAL" clId="{2BEAC6D8-D303-44C0-87EB-8B1E288EDB50}" dt="2025-08-19T09:36:06.907" v="32" actId="164"/>
          <ac:picMkLst>
            <pc:docMk/>
            <pc:sldMk cId="3859260753" sldId="257"/>
            <ac:picMk id="13" creationId="{404F2E47-D454-A9C1-2744-B3EE2B6155E0}"/>
          </ac:picMkLst>
        </pc:picChg>
        <pc:picChg chg="del">
          <ac:chgData name="Kevin Flynn" userId="8512d3b6-9e1b-4dce-bd11-e4335739214c" providerId="ADAL" clId="{2BEAC6D8-D303-44C0-87EB-8B1E288EDB50}" dt="2025-08-19T09:31:28.846" v="3" actId="478"/>
          <ac:picMkLst>
            <pc:docMk/>
            <pc:sldMk cId="3859260753" sldId="257"/>
            <ac:picMk id="16" creationId="{FE744F5F-EFC0-EBD6-843E-6CF9DBA6B850}"/>
          </ac:picMkLst>
        </pc:picChg>
        <pc:picChg chg="add del mod">
          <ac:chgData name="Kevin Flynn" userId="8512d3b6-9e1b-4dce-bd11-e4335739214c" providerId="ADAL" clId="{2BEAC6D8-D303-44C0-87EB-8B1E288EDB50}" dt="2025-08-19T09:54:05.988" v="92" actId="478"/>
          <ac:picMkLst>
            <pc:docMk/>
            <pc:sldMk cId="3859260753" sldId="257"/>
            <ac:picMk id="17" creationId="{06AC2939-1F7A-E97C-F6E2-D3E63DEE3863}"/>
          </ac:picMkLst>
        </pc:picChg>
        <pc:picChg chg="del">
          <ac:chgData name="Kevin Flynn" userId="8512d3b6-9e1b-4dce-bd11-e4335739214c" providerId="ADAL" clId="{2BEAC6D8-D303-44C0-87EB-8B1E288EDB50}" dt="2025-08-19T09:31:34.296" v="8" actId="478"/>
          <ac:picMkLst>
            <pc:docMk/>
            <pc:sldMk cId="3859260753" sldId="257"/>
            <ac:picMk id="20" creationId="{90470EE7-905A-7102-69F9-964C721D2C76}"/>
          </ac:picMkLst>
        </pc:picChg>
      </pc:sldChg>
      <pc:sldChg chg="modSp">
        <pc:chgData name="Kevin Flynn" userId="8512d3b6-9e1b-4dce-bd11-e4335739214c" providerId="ADAL" clId="{2BEAC6D8-D303-44C0-87EB-8B1E288EDB50}" dt="2025-08-19T09:59:08.084" v="99" actId="20578"/>
        <pc:sldMkLst>
          <pc:docMk/>
          <pc:sldMk cId="0" sldId="363"/>
        </pc:sldMkLst>
        <pc:spChg chg="mod">
          <ac:chgData name="Kevin Flynn" userId="8512d3b6-9e1b-4dce-bd11-e4335739214c" providerId="ADAL" clId="{2BEAC6D8-D303-44C0-87EB-8B1E288EDB50}" dt="2025-08-19T09:59:08.084" v="99" actId="20578"/>
          <ac:spMkLst>
            <pc:docMk/>
            <pc:sldMk cId="0" sldId="363"/>
            <ac:spMk id="5123" creationId="{C2DEC876-F5D2-42E5-914C-27C882228631}"/>
          </ac:spMkLst>
        </pc:spChg>
      </pc:sldChg>
      <pc:sldChg chg="ord">
        <pc:chgData name="Kevin Flynn" userId="8512d3b6-9e1b-4dce-bd11-e4335739214c" providerId="ADAL" clId="{2BEAC6D8-D303-44C0-87EB-8B1E288EDB50}" dt="2025-08-19T09:58:09.168" v="95"/>
        <pc:sldMkLst>
          <pc:docMk/>
          <pc:sldMk cId="0" sldId="371"/>
        </pc:sldMkLst>
      </pc:sldChg>
      <pc:sldChg chg="modSp mod">
        <pc:chgData name="Kevin Flynn" userId="8512d3b6-9e1b-4dce-bd11-e4335739214c" providerId="ADAL" clId="{2BEAC6D8-D303-44C0-87EB-8B1E288EDB50}" dt="2025-08-19T10:06:40.168" v="232" actId="6549"/>
        <pc:sldMkLst>
          <pc:docMk/>
          <pc:sldMk cId="0" sldId="395"/>
        </pc:sldMkLst>
        <pc:spChg chg="mod">
          <ac:chgData name="Kevin Flynn" userId="8512d3b6-9e1b-4dce-bd11-e4335739214c" providerId="ADAL" clId="{2BEAC6D8-D303-44C0-87EB-8B1E288EDB50}" dt="2025-08-19T10:06:40.168" v="232" actId="6549"/>
          <ac:spMkLst>
            <pc:docMk/>
            <pc:sldMk cId="0" sldId="395"/>
            <ac:spMk id="58371" creationId="{9391B900-762A-4BDD-BC71-6C8CAE828F05}"/>
          </ac:spMkLst>
        </pc:spChg>
      </pc:sldChg>
      <pc:sldChg chg="ord">
        <pc:chgData name="Kevin Flynn" userId="8512d3b6-9e1b-4dce-bd11-e4335739214c" providerId="ADAL" clId="{2BEAC6D8-D303-44C0-87EB-8B1E288EDB50}" dt="2025-08-19T09:58:30.492" v="97"/>
        <pc:sldMkLst>
          <pc:docMk/>
          <pc:sldMk cId="0" sldId="689"/>
        </pc:sldMkLst>
      </pc:sldChg>
      <pc:sldChg chg="modSp mod">
        <pc:chgData name="Kevin Flynn" userId="8512d3b6-9e1b-4dce-bd11-e4335739214c" providerId="ADAL" clId="{2BEAC6D8-D303-44C0-87EB-8B1E288EDB50}" dt="2025-08-19T10:07:38.133" v="234" actId="1076"/>
        <pc:sldMkLst>
          <pc:docMk/>
          <pc:sldMk cId="0" sldId="927"/>
        </pc:sldMkLst>
        <pc:picChg chg="mod">
          <ac:chgData name="Kevin Flynn" userId="8512d3b6-9e1b-4dce-bd11-e4335739214c" providerId="ADAL" clId="{2BEAC6D8-D303-44C0-87EB-8B1E288EDB50}" dt="2025-08-19T10:07:38.133" v="234" actId="1076"/>
          <ac:picMkLst>
            <pc:docMk/>
            <pc:sldMk cId="0" sldId="927"/>
            <ac:picMk id="6" creationId="{FAC3EA05-0C89-677E-F619-D0D061BC07CD}"/>
          </ac:picMkLst>
        </pc:picChg>
      </pc:sldChg>
      <pc:sldChg chg="delSp modSp mod">
        <pc:chgData name="Kevin Flynn" userId="8512d3b6-9e1b-4dce-bd11-e4335739214c" providerId="ADAL" clId="{2BEAC6D8-D303-44C0-87EB-8B1E288EDB50}" dt="2025-08-19T10:05:01.493" v="230" actId="1076"/>
        <pc:sldMkLst>
          <pc:docMk/>
          <pc:sldMk cId="4128603094" sldId="933"/>
        </pc:sldMkLst>
        <pc:spChg chg="del mod">
          <ac:chgData name="Kevin Flynn" userId="8512d3b6-9e1b-4dce-bd11-e4335739214c" providerId="ADAL" clId="{2BEAC6D8-D303-44C0-87EB-8B1E288EDB50}" dt="2025-08-19T10:03:42.317" v="217" actId="478"/>
          <ac:spMkLst>
            <pc:docMk/>
            <pc:sldMk cId="4128603094" sldId="933"/>
            <ac:spMk id="4" creationId="{728912BE-E3B2-FFB8-CC7B-3AFB72C3208A}"/>
          </ac:spMkLst>
        </pc:spChg>
        <pc:picChg chg="mod">
          <ac:chgData name="Kevin Flynn" userId="8512d3b6-9e1b-4dce-bd11-e4335739214c" providerId="ADAL" clId="{2BEAC6D8-D303-44C0-87EB-8B1E288EDB50}" dt="2025-08-19T10:04:57.652" v="229" actId="1076"/>
          <ac:picMkLst>
            <pc:docMk/>
            <pc:sldMk cId="4128603094" sldId="933"/>
            <ac:picMk id="6" creationId="{8D1F7231-3E2E-A854-5DA5-5C2A4EB9CFF7}"/>
          </ac:picMkLst>
        </pc:picChg>
        <pc:picChg chg="mod ord">
          <ac:chgData name="Kevin Flynn" userId="8512d3b6-9e1b-4dce-bd11-e4335739214c" providerId="ADAL" clId="{2BEAC6D8-D303-44C0-87EB-8B1E288EDB50}" dt="2025-08-19T10:05:01.493" v="230" actId="1076"/>
          <ac:picMkLst>
            <pc:docMk/>
            <pc:sldMk cId="4128603094" sldId="933"/>
            <ac:picMk id="9" creationId="{6DC4EA79-F6DD-60C8-3562-A108B2DD8D71}"/>
          </ac:picMkLst>
        </pc:picChg>
      </pc:sldChg>
      <pc:sldChg chg="modSp mod">
        <pc:chgData name="Kevin Flynn" userId="8512d3b6-9e1b-4dce-bd11-e4335739214c" providerId="ADAL" clId="{2BEAC6D8-D303-44C0-87EB-8B1E288EDB50}" dt="2025-08-19T10:01:24.780" v="167" actId="113"/>
        <pc:sldMkLst>
          <pc:docMk/>
          <pc:sldMk cId="2425617992" sldId="1143"/>
        </pc:sldMkLst>
        <pc:spChg chg="mod">
          <ac:chgData name="Kevin Flynn" userId="8512d3b6-9e1b-4dce-bd11-e4335739214c" providerId="ADAL" clId="{2BEAC6D8-D303-44C0-87EB-8B1E288EDB50}" dt="2025-08-19T10:01:24.780" v="167" actId="113"/>
          <ac:spMkLst>
            <pc:docMk/>
            <pc:sldMk cId="2425617992" sldId="1143"/>
            <ac:spMk id="2" creationId="{458A3A28-1992-E4E9-700B-C7217DD8D0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BAD0620-CC16-404B-B551-3DC42B4DBA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94F7581-54C3-4F11-819F-7542C86256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45D02ED-03E7-49A7-A7AE-8A98E9AFBC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A0D5A3C-9F2C-4C2B-8318-6391BD15B2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B61262-F3FE-4E70-B107-2B74005DF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F93CDD-5094-4F34-88D0-9B32B053B5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CA9B43-0864-4DC0-AAEA-5B3E9F9CDF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9A77F46-A2C9-4392-96AC-30C8AB5962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3E52F82-4A81-45F7-B443-767910818E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B3CF682-F8D6-40BA-8C98-ECA21B4098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F639953-01D8-4E03-B84A-59753C345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BCD10C-D5DB-4DDE-9359-72217E4C0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6CD8FB-B796-4D18-938A-B8D64A53B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0B0E6D6-FAA0-40FA-8DB6-992F22E7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DF9AD6E-F35F-42D2-A56C-87461F240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424E15-A3B7-4339-8BBA-17870E3F254B}" type="slidenum">
              <a:rPr lang="en-GB" altLang="en-US" smtClean="0">
                <a:latin typeface="Times New Roman" panose="02020603050405020304" pitchFamily="18" charset="0"/>
              </a:rPr>
              <a:pPr/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77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423549-A5DC-41C8-9CC5-3427E654E52F}" type="slidenum">
              <a:rPr lang="en-GB" altLang="en-US" smtClean="0">
                <a:latin typeface="Times New Roman" panose="02020603050405020304" pitchFamily="18" charset="0"/>
              </a:rPr>
              <a:pPr/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69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9603429-1970-4B7E-9976-83FB61217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B409595-E8C1-4FE3-AF91-BF51FCCC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29D2150-FCF0-48CC-9EFC-627EBCF3D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21FD74-F25C-41C9-A83B-443CDF06D351}" type="slidenum">
              <a:rPr lang="en-GB" altLang="en-US" smtClean="0">
                <a:latin typeface="Times New Roman" panose="02020603050405020304" pitchFamily="18" charset="0"/>
              </a:rPr>
              <a:pPr/>
              <a:t>7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1AFC3BC-4525-4238-AD5C-1FF58328C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E46B656-8E4E-4EA9-B141-125197B0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B29A1F2E-3B7E-40D9-9885-13BCCFD2F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172012-2F84-4EB5-8B11-7A1EB75A5760}" type="slidenum">
              <a:rPr lang="en-GB" altLang="en-US" smtClean="0">
                <a:latin typeface="Times New Roman" panose="02020603050405020304" pitchFamily="18" charset="0"/>
              </a:rPr>
              <a:pPr/>
              <a:t>8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433F0F8-DE55-4ED8-9392-5D4F990BF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49B0D2B-C1D4-43F8-8D16-E8A5FAEB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32F8037-1BE2-47C3-8130-88BBD57E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24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9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68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4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1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8493E6B9-C6BD-4998-9CCD-746566B36356}" type="slidenum">
              <a:rPr lang="en-GB" altLang="en-US" smtClean="0"/>
              <a:pPr defTabSz="914400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9DBA820F-822B-4846-9CFA-819A232ED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B0D002-9F88-4478-9BE5-4E236118FE2E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13FA9CA9-DC45-4879-8FBA-27E6D9F6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0"/>
            <a:ext cx="2998787" cy="501650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4320" tIns="47160" rIns="94320" bIns="47160"/>
          <a:lstStyle/>
          <a:p>
            <a: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+mn-ea" charset="0"/>
                <a:cs typeface="+mn-ea" charset="0"/>
              </a:rPr>
              <a:t>10/31/16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7DDA74B-92AE-4AD6-B9DF-50EF8F86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642F17A-8AAD-4F92-94CF-8123C4A8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789488"/>
            <a:ext cx="507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EA7D6D9C-0C82-4E59-B828-2B1DE55E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2D30A9B-1387-4864-A0F6-C144C06B9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365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06149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5556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4178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6474"/>
      </p:ext>
    </p:extLst>
  </p:cSld>
  <p:clrMapOvr>
    <a:masterClrMapping/>
  </p:clrMapOvr>
  <p:transition>
    <p:wipe dir="r"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228600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7700" y="1454153"/>
            <a:ext cx="11184467" cy="483076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700902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66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BFEE-EF88-6521-3486-6C65FD30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530127"/>
            <a:ext cx="4114800" cy="276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6th O-RAN 6G Workshop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026890-6226-0786-E1AF-ED6F1F6B3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9640" y="6530127"/>
            <a:ext cx="3084320" cy="276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13 June 2024 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15D091-3EFD-22D5-BE34-1795E153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365125"/>
            <a:ext cx="917357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1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99A89519-8D1F-4C1C-ADC2-4470291B7F3C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F467B7E-544F-48E5-BEDB-99BC1CEFD9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29D303E-68B8-488B-8EE7-B4B1B5421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39981097-E200-47AA-85D8-567D688D6073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A74F498-2A3A-4D48-8ADE-65A441209D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82300" y="6591300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3GPP 2025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87E43C1-7FD7-4237-B7B7-FF2895546F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2634" y="6370638"/>
            <a:ext cx="11061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&lt;EVENT – Update:  VIEW / Slide Master&gt;</a:t>
            </a:r>
          </a:p>
        </p:txBody>
      </p:sp>
      <p:pic>
        <p:nvPicPr>
          <p:cNvPr id="1033" name="Picture 1">
            <a:extLst>
              <a:ext uri="{FF2B5EF4-FFF2-40B4-BE49-F238E27FC236}">
                <a16:creationId xmlns:a16="http://schemas.microsoft.com/office/drawing/2014/main" id="{7188B4A3-DA55-4C62-8EA2-66685B8618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54F3A418-D8D0-4D4F-8FDC-361FF196C0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1E35E1B-0369-453E-A3C0-650E56AFDE17}" type="slidenum">
              <a:rPr lang="en-GB" altLang="en-US" sz="1400" smtClean="0"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GB" altLang="en-US" sz="1400" dirty="0"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60" r:id="rId6"/>
    <p:sldLayoutId id="2147485361" r:id="rId7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TSG_SA/TSGS_100_Taipei_2023-06/Docs/SP-230759.zip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3gpp.org/ftp/tsg_sa/TSG_SA/TSGS_100_Taipei_2023-06/Docs/SP-230765.z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3gpp.org/ftp/tsg_ran/TSG_RAN/TSGR_AHs/2023_06_RAN_Rel19_WS/Docs/RWS-230488.zip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hyperlink" Target="https://www.3gpp.org/specifications-technologies/releases/release-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workshop/2025-03-10_3GPP_6G_WS/Docs/6GWS-250243.z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gpp.org/ftp/tsg_ran/TSG_RAN/TSGR_106/Docs/RP-243292.zi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dynareport/21918.htm" TargetMode="External"/><Relationship Id="rId3" Type="http://schemas.openxmlformats.org/officeDocument/2006/relationships/image" Target="../media/image22.jpg"/><Relationship Id="rId7" Type="http://schemas.openxmlformats.org/officeDocument/2006/relationships/hyperlink" Target="https://www.3gpp.org/dynareport/21917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dynareport/21916.htm" TargetMode="External"/><Relationship Id="rId5" Type="http://schemas.openxmlformats.org/officeDocument/2006/relationships/hyperlink" Target="https://www.3gpp.org/dynareport/21915.htm" TargetMode="External"/><Relationship Id="rId4" Type="http://schemas.openxmlformats.org/officeDocument/2006/relationships/hyperlink" Target="https://www.3gpp.org/dynareport/21914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Information/WORK_PL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about-3gpp/15-bodies-with-which-3gpp-has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DC4DE7F-DCEA-4804-9910-D86AC58F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3160713"/>
            <a:ext cx="10321099" cy="1133475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Montserrat" panose="00000500000000000000" pitchFamily="50" charset="0"/>
              </a:rPr>
              <a:t>Introducing 3GPP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5109CE4-3B5E-4CA5-887C-00ECE79A9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3163" y="4497388"/>
            <a:ext cx="8342312" cy="1296987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&lt;Name&gt;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&lt;Role&gt;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1B4A64F-2F17-458D-856B-9777ACFB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C00000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5G Releases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80AF7F6-85B4-4E3B-9EBC-7ED04555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986280"/>
            <a:ext cx="5776699" cy="4268216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Release15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The work on new radio (nr) and the 5G system (5GS) jointly addressed the urgent subset of needs for early commercial deployments.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Release16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Met all identified 5G use cases, to allow a full </a:t>
            </a:r>
            <a:r>
              <a:rPr lang="pt-BR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3GPP IMT-2020 submission to ITU-R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17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Enhances the earlier 5G work, meeting more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'vertical' industry needs, specifying NR operation in unlicensed bands, NR MIMO, V2-everything.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18: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Brought a balanced evolution in terms of: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Mobile broadband evolution versus further vertical domain expansion;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Immediate versus longer-term market needs;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Device evolution versus network evolution.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Introduced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5G-Advanced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as a mid-generational marker (covers Rel-18, 19, 20)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The current focus of the groups. Due for completion in 2025…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Further 5G Advanced content. Stage-3 freeze envisaged Mar. 2027. First 6G studies.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pic>
        <p:nvPicPr>
          <p:cNvPr id="2" name="Picture 1" descr="A close-up of a white paper&#10;&#10;Description automatically generated">
            <a:extLst>
              <a:ext uri="{FF2B5EF4-FFF2-40B4-BE49-F238E27FC236}">
                <a16:creationId xmlns:a16="http://schemas.microsoft.com/office/drawing/2014/main" id="{CD9842C1-7D96-F06B-FF08-2E5C4367B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30" y="3158834"/>
            <a:ext cx="2836488" cy="2363740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254EF7C-2508-805D-8063-DBCE8BBB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0" y="3239683"/>
            <a:ext cx="2790339" cy="2202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7E5B71-86C3-75C6-079A-2C71E434763C}"/>
              </a:ext>
            </a:extLst>
          </p:cNvPr>
          <p:cNvSpPr txBox="1"/>
          <p:nvPr/>
        </p:nvSpPr>
        <p:spPr>
          <a:xfrm>
            <a:off x="9477023" y="5522573"/>
            <a:ext cx="23217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000" dirty="0">
                <a:latin typeface="Montserrat" panose="00000500000000000000" pitchFamily="50" charset="0"/>
              </a:rPr>
              <a:t>TSG RAN (</a:t>
            </a:r>
            <a:r>
              <a:rPr lang="en-GB" sz="1000" dirty="0">
                <a:latin typeface="Montserrat" panose="00000500000000000000" pitchFamily="50" charset="0"/>
                <a:hlinkClick r:id="rId6"/>
              </a:rPr>
              <a:t>RWS-230488</a:t>
            </a:r>
            <a:r>
              <a:rPr lang="en-GB" sz="1000" dirty="0">
                <a:latin typeface="Montserrat" panose="00000500000000000000" pitchFamily="50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E3B7E-21B1-39D7-CDC8-4868E9974834}"/>
              </a:ext>
            </a:extLst>
          </p:cNvPr>
          <p:cNvSpPr txBox="1"/>
          <p:nvPr/>
        </p:nvSpPr>
        <p:spPr>
          <a:xfrm>
            <a:off x="6719922" y="5522574"/>
            <a:ext cx="26300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>
                <a:latin typeface="Montserrat" panose="00000500000000000000" pitchFamily="50" charset="0"/>
              </a:rPr>
              <a:t>TSG SA (</a:t>
            </a:r>
            <a:r>
              <a:rPr lang="en-GB" sz="1000" dirty="0">
                <a:latin typeface="Montserrat" panose="00000500000000000000" pitchFamily="50" charset="0"/>
                <a:hlinkClick r:id="rId7"/>
              </a:rPr>
              <a:t>SP-230765</a:t>
            </a:r>
            <a:r>
              <a:rPr lang="en-GB" sz="1000" dirty="0">
                <a:latin typeface="Montserrat" panose="00000500000000000000" pitchFamily="50" charset="0"/>
              </a:rPr>
              <a:t>, </a:t>
            </a:r>
            <a:r>
              <a:rPr lang="en-GB" sz="1000" dirty="0">
                <a:latin typeface="Montserrat" panose="00000500000000000000" pitchFamily="50" charset="0"/>
                <a:hlinkClick r:id="rId8"/>
              </a:rPr>
              <a:t>SP-230759</a:t>
            </a:r>
            <a:r>
              <a:rPr lang="en-GB" sz="1000" b="0" i="0" dirty="0">
                <a:effectLst/>
                <a:latin typeface="Montserrat" panose="00000500000000000000" pitchFamily="50" charset="0"/>
              </a:rPr>
              <a:t>)</a:t>
            </a:r>
            <a:endParaRPr lang="en-GB" sz="1000" dirty="0">
              <a:latin typeface="Montserrat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14A53-9746-210C-0C50-DE3472F60125}"/>
              </a:ext>
            </a:extLst>
          </p:cNvPr>
          <p:cNvSpPr txBox="1"/>
          <p:nvPr/>
        </p:nvSpPr>
        <p:spPr>
          <a:xfrm>
            <a:off x="6313031" y="2556152"/>
            <a:ext cx="22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ontserrat" panose="00000500000000000000" pitchFamily="50" charset="0"/>
              </a:rPr>
              <a:t>Rel-19 topics: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E882D-A450-C23B-36CF-A61056EC1039}"/>
              </a:ext>
            </a:extLst>
          </p:cNvPr>
          <p:cNvSpPr/>
          <p:nvPr/>
        </p:nvSpPr>
        <p:spPr>
          <a:xfrm>
            <a:off x="6262255" y="2556153"/>
            <a:ext cx="5753863" cy="3484430"/>
          </a:xfrm>
          <a:prstGeom prst="roundRect">
            <a:avLst>
              <a:gd name="adj" fmla="val 5346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87479-5608-B6CE-B759-62CEE3388FC4}"/>
              </a:ext>
            </a:extLst>
          </p:cNvPr>
          <p:cNvSpPr txBox="1"/>
          <p:nvPr/>
        </p:nvSpPr>
        <p:spPr>
          <a:xfrm>
            <a:off x="5811341" y="2960078"/>
            <a:ext cx="47286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Source: </a:t>
            </a:r>
            <a:r>
              <a:rPr lang="en-GB" sz="800" dirty="0">
                <a:hlinkClick r:id="rId9"/>
              </a:rPr>
              <a:t>https://www.3gpp.org/specifications-technologies/releases/release-19</a:t>
            </a:r>
            <a:r>
              <a:rPr lang="en-GB" sz="800" dirty="0"/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2F0F-FC47-7AC7-E9C0-46E511D5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EC9DF2-000F-479F-0D67-B3E32FD09481}"/>
              </a:ext>
            </a:extLst>
          </p:cNvPr>
          <p:cNvSpPr/>
          <p:nvPr/>
        </p:nvSpPr>
        <p:spPr>
          <a:xfrm>
            <a:off x="0" y="1330036"/>
            <a:ext cx="12192000" cy="5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00B0E7B-1F08-7411-53E3-768EEF00E4D9}"/>
              </a:ext>
            </a:extLst>
          </p:cNvPr>
          <p:cNvSpPr/>
          <p:nvPr/>
        </p:nvSpPr>
        <p:spPr>
          <a:xfrm>
            <a:off x="4135449" y="1460065"/>
            <a:ext cx="3873342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Study Items(s) - RAN Plenary 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9DB305-0BB9-D32C-BEBA-E8EB883D1D57}"/>
              </a:ext>
            </a:extLst>
          </p:cNvPr>
          <p:cNvSpPr/>
          <p:nvPr/>
        </p:nvSpPr>
        <p:spPr>
          <a:xfrm>
            <a:off x="4144955" y="2108112"/>
            <a:ext cx="3873342" cy="2203757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dirty="0">
                <a:latin typeface="Montserrat" panose="00000500000000000000" pitchFamily="2" charset="0"/>
              </a:rPr>
              <a:t>RAN Plenary (RP) work is split into an ITU-focused SI and General RAN SI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b="1" dirty="0">
              <a:latin typeface="Montserrat" panose="00000500000000000000" pitchFamily="2" charset="0"/>
            </a:endParaRP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IMT-2030 discussion is expected in RAN from Sep 2024 to Dec 2024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RP SI Rel-20 focusing on ITU– IMT-2030:  approval Dec 2024 until June 2025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RP SI Rel-20 focusing on 6G General: approval Mar 2025 (after 6G WS), until June 2026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9D80F0E-7D80-0C1B-7E7F-0CEE73C8D065}"/>
              </a:ext>
            </a:extLst>
          </p:cNvPr>
          <p:cNvSpPr/>
          <p:nvPr/>
        </p:nvSpPr>
        <p:spPr>
          <a:xfrm>
            <a:off x="4135449" y="4431681"/>
            <a:ext cx="3873342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Study Item(s) – RAN WGs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14AB86-851B-4115-ECEC-A10F064CBE69}"/>
              </a:ext>
            </a:extLst>
          </p:cNvPr>
          <p:cNvSpPr/>
          <p:nvPr/>
        </p:nvSpPr>
        <p:spPr>
          <a:xfrm>
            <a:off x="4135449" y="5070779"/>
            <a:ext cx="3873342" cy="1184098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RAN WGs: 21 months 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RAN WG SI package approval June 2025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RAN1 SI starts in June 2025 until Mar 2027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RAN2/3/4 SI start in Sep 2025 until June 2027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98BD58-474F-7DB3-A84D-F1CD9450FAC3}"/>
              </a:ext>
            </a:extLst>
          </p:cNvPr>
          <p:cNvSpPr txBox="1">
            <a:spLocks/>
          </p:cNvSpPr>
          <p:nvPr/>
        </p:nvSpPr>
        <p:spPr>
          <a:xfrm>
            <a:off x="296228" y="336680"/>
            <a:ext cx="9872299" cy="78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defTabSz="6096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469" dirty="0">
                <a:solidFill>
                  <a:srgbClr val="C00000"/>
                </a:solidFill>
                <a:latin typeface="Montserrat" panose="00000500000000000000" pitchFamily="2" charset="0"/>
                <a:ea typeface="+mj-ea"/>
                <a:cs typeface="+mj-cs"/>
              </a:rPr>
              <a:t>Release 20: 6G Study Items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05F038B-7232-0572-A3C8-EA3F37DB95C6}"/>
              </a:ext>
            </a:extLst>
          </p:cNvPr>
          <p:cNvSpPr/>
          <p:nvPr/>
        </p:nvSpPr>
        <p:spPr>
          <a:xfrm>
            <a:off x="296228" y="1436955"/>
            <a:ext cx="3506161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Study Item(s) – TSG SA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52EF04-0B9D-C091-5771-069C241AB292}"/>
              </a:ext>
            </a:extLst>
          </p:cNvPr>
          <p:cNvSpPr/>
          <p:nvPr/>
        </p:nvSpPr>
        <p:spPr>
          <a:xfrm>
            <a:off x="296228" y="2085003"/>
            <a:ext cx="3506161" cy="4186536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SA SI Approval</a:t>
            </a: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nb-NO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SA1 SI approval: TSG#105 (Sept 2024)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nb-NO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SA2 SI approval: TSG#108 (Jun 2025) 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Other SA WG (SA3, SA4, SA5, SA6) SI approval: TBD at future TSG meeting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SA SI completion (18/21 months)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SA1 6G SI completion: Mar 2026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SA2 6G SI completion: Dec 2026 or Mar 2027 (To be confirmed at future TSG meeting)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7D61C9-AC79-B3C5-530C-50F48DCA8BB7}"/>
              </a:ext>
            </a:extLst>
          </p:cNvPr>
          <p:cNvSpPr/>
          <p:nvPr/>
        </p:nvSpPr>
        <p:spPr>
          <a:xfrm>
            <a:off x="8373410" y="1477776"/>
            <a:ext cx="3493546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Study Item(s) – TSG CT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17CF38-41A8-6E70-0803-A02DBEA15D67}"/>
              </a:ext>
            </a:extLst>
          </p:cNvPr>
          <p:cNvSpPr/>
          <p:nvPr/>
        </p:nvSpPr>
        <p:spPr>
          <a:xfrm>
            <a:off x="8378163" y="2109162"/>
            <a:ext cx="3484040" cy="4145715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CT WGs: at least 9 months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Discussion on 6G studies will start in Q4 2025 in CT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CT WG 6G SI is expected to be approved in Mar 2026 (or Dec 2025).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A0932-58B5-FF56-87C3-58817C47AFD9}"/>
              </a:ext>
            </a:extLst>
          </p:cNvPr>
          <p:cNvSpPr txBox="1"/>
          <p:nvPr/>
        </p:nvSpPr>
        <p:spPr>
          <a:xfrm>
            <a:off x="230909" y="912464"/>
            <a:ext cx="616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50" charset="0"/>
              </a:rPr>
              <a:t>Source: Summary of 3GPP 6G workshop: </a:t>
            </a:r>
            <a:r>
              <a:rPr lang="en-GB" sz="1200" b="0" i="0" u="none" strike="noStrike" dirty="0">
                <a:solidFill>
                  <a:srgbClr val="4A900D"/>
                </a:solidFill>
                <a:effectLst/>
                <a:latin typeface="Montserrat" panose="00000500000000000000" pitchFamily="50" charset="0"/>
                <a:hlinkClick r:id="rId3"/>
              </a:rPr>
              <a:t>6GWS-250243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661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5615-F595-300A-97D4-6BA152D3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imeline with colorful labels&#10;&#10;AI-generated content may be incorrect.">
            <a:extLst>
              <a:ext uri="{FF2B5EF4-FFF2-40B4-BE49-F238E27FC236}">
                <a16:creationId xmlns:a16="http://schemas.microsoft.com/office/drawing/2014/main" id="{74DF20A0-C1B0-E609-E5B1-51EA1B99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70" y="2129120"/>
            <a:ext cx="7447511" cy="3943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3D64D3-916A-B98B-20E7-DA7438A645E1}"/>
              </a:ext>
            </a:extLst>
          </p:cNvPr>
          <p:cNvSpPr/>
          <p:nvPr/>
        </p:nvSpPr>
        <p:spPr>
          <a:xfrm>
            <a:off x="0" y="1783055"/>
            <a:ext cx="5221224" cy="4471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CFFD379-2359-CEF5-041C-E2A6B829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C00000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Beyond Release 19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58A3A28-1992-E4E9-700B-C7217DD8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70" y="1947672"/>
            <a:ext cx="4133130" cy="4306824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Complete e/o 2025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TSG-Wide Rel-20 Workshops completed (5G-A Dec24, 6G Mar25)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Focusing on Technical Specifications for 5G Advanced and early 6G studies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  <a:hlinkClick r:id="rId4"/>
              </a:rPr>
              <a:t>RP‑243327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The 6G RAN Study (part I: ITU focused) is underway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21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1st set of 3GPP 6G technical specifications and IMT-2030 submission, expected to be delivered with a single drop (i.e., a single code freeze).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Rel-21 timeline is to be decided no later than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June 2026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With ASN.1/</a:t>
            </a:r>
            <a:r>
              <a:rPr lang="en-GB" sz="1400" dirty="0" err="1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OpenAPI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freeze date is no earlier than March 2029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1799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A679801-DFC3-49B6-85B2-3046FE24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552" y="92948"/>
            <a:ext cx="6015164" cy="1325562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Concluding thoughts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391B900-762A-4BDD-BC71-6C8CAE82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2052638"/>
            <a:ext cx="5704268" cy="4247578"/>
          </a:xfrm>
        </p:spPr>
        <p:txBody>
          <a:bodyPr/>
          <a:lstStyle/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3GPP is industry driven - Standardization of interfaces enables an interoperable, multi-vendor approach to deployment.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The 3GPP processes are necessarily complex, but we will adapt to bring new sectors into the work.</a:t>
            </a:r>
          </a:p>
          <a:p>
            <a:pPr marL="608013" indent="-608013" eaLnBrk="1" hangingPunct="1">
              <a:defRPr/>
            </a:pPr>
            <a:r>
              <a:rPr lang="en-GB" sz="16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 </a:t>
            </a:r>
            <a:r>
              <a:rPr lang="en-GB" sz="16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is</a:t>
            </a:r>
            <a:r>
              <a:rPr lang="en-GB" sz="16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</a:t>
            </a:r>
            <a:r>
              <a:rPr lang="en-GB" sz="16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the current focus of the groups. Due for completion by the end of 2025.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5G Advanced will lay the foundations for 6G features.</a:t>
            </a:r>
          </a:p>
          <a:p>
            <a:pPr marL="608013" indent="-608013" eaLnBrk="1" hangingPunct="1">
              <a:defRPr/>
            </a:pPr>
            <a:r>
              <a:rPr lang="en-GB" altLang="en-US" sz="1600" b="1" dirty="0">
                <a:latin typeface="Century Gothic" panose="020B0502020202020204" pitchFamily="34" charset="0"/>
              </a:rPr>
              <a:t>Release 20 </a:t>
            </a:r>
            <a:r>
              <a:rPr lang="en-GB" altLang="en-US" sz="1600" dirty="0">
                <a:latin typeface="Century Gothic" panose="020B0502020202020204" pitchFamily="34" charset="0"/>
              </a:rPr>
              <a:t>content and priorities established. </a:t>
            </a:r>
            <a:endParaRPr lang="en-GB" altLang="en-US" sz="1600" b="1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6G timeline will be decided by June 2026. Studies will come in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Rel-20</a:t>
            </a:r>
            <a:r>
              <a:rPr lang="en-GB" altLang="en-US" sz="1600" dirty="0">
                <a:latin typeface="Century Gothic" panose="020B0502020202020204" pitchFamily="34" charset="0"/>
              </a:rPr>
              <a:t> and Specifications no sooner than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Rel-21.</a:t>
            </a: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C6CB45-1E4F-4F63-ACF4-9FB7673E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" y="269026"/>
            <a:ext cx="1845501" cy="11494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6D2E24-AC92-8FEA-5DBA-AD7DB81E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95881"/>
              </p:ext>
            </p:extLst>
          </p:nvPr>
        </p:nvGraphicFramePr>
        <p:xfrm>
          <a:off x="6694138" y="4690201"/>
          <a:ext cx="5120640" cy="14728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65503">
                  <a:extLst>
                    <a:ext uri="{9D8B030D-6E8A-4147-A177-3AD203B41FA5}">
                      <a16:colId xmlns:a16="http://schemas.microsoft.com/office/drawing/2014/main" val="715688294"/>
                    </a:ext>
                  </a:extLst>
                </a:gridCol>
                <a:gridCol w="3755137">
                  <a:extLst>
                    <a:ext uri="{9D8B030D-6E8A-4147-A177-3AD203B41FA5}">
                      <a16:colId xmlns:a16="http://schemas.microsoft.com/office/drawing/2014/main" val="3786284527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4"/>
                        </a:rPr>
                        <a:t>21.914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Release 14 Description; Summary of Rel-14 Work Items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968623"/>
                  </a:ext>
                </a:extLst>
              </a:tr>
              <a:tr h="29604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5"/>
                        </a:rPr>
                        <a:t>21.915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15 Description; Summary of Rel-15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174440"/>
                  </a:ext>
                </a:extLst>
              </a:tr>
              <a:tr h="269920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6"/>
                        </a:rPr>
                        <a:t>21.916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Release 16 Description; Summary of Rel-16 Work Items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814665"/>
                  </a:ext>
                </a:extLst>
              </a:tr>
              <a:tr h="304748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7"/>
                        </a:rPr>
                        <a:t>21.917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17 Description; Summary of Rel-17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5060401"/>
                  </a:ext>
                </a:extLst>
              </a:tr>
              <a:tr h="314173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8"/>
                        </a:rPr>
                        <a:t>21.918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18 Description; Summary of Rel-18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947182"/>
                  </a:ext>
                </a:extLst>
              </a:tr>
            </a:tbl>
          </a:graphicData>
        </a:graphic>
      </p:graphicFrame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AAA2FED3-9D54-7018-FCA8-48AC210390E8}"/>
              </a:ext>
            </a:extLst>
          </p:cNvPr>
          <p:cNvSpPr/>
          <p:nvPr/>
        </p:nvSpPr>
        <p:spPr>
          <a:xfrm>
            <a:off x="6694138" y="2432303"/>
            <a:ext cx="5120640" cy="2257898"/>
          </a:xfrm>
          <a:prstGeom prst="snipRoundRect">
            <a:avLst>
              <a:gd name="adj1" fmla="val 6163"/>
              <a:gd name="adj2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3GPP uses a system of parallel "Releases" which provide developers with a stable platform for the implementation of features at a given point and then allow for the addition of new functionality in subsequent Releases.</a:t>
            </a:r>
            <a:b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</a:b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You can learn more about 3GPP Releases by looking into the following resources: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C4EA79-F6DD-60C8-3562-A108B2DD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45" y="1972823"/>
            <a:ext cx="5800851" cy="3202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593FA-4750-4ACA-BD7F-DE20AC3C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1224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For more info on 3GPP…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442AA5-E436-4E1B-B514-0855B086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972823"/>
            <a:ext cx="5154825" cy="4325926"/>
          </a:xfrm>
        </p:spPr>
        <p:txBody>
          <a:bodyPr/>
          <a:lstStyle/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Specifications, working documents, news, portal, technology articles: </a:t>
            </a:r>
          </a:p>
          <a:p>
            <a:pPr marL="906463" lvl="1" indent="-449263"/>
            <a:r>
              <a:rPr lang="en-GB" sz="1400" dirty="0">
                <a:latin typeface="Century Gothic" panose="020B0502020202020204" pitchFamily="34" charset="0"/>
              </a:rPr>
              <a:t>Online;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Consider attending a WG or TSG meeting (listing):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https://portal.3gpp.org/ 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Subscribe to our regular newsletter:</a:t>
            </a:r>
          </a:p>
          <a:p>
            <a:pPr lvl="1"/>
            <a:r>
              <a:rPr lang="en-GB" sz="1400" dirty="0">
                <a:latin typeface="Century Gothic" panose="020B0502020202020204" pitchFamily="34" charset="0"/>
              </a:rPr>
              <a:t> 	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Keep in touch: 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www.3gpp.org/contact </a:t>
            </a:r>
          </a:p>
          <a:p>
            <a:pPr marL="449263" indent="-449263"/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D0061-07BA-4CA3-946B-55C3C6ECDC43}"/>
              </a:ext>
            </a:extLst>
          </p:cNvPr>
          <p:cNvSpPr/>
          <p:nvPr/>
        </p:nvSpPr>
        <p:spPr>
          <a:xfrm>
            <a:off x="85912" y="6581001"/>
            <a:ext cx="130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</a:t>
            </a:r>
          </a:p>
        </p:txBody>
      </p:sp>
      <p:pic>
        <p:nvPicPr>
          <p:cNvPr id="6" name="Picture 5" descr="A poster of a conference&#10;&#10;AI-generated content may be incorrect.">
            <a:extLst>
              <a:ext uri="{FF2B5EF4-FFF2-40B4-BE49-F238E27FC236}">
                <a16:creationId xmlns:a16="http://schemas.microsoft.com/office/drawing/2014/main" id="{8D1F7231-3E2E-A854-5DA5-5C2A4EB9C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3222336"/>
            <a:ext cx="2137742" cy="293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60309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0583D-A3B8-49EF-86B0-2735A35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0097"/>
            <a:ext cx="10491787" cy="13255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Content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DEC876-F5D2-42E5-914C-27C8822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79" y="1982407"/>
            <a:ext cx="4751486" cy="3540125"/>
          </a:xfrm>
        </p:spPr>
        <p:txBody>
          <a:bodyPr/>
          <a:lstStyle/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role of 3GPP 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– How the project works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Partnership &amp; the 3GPP eco-system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Technical Specification Groups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Bringing the work in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releases &amp; Stages of a release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Quarterly meeting cycle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5G Releases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Rel-20 planning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</p:txBody>
      </p:sp>
      <p:pic>
        <p:nvPicPr>
          <p:cNvPr id="3" name="Picture 2" descr="A group of people sitting in chairs in a room with laptops&#10;&#10;AI-generated content may be incorrect.">
            <a:extLst>
              <a:ext uri="{FF2B5EF4-FFF2-40B4-BE49-F238E27FC236}">
                <a16:creationId xmlns:a16="http://schemas.microsoft.com/office/drawing/2014/main" id="{50ABFD63-7018-2CF6-448D-53143216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93" y="4044633"/>
            <a:ext cx="3113315" cy="2075543"/>
          </a:xfrm>
          <a:prstGeom prst="rect">
            <a:avLst/>
          </a:prstGeom>
        </p:spPr>
      </p:pic>
      <p:pic>
        <p:nvPicPr>
          <p:cNvPr id="5" name="Picture 4" descr="A close-up of a graph&#10;&#10;AI-generated content may be incorrect.">
            <a:extLst>
              <a:ext uri="{FF2B5EF4-FFF2-40B4-BE49-F238E27FC236}">
                <a16:creationId xmlns:a16="http://schemas.microsoft.com/office/drawing/2014/main" id="{4C83FB2B-C767-673E-16CC-E8F957679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6" y="4044633"/>
            <a:ext cx="2668555" cy="2075543"/>
          </a:xfrm>
          <a:prstGeom prst="rect">
            <a:avLst/>
          </a:prstGeom>
        </p:spPr>
      </p:pic>
      <p:pic>
        <p:nvPicPr>
          <p:cNvPr id="7" name="Picture 6" descr="A group of signs on a table&#10;&#10;AI-generated content may be incorrect.">
            <a:extLst>
              <a:ext uri="{FF2B5EF4-FFF2-40B4-BE49-F238E27FC236}">
                <a16:creationId xmlns:a16="http://schemas.microsoft.com/office/drawing/2014/main" id="{432EAC0C-F481-EBC0-5FB8-B52D4EC7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5" y="1896108"/>
            <a:ext cx="2668555" cy="2075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053FF-12AB-494E-EFFF-8C3DDE30B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093" y="1896107"/>
            <a:ext cx="3113315" cy="20755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81C485B-CD2B-8BCE-4063-DE45FC9C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7" y="3689350"/>
            <a:ext cx="4299353" cy="1936922"/>
          </a:xfrm>
          <a:prstGeom prst="rect">
            <a:avLst/>
          </a:prstGeom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B155CE37-53AC-4287-A4FB-DBCB4E0F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3604"/>
            <a:ext cx="10448925" cy="10064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The role of 3GPP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FD1BC-D79F-4FB6-948E-97D2B972CB8B}"/>
              </a:ext>
            </a:extLst>
          </p:cNvPr>
          <p:cNvSpPr/>
          <p:nvPr/>
        </p:nvSpPr>
        <p:spPr>
          <a:xfrm>
            <a:off x="662710" y="212840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sz="1800" b="1" dirty="0">
                <a:latin typeface="Montserrat" panose="00000500000000000000" pitchFamily="50" charset="0"/>
              </a:rPr>
              <a:t>Standardization</a:t>
            </a:r>
            <a:r>
              <a:rPr lang="en-GB" altLang="en-US" sz="1800" dirty="0">
                <a:latin typeface="Montserrat" panose="00000500000000000000" pitchFamily="50" charset="0"/>
              </a:rPr>
              <a:t> of four generations of cellular. 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Providing the </a:t>
            </a:r>
            <a:r>
              <a:rPr lang="en-GB" altLang="en-US" b="1" dirty="0">
                <a:latin typeface="Montserrat" panose="00000500000000000000" pitchFamily="50" charset="0"/>
              </a:rPr>
              <a:t>system description </a:t>
            </a:r>
            <a:r>
              <a:rPr lang="en-GB" altLang="en-US" dirty="0">
                <a:latin typeface="Montserrat" panose="00000500000000000000" pitchFamily="50" charset="0"/>
              </a:rPr>
              <a:t>for mobile telecommunications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This system description is characterized by a number of </a:t>
            </a:r>
            <a:r>
              <a:rPr lang="en-GB" altLang="en-US" b="1" dirty="0">
                <a:latin typeface="Montserrat" panose="00000500000000000000" pitchFamily="50" charset="0"/>
              </a:rPr>
              <a:t>standardized interfaces</a:t>
            </a:r>
            <a:r>
              <a:rPr lang="en-GB" altLang="en-US" dirty="0">
                <a:latin typeface="Montserrat" panose="00000500000000000000" pitchFamily="50" charset="0"/>
              </a:rPr>
              <a:t>. It is </a:t>
            </a:r>
            <a:r>
              <a:rPr lang="en-GB" altLang="en-US" b="1" dirty="0">
                <a:latin typeface="Montserrat" panose="00000500000000000000" pitchFamily="50" charset="0"/>
              </a:rPr>
              <a:t>not</a:t>
            </a:r>
            <a:r>
              <a:rPr lang="en-GB" altLang="en-US" dirty="0">
                <a:latin typeface="Montserrat" panose="00000500000000000000" pitchFamily="50" charset="0"/>
              </a:rPr>
              <a:t> a description of a standardized </a:t>
            </a:r>
            <a:r>
              <a:rPr lang="en-GB" altLang="en-US" b="1" dirty="0">
                <a:latin typeface="Montserrat" panose="00000500000000000000" pitchFamily="50" charset="0"/>
              </a:rPr>
              <a:t>deployment 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b="1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Enabling an interoperable, multi-vendor approach to deployment for mass market economies of scale, without stifling innovation 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AC3EA05-0C89-677E-F619-D0D061BC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00" y="2016165"/>
            <a:ext cx="4374190" cy="773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273051" y="1976438"/>
            <a:ext cx="5022560" cy="3887788"/>
          </a:xfrm>
        </p:spPr>
        <p:txBody>
          <a:bodyPr/>
          <a:lstStyle/>
          <a:p>
            <a:pPr marL="357188" indent="-357188" eaLnBrk="1" hangingPunct="1"/>
            <a:r>
              <a:rPr lang="" altLang="en-US" sz="1400" b="1" dirty="0">
                <a:latin typeface="Montserrat" panose="00000500000000000000" pitchFamily="50" charset="0"/>
              </a:rPr>
              <a:t>3GPP works based on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</a:t>
            </a:r>
            <a:r>
              <a:rPr lang="" altLang="en-US" sz="1400" dirty="0">
                <a:latin typeface="Montserrat" panose="00000500000000000000" pitchFamily="50" charset="0"/>
              </a:rPr>
              <a:t>articipation in face-to-face meetings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Pro-activity &amp; C</a:t>
            </a:r>
            <a:r>
              <a:rPr lang="" altLang="en-US" sz="1400" dirty="0">
                <a:latin typeface="Montserrat" panose="00000500000000000000" pitchFamily="50" charset="0"/>
              </a:rPr>
              <a:t>ontributions. You need written proposals to get attention</a:t>
            </a:r>
          </a:p>
          <a:p>
            <a:pPr marL="715963" lvl="1" indent="-358775" eaLnBrk="1" hangingPunct="1"/>
            <a:r>
              <a:rPr lang="" altLang="en-US" sz="1400" u="sng" dirty="0">
                <a:latin typeface="Montserrat" panose="00000500000000000000" pitchFamily="50" charset="0"/>
              </a:rPr>
              <a:t>Consenus </a:t>
            </a:r>
            <a:r>
              <a:rPr lang="en-US" altLang="en-US" sz="1400" u="sng" dirty="0">
                <a:latin typeface="Montserrat" panose="00000500000000000000" pitchFamily="50" charset="0"/>
              </a:rPr>
              <a:t>–</a:t>
            </a:r>
            <a:r>
              <a:rPr lang="" altLang="en-US" sz="1400" u="sng" dirty="0">
                <a:latin typeface="Montserrat" panose="00000500000000000000" pitchFamily="50" charset="0"/>
              </a:rPr>
              <a:t> nobody says “no” </a:t>
            </a:r>
          </a:p>
          <a:p>
            <a:pPr marL="487363" indent="-358775" eaLnBrk="1" hangingPunct="1"/>
            <a:r>
              <a:rPr lang="" altLang="en-US" sz="1400" b="1" dirty="0">
                <a:latin typeface="Montserrat" panose="00000500000000000000" pitchFamily="50" charset="0"/>
              </a:rPr>
              <a:t>Organization of…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Study Items, Work Items 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Releases with fixed time-lines, which are partially overlapping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The 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  <a:hlinkClick r:id="rId3"/>
              </a:rPr>
              <a:t>Work Plan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 (A spreadsheet view of WIDs and SIDs, by Release)</a:t>
            </a:r>
          </a:p>
          <a:p>
            <a:pPr marL="357188" indent="-357188" eaLnBrk="1" hangingPunct="1">
              <a:spcBef>
                <a:spcPts val="2400"/>
              </a:spcBef>
            </a:pPr>
            <a:r>
              <a:rPr lang="" altLang="ko-KR" sz="1400" b="1" dirty="0">
                <a:latin typeface="Montserrat" panose="00000500000000000000" pitchFamily="50" charset="0"/>
                <a:ea typeface="굴림" charset="-127"/>
              </a:rPr>
              <a:t>Over 3 Stages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S</a:t>
            </a:r>
            <a:r>
              <a:rPr lang="" altLang="en-US" sz="1400" dirty="0">
                <a:latin typeface="Montserrat" panose="00000500000000000000" pitchFamily="50" charset="0"/>
              </a:rPr>
              <a:t>tage 1: Service description &amp; Requirements 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2: Architecture of functions &amp; flows between them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3: Concrete implementable Protocols</a:t>
            </a:r>
          </a:p>
        </p:txBody>
      </p:sp>
      <p:sp>
        <p:nvSpPr>
          <p:cNvPr id="23555" name="제목 5"/>
          <p:cNvSpPr>
            <a:spLocks noGrp="1"/>
          </p:cNvSpPr>
          <p:nvPr>
            <p:ph type="title"/>
          </p:nvPr>
        </p:nvSpPr>
        <p:spPr>
          <a:xfrm>
            <a:off x="242888" y="88710"/>
            <a:ext cx="10515600" cy="1325562"/>
          </a:xfr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  <a:latin typeface="Montserrat" panose="00000500000000000000" pitchFamily="50" charset="0"/>
              </a:rPr>
              <a:t>3GPP – How the project Work</a:t>
            </a:r>
            <a:r>
              <a:rPr lang="" altLang="ko-KR" dirty="0">
                <a:solidFill>
                  <a:srgbClr val="C00000"/>
                </a:solidFill>
                <a:latin typeface="Montserrat" panose="00000500000000000000" pitchFamily="50" charset="0"/>
              </a:rPr>
              <a:t>s</a:t>
            </a:r>
            <a:endParaRPr lang="ko-KR" altLang="en-US" dirty="0">
              <a:solidFill>
                <a:srgbClr val="C00000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421752" y="1976438"/>
            <a:ext cx="664094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Blip>
                <a:blip r:embed="rId5"/>
              </a:buBlip>
              <a:defRPr/>
            </a:pPr>
            <a:r>
              <a:rPr lang="" altLang="en-US" sz="1400" b="1" dirty="0">
                <a:latin typeface="Montserrat" panose="00000500000000000000" pitchFamily="50" charset="0"/>
              </a:rPr>
              <a:t>Companies not individuels participate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F</a:t>
            </a:r>
            <a:r>
              <a:rPr lang="" altLang="en-US" sz="1400" dirty="0">
                <a:latin typeface="Montserrat" panose="00000500000000000000" pitchFamily="50" charset="0"/>
              </a:rPr>
              <a:t>rom all over the world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 major telecommunication companies </a:t>
            </a:r>
            <a:r>
              <a:rPr lang="en-US" altLang="en-US" sz="1400" dirty="0">
                <a:latin typeface="Montserrat" panose="00000500000000000000" pitchFamily="50" charset="0"/>
              </a:rPr>
              <a:t>–</a:t>
            </a:r>
            <a:r>
              <a:rPr lang="" altLang="en-US" sz="1400" dirty="0">
                <a:latin typeface="Montserrat" panose="00000500000000000000" pitchFamily="50" charset="0"/>
              </a:rPr>
              <a:t> operators, vendors, service providers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Ministries, Regulators and government agencies actively engaged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More and more vertical industry representatives bring their work directly to 3GPP</a:t>
            </a:r>
            <a:endParaRPr lang="" altLang="en-US" sz="1400" u="sng" dirty="0">
              <a:latin typeface="Montserrat" panose="00000500000000000000" pitchFamily="50" charset="0"/>
            </a:endParaRPr>
          </a:p>
          <a:p>
            <a:pPr eaLnBrk="1" hangingPunct="1">
              <a:spcBef>
                <a:spcPts val="2400"/>
              </a:spcBef>
              <a:buBlip>
                <a:blip r:embed="rId5"/>
              </a:buBlip>
              <a:defRPr/>
            </a:pPr>
            <a:r>
              <a:rPr lang="" altLang="en-US" sz="1400" b="1" dirty="0">
                <a:latin typeface="Montserrat" panose="00000500000000000000" pitchFamily="50" charset="0"/>
              </a:rPr>
              <a:t>Building on our Track Record 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3GPP started 1998, since then all 3GPP Releases have been deployed</a:t>
            </a:r>
          </a:p>
          <a:p>
            <a:pPr marL="715963" lvl="1" indent="-358775" eaLnBrk="1" hangingPunct="1">
              <a:defRPr/>
            </a:pPr>
            <a:r>
              <a:rPr lang="" altLang="ko-KR" sz="1400" dirty="0">
                <a:latin typeface="Montserrat" panose="00000500000000000000" pitchFamily="50" charset="0"/>
                <a:ea typeface="굴림" panose="020B0600000101010101" pitchFamily="50" charset="-127"/>
              </a:rPr>
              <a:t>Seamless migration from “old” to “new” mobile generations </a:t>
            </a:r>
          </a:p>
          <a:p>
            <a:pPr eaLnBrk="1" hangingPunct="1">
              <a:spcBef>
                <a:spcPts val="2400"/>
              </a:spcBef>
              <a:buBlip>
                <a:blip r:embed="rId5"/>
              </a:buBlip>
              <a:defRPr/>
            </a:pPr>
            <a:r>
              <a:rPr lang="" altLang="ko-KR" sz="1400" b="1" dirty="0">
                <a:latin typeface="Montserrat" panose="00000500000000000000" pitchFamily="50" charset="0"/>
                <a:ea typeface="굴림" panose="020B0600000101010101" pitchFamily="50" charset="-127"/>
              </a:rPr>
              <a:t>A new Release every 15 to 24 months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llows for resonably fast standardization &amp; deployment of new technologies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S</a:t>
            </a:r>
            <a:r>
              <a:rPr lang="en-US" altLang="en-US" sz="1400" dirty="0">
                <a:latin typeface="Montserrat" panose="00000500000000000000" pitchFamily="50" charset="0"/>
              </a:rPr>
              <a:t>t</a:t>
            </a:r>
            <a:r>
              <a:rPr lang="" altLang="en-US" sz="1400" dirty="0">
                <a:latin typeface="Montserrat" panose="00000500000000000000" pitchFamily="50" charset="0"/>
              </a:rPr>
              <a:t>rong commitment to time-lines guarantees reliable planning</a:t>
            </a:r>
          </a:p>
          <a:p>
            <a:pPr marL="0" indent="0">
              <a:buNone/>
              <a:defRPr/>
            </a:pPr>
            <a:endParaRPr lang="en-US" altLang="ko-KR" sz="1800" dirty="0">
              <a:latin typeface="Montserrat" panose="00000500000000000000" pitchFamily="50" charset="0"/>
              <a:ea typeface="굴림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5295611" y="1976438"/>
            <a:ext cx="0" cy="41957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2928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logos with different names&#10;&#10;Description automatically generated">
            <a:extLst>
              <a:ext uri="{FF2B5EF4-FFF2-40B4-BE49-F238E27FC236}">
                <a16:creationId xmlns:a16="http://schemas.microsoft.com/office/drawing/2014/main" id="{724A8F81-EF45-42A1-6ADA-240A84A3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5" y="4825572"/>
            <a:ext cx="3030351" cy="1426596"/>
          </a:xfrm>
          <a:prstGeom prst="rect">
            <a:avLst/>
          </a:prstGeom>
        </p:spPr>
      </p:pic>
      <p:pic>
        <p:nvPicPr>
          <p:cNvPr id="15" name="Picture 14" descr="A group of logos with text&#10;&#10;Description automatically generated">
            <a:extLst>
              <a:ext uri="{FF2B5EF4-FFF2-40B4-BE49-F238E27FC236}">
                <a16:creationId xmlns:a16="http://schemas.microsoft.com/office/drawing/2014/main" id="{8FA037FE-AD8D-9E07-4B7D-C28E25E7B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77" y="5200162"/>
            <a:ext cx="3201171" cy="884913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39D913-75D8-4A98-93F3-E6B211FE2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6" y="2320559"/>
            <a:ext cx="2719598" cy="190371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DCB819-A895-4229-B470-5E7B8DA4C0E4}"/>
              </a:ext>
            </a:extLst>
          </p:cNvPr>
          <p:cNvSpPr/>
          <p:nvPr/>
        </p:nvSpPr>
        <p:spPr>
          <a:xfrm>
            <a:off x="273152" y="2200328"/>
            <a:ext cx="2549327" cy="1981417"/>
          </a:xfrm>
          <a:prstGeom prst="roundRect">
            <a:avLst>
              <a:gd name="adj" fmla="val 69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40726B4C-443E-4446-9F01-CB52129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195278"/>
            <a:ext cx="9726180" cy="1140114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3GPP standards eco-system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55715-C8AC-47F8-BC89-4DBAC9BCB5F4}"/>
              </a:ext>
            </a:extLst>
          </p:cNvPr>
          <p:cNvSpPr txBox="1"/>
          <p:nvPr/>
        </p:nvSpPr>
        <p:spPr>
          <a:xfrm>
            <a:off x="4211266" y="4811035"/>
            <a:ext cx="1448234" cy="261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alibri Light" panose="020F0302020204030204" pitchFamily="34" charset="0"/>
              </a:rPr>
              <a:t>5G / 6G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BA7DF-3D9A-4731-A443-944212E20F01}"/>
              </a:ext>
            </a:extLst>
          </p:cNvPr>
          <p:cNvSpPr txBox="1"/>
          <p:nvPr/>
        </p:nvSpPr>
        <p:spPr>
          <a:xfrm>
            <a:off x="8060891" y="1911872"/>
            <a:ext cx="368949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dirty="0">
                <a:latin typeface="Calibri Light" panose="020F0302020204030204" pitchFamily="34" charset="0"/>
              </a:rPr>
              <a:t>Liaisons in/out: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2D254-C8C2-4EC7-88E6-041420948204}"/>
              </a:ext>
            </a:extLst>
          </p:cNvPr>
          <p:cNvSpPr txBox="1"/>
          <p:nvPr/>
        </p:nvSpPr>
        <p:spPr bwMode="auto">
          <a:xfrm>
            <a:off x="6625202" y="4815046"/>
            <a:ext cx="1339850" cy="2539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>
                <a:latin typeface="Calibri Light" panose="020F0302020204030204" pitchFamily="34" charset="0"/>
              </a:rPr>
              <a:t>Certification Bodies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97C7A-E3CE-4A74-B0BD-CBD1B22DE5A7}"/>
              </a:ext>
            </a:extLst>
          </p:cNvPr>
          <p:cNvSpPr txBox="1"/>
          <p:nvPr/>
        </p:nvSpPr>
        <p:spPr>
          <a:xfrm>
            <a:off x="273152" y="1837210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entury Gothic" panose="020B0502020202020204" pitchFamily="34" charset="0"/>
              </a:rPr>
              <a:t>3GPP Organizational Partners (OPs)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29D57D-9E8A-48A7-B0D9-80DCFEB3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38" y="1964169"/>
            <a:ext cx="5006975" cy="2873646"/>
          </a:xfrm>
        </p:spPr>
        <p:txBody>
          <a:bodyPr/>
          <a:lstStyle/>
          <a:p>
            <a:pPr marL="266700" indent="-266700" algn="just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T</a:t>
            </a:r>
            <a:r>
              <a:rPr lang="en-GB" altLang="en-US" sz="1400" dirty="0">
                <a:latin typeface="Montserrat" panose="00000500000000000000" pitchFamily="50" charset="0"/>
              </a:rPr>
              <a:t>he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Organizational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(OP)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</a:t>
            </a:r>
            <a:r>
              <a:rPr lang="en-GB" altLang="en-US" sz="1400" dirty="0">
                <a:latin typeface="Montserrat" panose="00000500000000000000" pitchFamily="50" charset="0"/>
              </a:rPr>
              <a:t>- 7 Standards Organizations - from China, Europe, India, Japan, Korea and the United States.</a:t>
            </a:r>
            <a:endParaRPr lang="" altLang="en-US" sz="1400" dirty="0">
              <a:latin typeface="Montserrat" panose="00000500000000000000" pitchFamily="50" charset="0"/>
            </a:endParaRP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Participation in 3GPP by companies and organizations becoming </a:t>
            </a:r>
            <a:r>
              <a:rPr lang="" altLang="en-US" sz="1400" dirty="0">
                <a:latin typeface="Montserrat" panose="00000500000000000000" pitchFamily="50" charset="0"/>
              </a:rPr>
              <a:t>M</a:t>
            </a:r>
            <a:r>
              <a:rPr lang="en-GB" altLang="en-US" sz="1400" dirty="0">
                <a:latin typeface="Montserrat" panose="00000500000000000000" pitchFamily="50" charset="0"/>
              </a:rPr>
              <a:t>embers of one of</a:t>
            </a:r>
            <a:r>
              <a:rPr lang="" altLang="en-US" sz="1400" dirty="0">
                <a:latin typeface="Montserrat" panose="00000500000000000000" pitchFamily="50" charset="0"/>
              </a:rPr>
              <a:t> the</a:t>
            </a:r>
            <a:r>
              <a:rPr lang="en-GB" altLang="en-US" sz="1400" dirty="0">
                <a:latin typeface="Montserrat" panose="00000500000000000000" pitchFamily="50" charset="0"/>
              </a:rPr>
              <a:t>se</a:t>
            </a:r>
            <a:r>
              <a:rPr lang="" altLang="en-US" sz="1400" dirty="0">
                <a:latin typeface="Montserrat" panose="00000500000000000000" pitchFamily="50" charset="0"/>
              </a:rPr>
              <a:t>  7  OPs.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Inputs on market requirements may come in to the Project via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Market Representation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(MRP)</a:t>
            </a:r>
            <a:r>
              <a:rPr lang="en-GB" altLang="en-US" sz="1400" dirty="0">
                <a:latin typeface="Montserrat" panose="00000500000000000000" pitchFamily="50" charset="0"/>
              </a:rPr>
              <a:t>. 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There is a lot of additional </a:t>
            </a:r>
            <a:r>
              <a:rPr lang="en-GB" altLang="en-US" sz="1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external liaison </a:t>
            </a:r>
            <a:r>
              <a:rPr lang="en-GB" altLang="en-US" sz="1400" dirty="0">
                <a:latin typeface="Montserrat" panose="00000500000000000000" pitchFamily="50" charset="0"/>
              </a:rPr>
              <a:t>activity…SDOs, Industry bodies, projects…</a:t>
            </a:r>
          </a:p>
          <a:p>
            <a:pPr algn="just">
              <a:defRPr/>
            </a:pPr>
            <a:endParaRPr lang="en-GB" altLang="en-US" sz="1200" dirty="0">
              <a:latin typeface="Montserrat" panose="00000500000000000000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70EE5F-A92F-4814-8C0D-9395DE9E06E7}"/>
              </a:ext>
            </a:extLst>
          </p:cNvPr>
          <p:cNvSpPr/>
          <p:nvPr/>
        </p:nvSpPr>
        <p:spPr>
          <a:xfrm>
            <a:off x="149980" y="4764431"/>
            <a:ext cx="3108129" cy="1598895"/>
          </a:xfrm>
          <a:prstGeom prst="roundRect">
            <a:avLst>
              <a:gd name="adj" fmla="val 69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4D296-7937-4972-B77A-CF5D394762D9}"/>
              </a:ext>
            </a:extLst>
          </p:cNvPr>
          <p:cNvSpPr/>
          <p:nvPr/>
        </p:nvSpPr>
        <p:spPr>
          <a:xfrm>
            <a:off x="8060891" y="2240449"/>
            <a:ext cx="3689498" cy="4122877"/>
          </a:xfrm>
          <a:prstGeom prst="roundRect">
            <a:avLst>
              <a:gd name="adj" fmla="val 3444"/>
            </a:avLst>
          </a:prstGeom>
          <a:noFill/>
          <a:ln w="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05" name="TextBox 29704">
            <a:extLst>
              <a:ext uri="{FF2B5EF4-FFF2-40B4-BE49-F238E27FC236}">
                <a16:creationId xmlns:a16="http://schemas.microsoft.com/office/drawing/2014/main" id="{86163432-F042-4E02-8132-064921FE5142}"/>
              </a:ext>
            </a:extLst>
          </p:cNvPr>
          <p:cNvSpPr txBox="1"/>
          <p:nvPr/>
        </p:nvSpPr>
        <p:spPr>
          <a:xfrm>
            <a:off x="8060891" y="2252708"/>
            <a:ext cx="369834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Montserrat" panose="00000500000000000000" pitchFamily="50" charset="0"/>
              </a:rPr>
              <a:t>450 MHz Alliance,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AISG, Bluetooth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Broadband Forum (BBF), </a:t>
            </a:r>
            <a:r>
              <a:rPr lang="en-GB" sz="900" dirty="0" err="1">
                <a:latin typeface="Montserrat" panose="00000500000000000000" pitchFamily="50" charset="0"/>
              </a:rPr>
              <a:t>CableLabs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International Special Committee on Radio Interference (CISPR),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CTIA</a:t>
            </a:r>
            <a:r>
              <a:rPr lang="en-GB" sz="900" dirty="0">
                <a:latin typeface="Montserrat" panose="00000500000000000000" pitchFamily="50" charset="0"/>
              </a:rPr>
              <a:t>, Digital Video Broadcasting (DVB) Project,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Ecma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, International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Expert Group for Emergency Access (EGEA), </a:t>
            </a:r>
            <a:r>
              <a:rPr lang="en-GB" sz="900" dirty="0" err="1">
                <a:latin typeface="Montserrat" panose="00000500000000000000" pitchFamily="50" charset="0"/>
              </a:rPr>
              <a:t>Eurescom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COST 273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European Radiocommunications Committee (ERC), </a:t>
            </a:r>
            <a:r>
              <a:rPr lang="en-GB" sz="900" dirty="0">
                <a:latin typeface="Montserrat" panose="00000500000000000000" pitchFamily="50" charset="0"/>
              </a:rPr>
              <a:t>Fixed Mobile Convergence Alliance (FMCA),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GCF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Global TD-LTE Initiative (GTD)</a:t>
            </a:r>
            <a:r>
              <a:rPr lang="en-GB" sz="900" dirty="0">
                <a:latin typeface="Montserrat" panose="00000500000000000000" pitchFamily="50" charset="0"/>
              </a:rPr>
              <a:t>, GPS Industry Council, GSM Association,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HomeRF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Forum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IDB Forum</a:t>
            </a:r>
            <a:r>
              <a:rPr lang="en-GB" sz="900" dirty="0">
                <a:latin typeface="Montserrat" panose="00000500000000000000" pitchFamily="50" charset="0"/>
              </a:rPr>
              <a:t>, IEEE,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Engineering Task Force (IETF),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IrDA</a:t>
            </a:r>
            <a:r>
              <a:rPr lang="en-GB" sz="900" dirty="0">
                <a:latin typeface="Montserrat" panose="00000500000000000000" pitchFamily="50" charset="0"/>
              </a:rPr>
              <a:t>, International Multimedia </a:t>
            </a:r>
            <a:r>
              <a:rPr lang="en-GB" sz="900" dirty="0" err="1">
                <a:latin typeface="Montserrat" panose="00000500000000000000" pitchFamily="50" charset="0"/>
              </a:rPr>
              <a:t>Telecomunications</a:t>
            </a:r>
            <a:r>
              <a:rPr lang="en-GB" sz="900" dirty="0">
                <a:latin typeface="Montserrat" panose="00000500000000000000" pitchFamily="50" charset="0"/>
              </a:rPr>
              <a:t> Consortium (IMTC),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Streaming Media Alliance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ISO-ITU expert group</a:t>
            </a:r>
            <a:r>
              <a:rPr lang="en-GB" sz="900" dirty="0">
                <a:latin typeface="Montserrat" panose="00000500000000000000" pitchFamily="50" charset="0"/>
              </a:rPr>
              <a:t>, ISO MPEG / JPEG, ITU-T SG2,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JAIN tm (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Javatm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APIs for Integrated Networks)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The Java Community Process (JCP), </a:t>
            </a:r>
            <a:r>
              <a:rPr lang="en-GB" sz="900" dirty="0">
                <a:latin typeface="Montserrat" panose="00000500000000000000" pitchFamily="50" charset="0"/>
              </a:rPr>
              <a:t>Liberty Alliance Project,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Metro Ethernet Forum (MEF)</a:t>
            </a:r>
            <a:r>
              <a:rPr lang="en-GB" sz="900" dirty="0">
                <a:latin typeface="Montserrat" panose="00000500000000000000" pitchFamily="50" charset="0"/>
              </a:rPr>
              <a:t>, NENA,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NGMN (Next Generation Mobile Networks),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oneM2M</a:t>
            </a:r>
            <a:r>
              <a:rPr lang="en-GB" sz="900" dirty="0">
                <a:latin typeface="Montserrat" panose="00000500000000000000" pitchFamily="50" charset="0"/>
              </a:rPr>
              <a:t>, OMA (Open Mobile Alliance 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Open Networking Foundation (ONF),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Open IPTV Forum</a:t>
            </a:r>
            <a:r>
              <a:rPr lang="en-GB" sz="900" dirty="0">
                <a:latin typeface="Montserrat" panose="00000500000000000000" pitchFamily="50" charset="0"/>
              </a:rPr>
              <a:t>, Object Management Group (OMG),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PCS Type Certification Review Board (PTCRB)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Portable Computer and Communications Association (PCCA)</a:t>
            </a:r>
            <a:r>
              <a:rPr lang="en-GB" sz="900" dirty="0">
                <a:latin typeface="Montserrat" panose="00000500000000000000" pitchFamily="50" charset="0"/>
              </a:rPr>
              <a:t>, Presence and Availability Management (PAM)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RSA Laboratories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SDR Forum</a:t>
            </a:r>
            <a:r>
              <a:rPr lang="en-GB" sz="900" dirty="0">
                <a:latin typeface="Montserrat" panose="00000500000000000000" pitchFamily="50" charset="0"/>
              </a:rPr>
              <a:t>, Sun Micro Systems Inc., Steerco,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SyncML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Initiative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Trusted Computing Group (TCG), </a:t>
            </a:r>
            <a:r>
              <a:rPr lang="en-GB" sz="900" dirty="0" err="1">
                <a:latin typeface="Montserrat" panose="00000500000000000000" pitchFamily="50" charset="0"/>
              </a:rPr>
              <a:t>TeleManagement</a:t>
            </a:r>
            <a:r>
              <a:rPr lang="en-GB" sz="900" dirty="0">
                <a:latin typeface="Montserrat" panose="00000500000000000000" pitchFamily="50" charset="0"/>
              </a:rPr>
              <a:t> Forum (TMF), TCCA,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TIA /TR45</a:t>
            </a:r>
            <a:r>
              <a:rPr lang="en-GB" sz="900" dirty="0">
                <a:latin typeface="Montserrat" panose="00000500000000000000" pitchFamily="50" charset="0"/>
              </a:rPr>
              <a:t>, TIA/TR47,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ITU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TV-anytime Forum</a:t>
            </a:r>
            <a:r>
              <a:rPr lang="en-GB" sz="900" dirty="0">
                <a:latin typeface="Montserrat" panose="00000500000000000000" pitchFamily="50" charset="0"/>
              </a:rPr>
              <a:t>, Voice </a:t>
            </a:r>
            <a:r>
              <a:rPr lang="en-GB" sz="900" dirty="0" err="1">
                <a:latin typeface="Montserrat" panose="00000500000000000000" pitchFamily="50" charset="0"/>
              </a:rPr>
              <a:t>eXtensible</a:t>
            </a:r>
            <a:r>
              <a:rPr lang="en-GB" sz="900" dirty="0">
                <a:latin typeface="Montserrat" panose="00000500000000000000" pitchFamily="50" charset="0"/>
              </a:rPr>
              <a:t> Mark-up Language (VXML)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Wi-Fi Alliance,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Wireless Broadband Alliance (WBA)</a:t>
            </a:r>
            <a:r>
              <a:rPr lang="en-GB" sz="900" dirty="0">
                <a:latin typeface="Montserrat" panose="00000500000000000000" pitchFamily="50" charset="0"/>
              </a:rPr>
              <a:t>, WLAN Smart Card Consortium,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Wireless World Research Forum (WWRF),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World Wide Web Consortium (W3C)</a:t>
            </a:r>
          </a:p>
          <a:p>
            <a:pPr algn="just"/>
            <a:endParaRPr lang="en-GB" sz="900" dirty="0">
              <a:solidFill>
                <a:schemeClr val="accent1"/>
              </a:solidFill>
              <a:latin typeface="Montserrat" panose="00000500000000000000" pitchFamily="50" charset="0"/>
            </a:endParaRPr>
          </a:p>
          <a:p>
            <a:pPr algn="just"/>
            <a:r>
              <a:rPr lang="en-GB" sz="600" dirty="0">
                <a:latin typeface="Montserrat" panose="00000500000000000000" pitchFamily="50" charset="0"/>
              </a:rPr>
              <a:t>(Source: extract from </a:t>
            </a:r>
            <a:r>
              <a:rPr lang="en-GB" sz="600" dirty="0">
                <a:latin typeface="Montserrat" panose="00000500000000000000" pitchFamily="50" charset="0"/>
                <a:hlinkClick r:id="rId6"/>
              </a:rPr>
              <a:t>https://www.3gpp.org/about-3gpp/15-bodies-with-which-3gpp-has</a:t>
            </a:r>
            <a:r>
              <a:rPr lang="en-GB" sz="600" dirty="0">
                <a:latin typeface="Montserrat" panose="00000500000000000000" pitchFamily="50" charset="0"/>
              </a:rPr>
              <a:t>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65B6DD-2477-407F-A76F-2E4A1C6D3E10}"/>
              </a:ext>
            </a:extLst>
          </p:cNvPr>
          <p:cNvSpPr/>
          <p:nvPr/>
        </p:nvSpPr>
        <p:spPr>
          <a:xfrm>
            <a:off x="62552" y="2175009"/>
            <a:ext cx="637409" cy="406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850+ </a:t>
            </a:r>
            <a:r>
              <a:rPr lang="en-GB" sz="700" dirty="0"/>
              <a:t>companies</a:t>
            </a:r>
            <a:endParaRPr lang="en-GB" sz="1200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F08959-E117-45C7-8BAD-649D53CEE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1" y="5589842"/>
            <a:ext cx="798890" cy="4021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EED7DE0-2055-4647-8AE5-438F17AF8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1" y="5296085"/>
            <a:ext cx="798890" cy="22539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6A88A7-A430-4A20-BF80-B816732C8E7A}"/>
              </a:ext>
            </a:extLst>
          </p:cNvPr>
          <p:cNvSpPr/>
          <p:nvPr/>
        </p:nvSpPr>
        <p:spPr>
          <a:xfrm>
            <a:off x="6806065" y="5200162"/>
            <a:ext cx="984261" cy="854491"/>
          </a:xfrm>
          <a:prstGeom prst="roundRect">
            <a:avLst>
              <a:gd name="adj" fmla="val 6902"/>
            </a:avLst>
          </a:prstGeom>
          <a:noFill/>
          <a:ln w="190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8FF5ED-26D0-4F8F-81D2-6E4517447999}"/>
              </a:ext>
            </a:extLst>
          </p:cNvPr>
          <p:cNvSpPr/>
          <p:nvPr/>
        </p:nvSpPr>
        <p:spPr>
          <a:xfrm>
            <a:off x="3314762" y="5200162"/>
            <a:ext cx="3344391" cy="854490"/>
          </a:xfrm>
          <a:prstGeom prst="roundRect">
            <a:avLst>
              <a:gd name="adj" fmla="val 6902"/>
            </a:avLst>
          </a:prstGeom>
          <a:noFill/>
          <a:ln w="190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37C27-D4BC-4BB1-967F-2D2F65A94EA2}"/>
              </a:ext>
            </a:extLst>
          </p:cNvPr>
          <p:cNvSpPr txBox="1"/>
          <p:nvPr/>
        </p:nvSpPr>
        <p:spPr>
          <a:xfrm>
            <a:off x="432762" y="4425582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050" dirty="0">
                <a:latin typeface="Century Gothic" panose="020B0502020202020204" pitchFamily="34" charset="0"/>
              </a:rPr>
              <a:t>3GPP Market Representation Partners</a:t>
            </a:r>
            <a:r>
              <a:rPr lang="" altLang="en-US" sz="1050" dirty="0">
                <a:latin typeface="Century Gothic" panose="020B0502020202020204" pitchFamily="34" charset="0"/>
              </a:rPr>
              <a:t> (MRP</a:t>
            </a:r>
            <a:r>
              <a:rPr lang="en-GB" altLang="en-US" sz="1050" dirty="0">
                <a:latin typeface="Century Gothic" panose="020B0502020202020204" pitchFamily="34" charset="0"/>
              </a:rPr>
              <a:t>s</a:t>
            </a:r>
            <a:r>
              <a:rPr lang="" altLang="en-US" sz="1050" dirty="0">
                <a:latin typeface="Century Gothic" panose="020B0502020202020204" pitchFamily="34" charset="0"/>
              </a:rPr>
              <a:t>)</a:t>
            </a:r>
            <a:endParaRPr lang="en-GB" sz="105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E3A5F5DF-08D8-42E3-8648-C9CB520D5D84}"/>
              </a:ext>
            </a:extLst>
          </p:cNvPr>
          <p:cNvSpPr txBox="1">
            <a:spLocks/>
          </p:cNvSpPr>
          <p:nvPr/>
        </p:nvSpPr>
        <p:spPr bwMode="auto">
          <a:xfrm>
            <a:off x="571894" y="2053902"/>
            <a:ext cx="4429518" cy="41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Montserrat" panose="00000500000000000000" pitchFamily="50" charset="0"/>
              </a:rPr>
              <a:t>TSGs prepare, approve and maintain the 3GPP Technical Specifications and Technical Reports.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Responsible for the detailed time frame and management of the work’s progress;</a:t>
            </a:r>
          </a:p>
          <a:p>
            <a:pPr lvl="1"/>
            <a:r>
              <a:rPr lang="en-GB" sz="1100" dirty="0">
                <a:latin typeface="Montserrat" panose="00000500000000000000" pitchFamily="50" charset="0"/>
              </a:rPr>
              <a:t>Management of work items;</a:t>
            </a:r>
          </a:p>
          <a:p>
            <a:pPr lvl="1"/>
            <a:r>
              <a:rPr lang="en-GB" sz="1100" dirty="0">
                <a:latin typeface="Montserrat" panose="00000500000000000000" pitchFamily="50" charset="0"/>
              </a:rPr>
              <a:t>Technical Co-ordination;</a:t>
            </a:r>
          </a:p>
          <a:p>
            <a:pPr lvl="1"/>
            <a:r>
              <a:rPr lang="en-GB" sz="1100" dirty="0">
                <a:latin typeface="Montserrat" panose="00000500000000000000" pitchFamily="50" charset="0"/>
              </a:rPr>
              <a:t>Proposal and approval of work items within the agreed scope and Terms of reference of the TSG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TSG Chair is responsible for the overall management of the technical work within the TSG and its Working Groups. 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WG Chair is responsible for the overall management of the technical work within the WG and its sub-groups.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3GPP Project Coordination Group (PCG) and OP group are management groups (See ‘About/PCG’ section of the website)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413E06A-0E6A-44FC-A647-7095B652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82550"/>
            <a:ext cx="10515600" cy="1325563"/>
          </a:xfrm>
        </p:spPr>
        <p:txBody>
          <a:bodyPr/>
          <a:lstStyle/>
          <a:p>
            <a:r>
              <a:rPr lang="en-GB" altLang="en-US" sz="3600" dirty="0">
                <a:solidFill>
                  <a:srgbClr val="C00000"/>
                </a:solidFill>
                <a:latin typeface="Montserrat" panose="00000500000000000000" pitchFamily="50" charset="0"/>
              </a:rPr>
              <a:t>Technical Specification Groups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D15F87-D921-135B-5290-662DFD562AFB}"/>
              </a:ext>
            </a:extLst>
          </p:cNvPr>
          <p:cNvGrpSpPr/>
          <p:nvPr/>
        </p:nvGrpSpPr>
        <p:grpSpPr>
          <a:xfrm>
            <a:off x="5120733" y="1900847"/>
            <a:ext cx="6913659" cy="4451440"/>
            <a:chOff x="3626836" y="1620349"/>
            <a:chExt cx="3838395" cy="466090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F153BF-F22C-6CCA-CE54-0E17FB9E063A}"/>
                </a:ext>
              </a:extLst>
            </p:cNvPr>
            <p:cNvSpPr/>
            <p:nvPr/>
          </p:nvSpPr>
          <p:spPr>
            <a:xfrm>
              <a:off x="3626836" y="1620349"/>
              <a:ext cx="1096684" cy="548342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TSG RAN – Radio Access Network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4EBB1B-6327-2BDC-733A-6BA775439C27}"/>
                </a:ext>
              </a:extLst>
            </p:cNvPr>
            <p:cNvSpPr/>
            <p:nvPr/>
          </p:nvSpPr>
          <p:spPr>
            <a:xfrm>
              <a:off x="3736505" y="2168691"/>
              <a:ext cx="109668" cy="4112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56F76E-2FE3-09DD-4751-494816E47C30}"/>
                </a:ext>
              </a:extLst>
            </p:cNvPr>
            <p:cNvSpPr/>
            <p:nvPr/>
          </p:nvSpPr>
          <p:spPr>
            <a:xfrm>
              <a:off x="3812070" y="2305777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RAN1 – Radio Layer 1 (Physical Layer)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076801-500B-07A4-9680-46DA12400E96}"/>
                </a:ext>
              </a:extLst>
            </p:cNvPr>
            <p:cNvSpPr/>
            <p:nvPr/>
          </p:nvSpPr>
          <p:spPr>
            <a:xfrm>
              <a:off x="3736505" y="2168691"/>
              <a:ext cx="109668" cy="10966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63FEE6-3A97-8855-497B-E3934A89883A}"/>
                </a:ext>
              </a:extLst>
            </p:cNvPr>
            <p:cNvSpPr/>
            <p:nvPr/>
          </p:nvSpPr>
          <p:spPr>
            <a:xfrm>
              <a:off x="3812070" y="2991205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RAN2 – Radio Layer 2 and Radio Layer 3 RRC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172D0C-9EB1-2E21-7ED8-A5864C576744}"/>
                </a:ext>
              </a:extLst>
            </p:cNvPr>
            <p:cNvSpPr/>
            <p:nvPr/>
          </p:nvSpPr>
          <p:spPr>
            <a:xfrm>
              <a:off x="3736505" y="2168691"/>
              <a:ext cx="109668" cy="1782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3115A9-0B99-08F2-CCCB-08FAB7A12EA4}"/>
                </a:ext>
              </a:extLst>
            </p:cNvPr>
            <p:cNvSpPr/>
            <p:nvPr/>
          </p:nvSpPr>
          <p:spPr>
            <a:xfrm>
              <a:off x="3812070" y="3676632"/>
              <a:ext cx="955104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RAN3 – UTRAN/E-UTRAN/NG-RAN Architecture and Related Network Interfaces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8555DD-B6FC-909E-CD7E-20CA07CEE9FB}"/>
                </a:ext>
              </a:extLst>
            </p:cNvPr>
            <p:cNvSpPr/>
            <p:nvPr/>
          </p:nvSpPr>
          <p:spPr>
            <a:xfrm>
              <a:off x="3736505" y="2168691"/>
              <a:ext cx="109668" cy="24675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313BD-FF5B-0D1C-53C9-0F6788890BF4}"/>
                </a:ext>
              </a:extLst>
            </p:cNvPr>
            <p:cNvSpPr/>
            <p:nvPr/>
          </p:nvSpPr>
          <p:spPr>
            <a:xfrm>
              <a:off x="3812070" y="4362060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RAN4 – Radio Performance and Protocol Aspects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463819-92BB-34D5-C120-89B6A2C4B15B}"/>
                </a:ext>
              </a:extLst>
            </p:cNvPr>
            <p:cNvSpPr/>
            <p:nvPr/>
          </p:nvSpPr>
          <p:spPr>
            <a:xfrm>
              <a:off x="3736505" y="2168691"/>
              <a:ext cx="109668" cy="31529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52967"/>
                  </a:lnTo>
                  <a:lnTo>
                    <a:pt x="109668" y="3152967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EE4DC2-CB08-F9AB-6123-08E90ED7BA8B}"/>
                </a:ext>
              </a:extLst>
            </p:cNvPr>
            <p:cNvSpPr/>
            <p:nvPr/>
          </p:nvSpPr>
          <p:spPr>
            <a:xfrm>
              <a:off x="3812070" y="5047488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RAN5 – Mobile Terminal Conformance Testing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0C1091-CF99-E408-6BE9-614CC0556644}"/>
                </a:ext>
              </a:extLst>
            </p:cNvPr>
            <p:cNvSpPr/>
            <p:nvPr/>
          </p:nvSpPr>
          <p:spPr>
            <a:xfrm>
              <a:off x="3736505" y="2168691"/>
              <a:ext cx="109668" cy="383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38395"/>
                  </a:lnTo>
                  <a:lnTo>
                    <a:pt x="109668" y="3838395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B15628-B941-C1D4-88EA-3E183F99F674}"/>
                </a:ext>
              </a:extLst>
            </p:cNvPr>
            <p:cNvSpPr/>
            <p:nvPr/>
          </p:nvSpPr>
          <p:spPr>
            <a:xfrm>
              <a:off x="3846173" y="5732916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>
                  <a:solidFill>
                    <a:schemeClr val="accent6">
                      <a:lumMod val="75000"/>
                    </a:schemeClr>
                  </a:solidFill>
                </a:rPr>
                <a:t>RAN AH1 – TSG RAN ITU-R Ad Hoc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02478B-55CA-5895-5913-0726BDDC6B85}"/>
                </a:ext>
              </a:extLst>
            </p:cNvPr>
            <p:cNvSpPr/>
            <p:nvPr/>
          </p:nvSpPr>
          <p:spPr>
            <a:xfrm>
              <a:off x="4997692" y="1620349"/>
              <a:ext cx="1096684" cy="548342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TSG SA – Service and System Aspects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232C90-10B3-11D0-ED74-8DA0AA008A29}"/>
                </a:ext>
              </a:extLst>
            </p:cNvPr>
            <p:cNvSpPr/>
            <p:nvPr/>
          </p:nvSpPr>
          <p:spPr>
            <a:xfrm>
              <a:off x="5107360" y="2168691"/>
              <a:ext cx="109668" cy="4112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C2F468-A857-34D1-4350-EEB4276289DB}"/>
                </a:ext>
              </a:extLst>
            </p:cNvPr>
            <p:cNvSpPr/>
            <p:nvPr/>
          </p:nvSpPr>
          <p:spPr>
            <a:xfrm>
              <a:off x="5177245" y="2305777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WG1 - Services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82803AD-AF6A-0B12-AF98-92FE4FB614EC}"/>
                </a:ext>
              </a:extLst>
            </p:cNvPr>
            <p:cNvSpPr/>
            <p:nvPr/>
          </p:nvSpPr>
          <p:spPr>
            <a:xfrm>
              <a:off x="5107360" y="2168691"/>
              <a:ext cx="109668" cy="10966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DB00C94-299A-E32A-D65E-D40C4E89D69C}"/>
                </a:ext>
              </a:extLst>
            </p:cNvPr>
            <p:cNvSpPr/>
            <p:nvPr/>
          </p:nvSpPr>
          <p:spPr>
            <a:xfrm>
              <a:off x="5177245" y="2991205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WG2 - System Architecture and Services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6EF813-C707-2BA4-8C47-8459F9BD1D4C}"/>
                </a:ext>
              </a:extLst>
            </p:cNvPr>
            <p:cNvSpPr/>
            <p:nvPr/>
          </p:nvSpPr>
          <p:spPr>
            <a:xfrm>
              <a:off x="5107360" y="2168691"/>
              <a:ext cx="109668" cy="1782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73DEF7-08BA-AD2D-9DEE-F845B97F6DE4}"/>
                </a:ext>
              </a:extLst>
            </p:cNvPr>
            <p:cNvSpPr/>
            <p:nvPr/>
          </p:nvSpPr>
          <p:spPr>
            <a:xfrm>
              <a:off x="5177245" y="3676632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WG3 - Security and Privacy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E0CADF-5BE3-CAB1-9E46-58882EA14534}"/>
                </a:ext>
              </a:extLst>
            </p:cNvPr>
            <p:cNvSpPr/>
            <p:nvPr/>
          </p:nvSpPr>
          <p:spPr>
            <a:xfrm>
              <a:off x="5107360" y="2168691"/>
              <a:ext cx="109668" cy="24675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6BAF27-1AA2-B20E-8799-54ADDF41FEBC}"/>
                </a:ext>
              </a:extLst>
            </p:cNvPr>
            <p:cNvSpPr/>
            <p:nvPr/>
          </p:nvSpPr>
          <p:spPr>
            <a:xfrm>
              <a:off x="5177245" y="4362060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WG4 - Multimedia Codecs, Systems and Services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9F87F4-D928-DC77-1820-659FBAC5F1B9}"/>
                </a:ext>
              </a:extLst>
            </p:cNvPr>
            <p:cNvSpPr/>
            <p:nvPr/>
          </p:nvSpPr>
          <p:spPr>
            <a:xfrm>
              <a:off x="5107360" y="2168691"/>
              <a:ext cx="109668" cy="31529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52967"/>
                  </a:lnTo>
                  <a:lnTo>
                    <a:pt x="109668" y="3152967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D36A25-2D32-404B-6324-2A80DAD45A79}"/>
                </a:ext>
              </a:extLst>
            </p:cNvPr>
            <p:cNvSpPr/>
            <p:nvPr/>
          </p:nvSpPr>
          <p:spPr>
            <a:xfrm>
              <a:off x="5177245" y="5047488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WG5 - Management, Orchestration and Charging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EF12BC-41A6-8DDB-914B-C23DA659D89E}"/>
                </a:ext>
              </a:extLst>
            </p:cNvPr>
            <p:cNvSpPr/>
            <p:nvPr/>
          </p:nvSpPr>
          <p:spPr>
            <a:xfrm>
              <a:off x="5107360" y="2168691"/>
              <a:ext cx="109668" cy="383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38395"/>
                  </a:lnTo>
                  <a:lnTo>
                    <a:pt x="109668" y="3838395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4A3E09-8251-83D8-1149-811CCABDD145}"/>
                </a:ext>
              </a:extLst>
            </p:cNvPr>
            <p:cNvSpPr/>
            <p:nvPr/>
          </p:nvSpPr>
          <p:spPr>
            <a:xfrm>
              <a:off x="5177245" y="5732916"/>
              <a:ext cx="955103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WG6 - Application Enablement and Critical Communication Applications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C0D78C-D24D-9908-7DB7-981479DEE86B}"/>
                </a:ext>
              </a:extLst>
            </p:cNvPr>
            <p:cNvSpPr/>
            <p:nvPr/>
          </p:nvSpPr>
          <p:spPr>
            <a:xfrm>
              <a:off x="6368547" y="1620349"/>
              <a:ext cx="1096684" cy="548342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i="0" u="none" kern="1200" dirty="0"/>
                <a:t>TSG CT – Core Network and Terminals</a:t>
              </a:r>
              <a:endParaRPr lang="en-GB" sz="1400" b="1" kern="12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D6876D-CFF0-EFB5-796F-D4CBFF81E06B}"/>
                </a:ext>
              </a:extLst>
            </p:cNvPr>
            <p:cNvSpPr/>
            <p:nvPr/>
          </p:nvSpPr>
          <p:spPr>
            <a:xfrm>
              <a:off x="6478216" y="2168691"/>
              <a:ext cx="109668" cy="4112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C67C16D-F82F-B742-57B2-FE17E3F35B37}"/>
                </a:ext>
              </a:extLst>
            </p:cNvPr>
            <p:cNvSpPr/>
            <p:nvPr/>
          </p:nvSpPr>
          <p:spPr>
            <a:xfrm>
              <a:off x="6553782" y="2305777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/>
                <a:t>CT WG1 - User Equipment - Core Network Protocols</a:t>
              </a:r>
              <a:endParaRPr lang="en-GB" sz="1000" kern="12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DBC1C6-B33C-90F4-6FEF-CA35C8DCA783}"/>
                </a:ext>
              </a:extLst>
            </p:cNvPr>
            <p:cNvSpPr/>
            <p:nvPr/>
          </p:nvSpPr>
          <p:spPr>
            <a:xfrm>
              <a:off x="6478216" y="2168691"/>
              <a:ext cx="109668" cy="10966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4D4DA3-E6F4-AE3F-8F4A-831372E199B6}"/>
                </a:ext>
              </a:extLst>
            </p:cNvPr>
            <p:cNvSpPr/>
            <p:nvPr/>
          </p:nvSpPr>
          <p:spPr>
            <a:xfrm>
              <a:off x="6553782" y="2991205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/>
                <a:t>CT WG3 - Interworking with External Networks &amp; Policy and Charging Control</a:t>
              </a:r>
              <a:endParaRPr lang="en-GB" sz="1000" kern="12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2CE491-5423-1800-9BC5-CC4B54EE1D83}"/>
                </a:ext>
              </a:extLst>
            </p:cNvPr>
            <p:cNvSpPr/>
            <p:nvPr/>
          </p:nvSpPr>
          <p:spPr>
            <a:xfrm>
              <a:off x="6478216" y="2168691"/>
              <a:ext cx="109668" cy="1782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E4AA73-757C-5803-ABF3-B78192569CE5}"/>
                </a:ext>
              </a:extLst>
            </p:cNvPr>
            <p:cNvSpPr/>
            <p:nvPr/>
          </p:nvSpPr>
          <p:spPr>
            <a:xfrm>
              <a:off x="6553782" y="3676632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/>
                <a:t>CT WG4 - Core Network Protocols</a:t>
              </a:r>
              <a:endParaRPr lang="en-GB" sz="1000" kern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E35017-5711-7C94-684F-08A16B071823}"/>
                </a:ext>
              </a:extLst>
            </p:cNvPr>
            <p:cNvSpPr/>
            <p:nvPr/>
          </p:nvSpPr>
          <p:spPr>
            <a:xfrm>
              <a:off x="6478216" y="2168691"/>
              <a:ext cx="109668" cy="24675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F3E35D3-F342-980F-0061-DD33F08C3C4A}"/>
                </a:ext>
              </a:extLst>
            </p:cNvPr>
            <p:cNvSpPr/>
            <p:nvPr/>
          </p:nvSpPr>
          <p:spPr>
            <a:xfrm>
              <a:off x="6553782" y="4362060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 dirty="0"/>
                <a:t>CT WG6 - Smart Card Application Aspects</a:t>
              </a:r>
              <a:endParaRPr lang="en-GB" sz="1000" kern="1200" dirty="0"/>
            </a:p>
          </p:txBody>
        </p:sp>
      </p:grp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logos with text&#10;&#10;Description automatically generated">
            <a:extLst>
              <a:ext uri="{FF2B5EF4-FFF2-40B4-BE49-F238E27FC236}">
                <a16:creationId xmlns:a16="http://schemas.microsoft.com/office/drawing/2014/main" id="{F68AACDC-4253-DC2F-6580-D088F7624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8" y="4397121"/>
            <a:ext cx="2616449" cy="72327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F3B9B3B-37B5-7CD2-6700-C311DCF74A03}"/>
              </a:ext>
            </a:extLst>
          </p:cNvPr>
          <p:cNvSpPr/>
          <p:nvPr/>
        </p:nvSpPr>
        <p:spPr>
          <a:xfrm>
            <a:off x="3125874" y="2978570"/>
            <a:ext cx="685800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D5A116-8C7D-46DB-93F2-1551E8F0FF41}"/>
              </a:ext>
            </a:extLst>
          </p:cNvPr>
          <p:cNvSpPr/>
          <p:nvPr/>
        </p:nvSpPr>
        <p:spPr>
          <a:xfrm>
            <a:off x="0" y="6264781"/>
            <a:ext cx="12192000" cy="5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B52790AD-94A2-4831-BECC-0AEF1693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200025"/>
            <a:ext cx="8875713" cy="11430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C00000"/>
                </a:solidFill>
                <a:latin typeface="Montserrat" panose="00000500000000000000" pitchFamily="50" charset="0"/>
              </a:rPr>
              <a:t>Bringing the work into the groups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97926-BC49-4DDD-B4B9-F64BADE5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86264"/>
              </p:ext>
            </p:extLst>
          </p:nvPr>
        </p:nvGraphicFramePr>
        <p:xfrm>
          <a:off x="8296907" y="1806335"/>
          <a:ext cx="3479943" cy="491792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1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90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3GPP Specifications and Reports:</a:t>
                      </a:r>
                      <a:endParaRPr lang="en-GB" sz="1100" b="1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Requirements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21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Service aspects ("stage 1")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22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Technical realization ("stage 2")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 user equipment to 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Radio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CODECs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26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27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-(RSS-CN) and OAM&amp;P and Charging (overflow from 32.- range)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 intra-fixed-network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29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Programme management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30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Subscriber Identity Module (SIM / USIM), IC Cards. Test specs.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31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OAM&amp;P and Charging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32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Security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UE and (U)SIM test specifications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Security algorithms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LTE (Evolved UTRA), LTE-Advanced, LTE-Advanced Pro radio technology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36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8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Multiple radio access technology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37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Radio technology beyond LTE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822FBB-121E-4FB9-8ADA-4337E916E9C9}"/>
              </a:ext>
            </a:extLst>
          </p:cNvPr>
          <p:cNvSpPr txBox="1"/>
          <p:nvPr/>
        </p:nvSpPr>
        <p:spPr>
          <a:xfrm>
            <a:off x="143808" y="1922377"/>
            <a:ext cx="260869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Use Case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 or Low data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Higher user mobility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Improved coverage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8EF77-EC3F-41E6-94B4-E321FF5B3A2A}"/>
              </a:ext>
            </a:extLst>
          </p:cNvPr>
          <p:cNvSpPr txBox="1"/>
          <p:nvPr/>
        </p:nvSpPr>
        <p:spPr>
          <a:xfrm>
            <a:off x="143808" y="2616933"/>
            <a:ext cx="27239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Overall </a:t>
            </a:r>
            <a:r>
              <a:rPr lang="en-GB" sz="1100" spc="3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SystemGoals</a:t>
            </a:r>
            <a:endParaRPr lang="en-GB" sz="1100" spc="3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Enable new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Greater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More flexibility – not one-size-fits-all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9EE6BA-D812-BC84-BD18-737793F6B20B}"/>
              </a:ext>
            </a:extLst>
          </p:cNvPr>
          <p:cNvSpPr/>
          <p:nvPr/>
        </p:nvSpPr>
        <p:spPr>
          <a:xfrm>
            <a:off x="7626096" y="2931996"/>
            <a:ext cx="548734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B1477-3E3C-1C23-1E56-899144478942}"/>
              </a:ext>
            </a:extLst>
          </p:cNvPr>
          <p:cNvSpPr txBox="1"/>
          <p:nvPr/>
        </p:nvSpPr>
        <p:spPr>
          <a:xfrm>
            <a:off x="3833340" y="239984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Montserrat" panose="00000500000000000000" pitchFamily="50" charset="0"/>
              </a:rPr>
              <a:t>3GPP Working Groups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DAFEA5E-4384-57B1-71AB-DE8F63C8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10" y="2661456"/>
            <a:ext cx="3653809" cy="2356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BA1AD-491B-5228-FEE3-A0C4B2222346}"/>
              </a:ext>
            </a:extLst>
          </p:cNvPr>
          <p:cNvSpPr txBox="1"/>
          <p:nvPr/>
        </p:nvSpPr>
        <p:spPr>
          <a:xfrm>
            <a:off x="143808" y="3324273"/>
            <a:ext cx="2601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Pre-Standards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Test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3GPP MRP Papers and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Regional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IMT process (ITU)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3" name="그림 1" descr="A diagram of a diagram&#10;&#10;Description automatically generated">
            <a:extLst>
              <a:ext uri="{FF2B5EF4-FFF2-40B4-BE49-F238E27FC236}">
                <a16:creationId xmlns:a16="http://schemas.microsoft.com/office/drawing/2014/main" id="{D7373645-BDF3-C923-61C7-D6E451AED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48" y="5213628"/>
            <a:ext cx="1563483" cy="156527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6E727-43E4-2E38-5DFC-4347FC7F4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92" y="5747359"/>
            <a:ext cx="751369" cy="5508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A040349-3AAD-4FBD-8684-22CB17C8ED34}"/>
              </a:ext>
            </a:extLst>
          </p:cNvPr>
          <p:cNvSpPr/>
          <p:nvPr/>
        </p:nvSpPr>
        <p:spPr>
          <a:xfrm>
            <a:off x="2860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Architecture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0A17594-1AB7-416C-8412-30364B45836E}"/>
              </a:ext>
            </a:extLst>
          </p:cNvPr>
          <p:cNvSpPr/>
          <p:nvPr/>
        </p:nvSpPr>
        <p:spPr>
          <a:xfrm>
            <a:off x="438150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SA3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Security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503A768-98AB-41BB-8D8C-DF2371CB16EF}"/>
              </a:ext>
            </a:extLst>
          </p:cNvPr>
          <p:cNvSpPr/>
          <p:nvPr/>
        </p:nvSpPr>
        <p:spPr>
          <a:xfrm>
            <a:off x="5908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SA4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Media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69871C1-7802-4B74-8307-FB8BB6F0DCEB}"/>
              </a:ext>
            </a:extLst>
          </p:cNvPr>
          <p:cNvSpPr/>
          <p:nvPr/>
        </p:nvSpPr>
        <p:spPr>
          <a:xfrm>
            <a:off x="743585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SA5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OAM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5A2A4E4-045D-4CC5-9891-4CCCD7201CF2}"/>
              </a:ext>
            </a:extLst>
          </p:cNvPr>
          <p:cNvSpPr/>
          <p:nvPr/>
        </p:nvSpPr>
        <p:spPr>
          <a:xfrm>
            <a:off x="896302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SA6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Apps/MC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EFB2FBD-D720-4DC9-AE2F-532C225FD1E0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298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3E45D89E-2361-456F-A19F-12CFBE3068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181927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FDC98A1-DDD2-4C1D-BBF5-A3081AC027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3346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7C0A89D-6601-43F9-A846-4BD9379FB1FA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487362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E26678A5-82BF-4DB9-80A8-6565586B6D74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640080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148A69-1E65-4CF5-AB45-3B957CF2DC1F}"/>
              </a:ext>
            </a:extLst>
          </p:cNvPr>
          <p:cNvSpPr/>
          <p:nvPr/>
        </p:nvSpPr>
        <p:spPr>
          <a:xfrm>
            <a:off x="10464800" y="3218689"/>
            <a:ext cx="1262063" cy="2841476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WGs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C58E917F-93D2-4456-94B5-8C11DB849531}"/>
              </a:ext>
            </a:extLst>
          </p:cNvPr>
          <p:cNvSpPr/>
          <p:nvPr/>
        </p:nvSpPr>
        <p:spPr>
          <a:xfrm>
            <a:off x="2160588" y="5465763"/>
            <a:ext cx="8218487" cy="6032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CT – Protocols &amp; Coding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0F69F6B6-3CCC-4DCE-8EDB-DDF13D42F51C}"/>
              </a:ext>
            </a:extLst>
          </p:cNvPr>
          <p:cNvCxnSpPr>
            <a:stCxn id="0" idx="2"/>
          </p:cNvCxnSpPr>
          <p:nvPr/>
        </p:nvCxnSpPr>
        <p:spPr>
          <a:xfrm rot="5400000">
            <a:off x="3328193" y="5190332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BF9C4CB9-5096-469B-893B-F8133C30BE88}"/>
              </a:ext>
            </a:extLst>
          </p:cNvPr>
          <p:cNvCxnSpPr/>
          <p:nvPr/>
        </p:nvCxnSpPr>
        <p:spPr>
          <a:xfrm rot="5400000">
            <a:off x="4849018" y="5206207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C9B17D2E-E7B2-4AEE-81B8-48FDB43E2012}"/>
              </a:ext>
            </a:extLst>
          </p:cNvPr>
          <p:cNvCxnSpPr/>
          <p:nvPr/>
        </p:nvCxnSpPr>
        <p:spPr>
          <a:xfrm rot="5400000">
            <a:off x="6376194" y="5201444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A9402F63-0589-4C88-A897-C254B1656189}"/>
              </a:ext>
            </a:extLst>
          </p:cNvPr>
          <p:cNvCxnSpPr/>
          <p:nvPr/>
        </p:nvCxnSpPr>
        <p:spPr>
          <a:xfrm rot="5400000">
            <a:off x="7904162" y="5211763"/>
            <a:ext cx="47942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>
            <a:extLst>
              <a:ext uri="{FF2B5EF4-FFF2-40B4-BE49-F238E27FC236}">
                <a16:creationId xmlns:a16="http://schemas.microsoft.com/office/drawing/2014/main" id="{8EAEFA90-AA04-4897-9C2D-4A6866942CC4}"/>
              </a:ext>
            </a:extLst>
          </p:cNvPr>
          <p:cNvCxnSpPr/>
          <p:nvPr/>
        </p:nvCxnSpPr>
        <p:spPr>
          <a:xfrm rot="5400000">
            <a:off x="9430544" y="5191919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E1E338D2-0635-47D2-93F2-89FE7C752FA4}"/>
              </a:ext>
            </a:extLst>
          </p:cNvPr>
          <p:cNvCxnSpPr>
            <a:cxnSpLocks/>
          </p:cNvCxnSpPr>
          <p:nvPr/>
        </p:nvCxnSpPr>
        <p:spPr>
          <a:xfrm rot="5400000">
            <a:off x="1217612" y="4198938"/>
            <a:ext cx="251777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8E8B173-9673-40A3-8885-8881436F3995}"/>
              </a:ext>
            </a:extLst>
          </p:cNvPr>
          <p:cNvCxnSpPr/>
          <p:nvPr/>
        </p:nvCxnSpPr>
        <p:spPr>
          <a:xfrm flipH="1">
            <a:off x="285750" y="2200275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804" name="TextBox 87">
            <a:extLst>
              <a:ext uri="{FF2B5EF4-FFF2-40B4-BE49-F238E27FC236}">
                <a16:creationId xmlns:a16="http://schemas.microsoft.com/office/drawing/2014/main" id="{212975BA-22C5-43E6-BF07-DD73451D72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5880" y="2247106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32805" name="Title 1">
            <a:extLst>
              <a:ext uri="{FF2B5EF4-FFF2-40B4-BE49-F238E27FC236}">
                <a16:creationId xmlns:a16="http://schemas.microsoft.com/office/drawing/2014/main" id="{9F1B0658-2D32-4D8C-BB7F-584D113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5723"/>
            <a:ext cx="8644572" cy="1325563"/>
          </a:xfrm>
        </p:spPr>
        <p:txBody>
          <a:bodyPr/>
          <a:lstStyle/>
          <a:p>
            <a:r>
              <a:rPr lang="en-GB" altLang="en-US" sz="2800" dirty="0">
                <a:solidFill>
                  <a:srgbClr val="C00000"/>
                </a:solidFill>
                <a:latin typeface="Montserrat" panose="00000500000000000000" pitchFamily="50" charset="0"/>
              </a:rPr>
              <a:t>Three stage approach to Features, through Releases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50F48E-1547-4E4F-B859-C3F01578A4DD}"/>
              </a:ext>
            </a:extLst>
          </p:cNvPr>
          <p:cNvSpPr txBox="1"/>
          <p:nvPr/>
        </p:nvSpPr>
        <p:spPr>
          <a:xfrm flipH="1">
            <a:off x="379413" y="2135188"/>
            <a:ext cx="157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1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Requirements: Overall service description from the user’s standpoint.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19115-23F7-4C6E-83BD-8B70A8D5DDC7}"/>
              </a:ext>
            </a:extLst>
          </p:cNvPr>
          <p:cNvSpPr txBox="1"/>
          <p:nvPr/>
        </p:nvSpPr>
        <p:spPr>
          <a:xfrm flipH="1">
            <a:off x="401638" y="3432162"/>
            <a:ext cx="1792287" cy="1500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2</a:t>
            </a:r>
            <a:endParaRPr lang="en-GB" sz="105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Architecture:  Overall description of the organization of the network functions to map service requirements into network capabilities.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1146E-9348-45C5-AF16-4F0C80BA23EA}"/>
              </a:ext>
            </a:extLst>
          </p:cNvPr>
          <p:cNvSpPr txBox="1"/>
          <p:nvPr/>
        </p:nvSpPr>
        <p:spPr>
          <a:xfrm flipH="1">
            <a:off x="407988" y="4932573"/>
            <a:ext cx="1792287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3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Protocols:  The definition of switching and signalling capabilities needed to support services defined in Stage 1.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999B0232-747C-429E-AAF2-6DEEDA54EFA4}"/>
              </a:ext>
            </a:extLst>
          </p:cNvPr>
          <p:cNvSpPr/>
          <p:nvPr/>
        </p:nvSpPr>
        <p:spPr>
          <a:xfrm>
            <a:off x="1919288" y="2142999"/>
            <a:ext cx="158750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Requirements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F205D7F8-8D84-A775-D3A1-51102ED22F48}"/>
              </a:ext>
            </a:extLst>
          </p:cNvPr>
          <p:cNvSpPr/>
          <p:nvPr/>
        </p:nvSpPr>
        <p:spPr>
          <a:xfrm>
            <a:off x="10464799" y="2131282"/>
            <a:ext cx="1262063" cy="738187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Release content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definition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33093-6DD6-BA73-E2F0-DBB803AFAEBC}"/>
              </a:ext>
            </a:extLst>
          </p:cNvPr>
          <p:cNvCxnSpPr>
            <a:cxnSpLocks/>
          </p:cNvCxnSpPr>
          <p:nvPr/>
        </p:nvCxnSpPr>
        <p:spPr>
          <a:xfrm>
            <a:off x="3568699" y="2500376"/>
            <a:ext cx="6727445" cy="0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F5774C-D5FB-1C2D-1E06-07D4B947A742}"/>
              </a:ext>
            </a:extLst>
          </p:cNvPr>
          <p:cNvCxnSpPr>
            <a:stCxn id="7" idx="2"/>
          </p:cNvCxnSpPr>
          <p:nvPr/>
        </p:nvCxnSpPr>
        <p:spPr>
          <a:xfrm flipH="1">
            <a:off x="11095830" y="2869469"/>
            <a:ext cx="1" cy="28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E99720F-8A1F-2F78-F9CB-7D5FD6B0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2447063"/>
            <a:ext cx="7601712" cy="3311306"/>
          </a:xfrm>
          <a:prstGeom prst="rect">
            <a:avLst/>
          </a:prstGeom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2FDFEEB2-7CA6-4931-8194-69E55EC81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238" y="122238"/>
            <a:ext cx="10515600" cy="1325562"/>
          </a:xfrm>
        </p:spPr>
        <p:txBody>
          <a:bodyPr/>
          <a:lstStyle/>
          <a:p>
            <a:r>
              <a:rPr lang="nb-NO" altLang="en-US" sz="3200" dirty="0">
                <a:solidFill>
                  <a:srgbClr val="C00000"/>
                </a:solidFill>
                <a:latin typeface="Montserrat" panose="00000500000000000000" pitchFamily="50" charset="0"/>
              </a:rPr>
              <a:t>Work Schedule driven by technical meetings</a:t>
            </a:r>
            <a:endParaRPr lang="en-US" altLang="en-US" sz="3200" dirty="0">
              <a:solidFill>
                <a:srgbClr val="C00000"/>
              </a:solidFill>
              <a:latin typeface="Montserrat" panose="00000500000000000000" pitchFamily="50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29F9FE-4BB5-4343-89E8-5BAA40C3A9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6238" y="2069810"/>
            <a:ext cx="4214049" cy="4065813"/>
          </a:xfrm>
        </p:spPr>
        <p:txBody>
          <a:bodyPr/>
          <a:lstStyle/>
          <a:p>
            <a:r>
              <a:rPr lang="nb-NO" altLang="en-US" sz="1600" b="1" dirty="0">
                <a:latin typeface="Century Gothic" panose="020B0502020202020204" pitchFamily="34" charset="0"/>
              </a:rPr>
              <a:t>New work </a:t>
            </a:r>
            <a:r>
              <a:rPr lang="nb-NO" altLang="en-US" sz="1600" dirty="0">
                <a:latin typeface="Century Gothic" panose="020B0502020202020204" pitchFamily="34" charset="0"/>
              </a:rPr>
              <a:t>is initiated by member companies as Study/Work Items, via Tdocs at meetings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Study/Work Items are prioritised and allocated time for discussion during meetings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3GPP member companies may contribute to any work item, on equal terms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3GPP seeks consensus on all technical matters (but has mechanisms if consensus cannot be reached)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The </a:t>
            </a:r>
            <a:r>
              <a:rPr lang="nb-NO" altLang="en-US" sz="1600" b="1" dirty="0">
                <a:latin typeface="Century Gothic" panose="020B0502020202020204" pitchFamily="34" charset="0"/>
              </a:rPr>
              <a:t>Release deadline is respected</a:t>
            </a:r>
            <a:r>
              <a:rPr lang="nb-NO" altLang="en-US" sz="1600" dirty="0">
                <a:latin typeface="Century Gothic" panose="020B0502020202020204" pitchFamily="34" charset="0"/>
              </a:rPr>
              <a:t>. Unfinished work is deferred to a later release</a:t>
            </a:r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3BEEBA675044A96DE28BDD893E607" ma:contentTypeVersion="13" ma:contentTypeDescription="Create a new document." ma:contentTypeScope="" ma:versionID="128a8422487fc329a7dc26f28cf6102c">
  <xsd:schema xmlns:xsd="http://www.w3.org/2001/XMLSchema" xmlns:xs="http://www.w3.org/2001/XMLSchema" xmlns:p="http://schemas.microsoft.com/office/2006/metadata/properties" xmlns:ns3="679a257e-872f-4c98-9e8a-0a9c104f72cd" xmlns:ns4="280d8efa-eff2-4910-88d2-79ca146720c4" targetNamespace="http://schemas.microsoft.com/office/2006/metadata/properties" ma:root="true" ma:fieldsID="5ee17176e517ccea8510c39d83da9bad" ns3:_="" ns4:_="">
    <xsd:import namespace="679a257e-872f-4c98-9e8a-0a9c104f72cd"/>
    <xsd:import namespace="280d8efa-eff2-4910-88d2-79ca146720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a257e-872f-4c98-9e8a-0a9c104f7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d8efa-eff2-4910-88d2-79ca146720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28A70F-161F-4FA9-B193-C97FB71CE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58B13-1493-454A-A724-E63BBA19D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a257e-872f-4c98-9e8a-0a9c104f72cd"/>
    <ds:schemaRef ds:uri="280d8efa-eff2-4910-88d2-79ca146720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40F517-45A4-486D-BDBB-01E4DE03B032}">
  <ds:schemaRefs>
    <ds:schemaRef ds:uri="http://purl.org/dc/elements/1.1/"/>
    <ds:schemaRef ds:uri="http://schemas.microsoft.com/office/2006/metadata/properties"/>
    <ds:schemaRef ds:uri="679a257e-872f-4c98-9e8a-0a9c104f72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0d8efa-eff2-4910-88d2-79ca146720c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12298</TotalTime>
  <Words>2190</Words>
  <Application>Microsoft Office PowerPoint</Application>
  <PresentationFormat>Widescreen</PresentationFormat>
  <Paragraphs>285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 Neue</vt:lpstr>
      <vt:lpstr>Montserrat</vt:lpstr>
      <vt:lpstr>Times New Roman</vt:lpstr>
      <vt:lpstr>Office Theme</vt:lpstr>
      <vt:lpstr>Introducing 3GPP</vt:lpstr>
      <vt:lpstr>Content</vt:lpstr>
      <vt:lpstr>The role of 3GPP</vt:lpstr>
      <vt:lpstr>3GPP – How the project Works</vt:lpstr>
      <vt:lpstr>3GPP standards eco-system </vt:lpstr>
      <vt:lpstr>Technical Specification Groups</vt:lpstr>
      <vt:lpstr>Bringing the work into the groups</vt:lpstr>
      <vt:lpstr>Three stage approach to Features, through Releases</vt:lpstr>
      <vt:lpstr>Work Schedule driven by technical meetings</vt:lpstr>
      <vt:lpstr>PowerPoint Presentation</vt:lpstr>
      <vt:lpstr>PowerPoint Presentation</vt:lpstr>
      <vt:lpstr>PowerPoint Presentation</vt:lpstr>
      <vt:lpstr>Concluding thoughts</vt:lpstr>
      <vt:lpstr>For more info on 3GPP…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Kevin Flynn</cp:lastModifiedBy>
  <cp:revision>1030</cp:revision>
  <cp:lastPrinted>2019-09-25T11:24:01Z</cp:lastPrinted>
  <dcterms:created xsi:type="dcterms:W3CDTF">2010-02-05T13:52:04Z</dcterms:created>
  <dcterms:modified xsi:type="dcterms:W3CDTF">2025-08-19T10:07:46Z</dcterms:modified>
  <cp:contentStatus>Template 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0x010100BB13BEEBA675044A96DE28BDD893E607</vt:lpwstr>
  </property>
</Properties>
</file>