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7"/>
  </p:notesMasterIdLst>
  <p:sldIdLst>
    <p:sldId id="434" r:id="rId2"/>
    <p:sldId id="1110" r:id="rId3"/>
    <p:sldId id="831" r:id="rId4"/>
    <p:sldId id="1244" r:id="rId5"/>
    <p:sldId id="1246" r:id="rId6"/>
    <p:sldId id="1247" r:id="rId7"/>
    <p:sldId id="1248" r:id="rId8"/>
    <p:sldId id="1249" r:id="rId9"/>
    <p:sldId id="1258" r:id="rId10"/>
    <p:sldId id="1259" r:id="rId11"/>
    <p:sldId id="1251" r:id="rId12"/>
    <p:sldId id="1260" r:id="rId13"/>
    <p:sldId id="1261" r:id="rId14"/>
    <p:sldId id="1262" r:id="rId15"/>
    <p:sldId id="1263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CC40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10373-59E0-4C7B-A723-AD4C01825A81}" v="30" dt="2021-10-12T10:12:37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BEE0E03F-21B7-418B-80C8-2D8A6147F474}"/>
    <pc:docChg chg="undo custSel addSld delSld modSld sldOrd modMainMaster">
      <pc:chgData name="Wanshi Chen" userId="3a7dbef4-3474-47c6-9897-007f5734efb0" providerId="ADAL" clId="{BEE0E03F-21B7-418B-80C8-2D8A6147F474}" dt="2021-09-20T10:35:02.174" v="2271" actId="404"/>
      <pc:docMkLst>
        <pc:docMk/>
      </pc:docMkLst>
      <pc:sldChg chg="addSp modSp mod">
        <pc:chgData name="Wanshi Chen" userId="3a7dbef4-3474-47c6-9897-007f5734efb0" providerId="ADAL" clId="{BEE0E03F-21B7-418B-80C8-2D8A6147F474}" dt="2021-09-17T08:46:18.301" v="52" actId="1076"/>
        <pc:sldMkLst>
          <pc:docMk/>
          <pc:sldMk cId="399343419" sldId="434"/>
        </pc:sldMkLst>
        <pc:spChg chg="mod">
          <ac:chgData name="Wanshi Chen" userId="3a7dbef4-3474-47c6-9897-007f5734efb0" providerId="ADAL" clId="{BEE0E03F-21B7-418B-80C8-2D8A6147F474}" dt="2021-09-17T08:33:35.296" v="41" actId="20577"/>
          <ac:spMkLst>
            <pc:docMk/>
            <pc:sldMk cId="399343419" sldId="434"/>
            <ac:spMk id="2" creationId="{D5F8CA0F-D8F1-4A1D-B054-9C9D5323BB36}"/>
          </ac:spMkLst>
        </pc:spChg>
        <pc:spChg chg="mod">
          <ac:chgData name="Wanshi Chen" userId="3a7dbef4-3474-47c6-9897-007f5734efb0" providerId="ADAL" clId="{BEE0E03F-21B7-418B-80C8-2D8A6147F474}" dt="2021-09-17T08:46:18.301" v="52" actId="1076"/>
          <ac:spMkLst>
            <pc:docMk/>
            <pc:sldMk cId="399343419" sldId="434"/>
            <ac:spMk id="5" creationId="{55BB95B6-96F8-4C7B-843E-16CFF3CC2E82}"/>
          </ac:spMkLst>
        </pc:spChg>
        <pc:spChg chg="add mod">
          <ac:chgData name="Wanshi Chen" userId="3a7dbef4-3474-47c6-9897-007f5734efb0" providerId="ADAL" clId="{BEE0E03F-21B7-418B-80C8-2D8A6147F474}" dt="2021-09-17T08:46:15.190" v="51" actId="1076"/>
          <ac:spMkLst>
            <pc:docMk/>
            <pc:sldMk cId="399343419" sldId="434"/>
            <ac:spMk id="6" creationId="{3885BFE2-6F8A-4C8F-B036-D3F48D3D3B77}"/>
          </ac:spMkLst>
        </pc:spChg>
      </pc:sldChg>
      <pc:sldChg chg="modSp mod">
        <pc:chgData name="Wanshi Chen" userId="3a7dbef4-3474-47c6-9897-007f5734efb0" providerId="ADAL" clId="{BEE0E03F-21B7-418B-80C8-2D8A6147F474}" dt="2021-09-19T01:09:20.059" v="2020" actId="313"/>
        <pc:sldMkLst>
          <pc:docMk/>
          <pc:sldMk cId="4008192341" sldId="435"/>
        </pc:sldMkLst>
        <pc:spChg chg="mod">
          <ac:chgData name="Wanshi Chen" userId="3a7dbef4-3474-47c6-9897-007f5734efb0" providerId="ADAL" clId="{BEE0E03F-21B7-418B-80C8-2D8A6147F474}" dt="2021-09-19T01:09:20.059" v="2020" actId="313"/>
          <ac:spMkLst>
            <pc:docMk/>
            <pc:sldMk cId="4008192341" sldId="435"/>
            <ac:spMk id="3" creationId="{85903BC0-EB37-4C3E-8DD6-27F0E6CA817C}"/>
          </ac:spMkLst>
        </pc:spChg>
      </pc:sldChg>
      <pc:sldChg chg="modSp add del mod">
        <pc:chgData name="Wanshi Chen" userId="3a7dbef4-3474-47c6-9897-007f5734efb0" providerId="ADAL" clId="{BEE0E03F-21B7-418B-80C8-2D8A6147F474}" dt="2021-09-20T10:27:29.282" v="2230" actId="20577"/>
        <pc:sldMkLst>
          <pc:docMk/>
          <pc:sldMk cId="1586269898" sldId="448"/>
        </pc:sldMkLst>
        <pc:spChg chg="mod">
          <ac:chgData name="Wanshi Chen" userId="3a7dbef4-3474-47c6-9897-007f5734efb0" providerId="ADAL" clId="{BEE0E03F-21B7-418B-80C8-2D8A6147F474}" dt="2021-09-19T01:09:31.504" v="2042" actId="20577"/>
          <ac:spMkLst>
            <pc:docMk/>
            <pc:sldMk cId="1586269898" sldId="448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20T10:27:29.282" v="2230" actId="20577"/>
          <ac:spMkLst>
            <pc:docMk/>
            <pc:sldMk cId="1586269898" sldId="448"/>
            <ac:spMk id="3" creationId="{85903BC0-EB37-4C3E-8DD6-27F0E6CA817C}"/>
          </ac:spMkLst>
        </pc:spChg>
      </pc:sldChg>
      <pc:sldChg chg="modSp add mod ord">
        <pc:chgData name="Wanshi Chen" userId="3a7dbef4-3474-47c6-9897-007f5734efb0" providerId="ADAL" clId="{BEE0E03F-21B7-418B-80C8-2D8A6147F474}" dt="2021-09-20T10:35:02.174" v="2271" actId="404"/>
        <pc:sldMkLst>
          <pc:docMk/>
          <pc:sldMk cId="710073331" sldId="1085"/>
        </pc:sldMkLst>
        <pc:spChg chg="mod">
          <ac:chgData name="Wanshi Chen" userId="3a7dbef4-3474-47c6-9897-007f5734efb0" providerId="ADAL" clId="{BEE0E03F-21B7-418B-80C8-2D8A6147F474}" dt="2021-09-18T22:22:25.100" v="272" actId="20577"/>
          <ac:spMkLst>
            <pc:docMk/>
            <pc:sldMk cId="710073331" sldId="1085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20T10:35:02.174" v="2271" actId="404"/>
          <ac:spMkLst>
            <pc:docMk/>
            <pc:sldMk cId="710073331" sldId="1085"/>
            <ac:spMk id="3" creationId="{85903BC0-EB37-4C3E-8DD6-27F0E6CA817C}"/>
          </ac:spMkLst>
        </pc:spChg>
      </pc:sldChg>
      <pc:sldChg chg="del">
        <pc:chgData name="Wanshi Chen" userId="3a7dbef4-3474-47c6-9897-007f5734efb0" providerId="ADAL" clId="{BEE0E03F-21B7-418B-80C8-2D8A6147F474}" dt="2021-09-18T22:14:17.935" v="53" actId="47"/>
        <pc:sldMkLst>
          <pc:docMk/>
          <pc:sldMk cId="2883234055" sldId="1088"/>
        </pc:sldMkLst>
      </pc:sldChg>
      <pc:sldChg chg="add del">
        <pc:chgData name="Wanshi Chen" userId="3a7dbef4-3474-47c6-9897-007f5734efb0" providerId="ADAL" clId="{BEE0E03F-21B7-418B-80C8-2D8A6147F474}" dt="2021-09-19T01:09:02.822" v="1985"/>
        <pc:sldMkLst>
          <pc:docMk/>
          <pc:sldMk cId="2191824459" sldId="1090"/>
        </pc:sldMkLst>
      </pc:sldChg>
      <pc:sldChg chg="modSp mod">
        <pc:chgData name="Wanshi Chen" userId="3a7dbef4-3474-47c6-9897-007f5734efb0" providerId="ADAL" clId="{BEE0E03F-21B7-418B-80C8-2D8A6147F474}" dt="2021-09-18T22:14:52.543" v="70" actId="20577"/>
        <pc:sldMkLst>
          <pc:docMk/>
          <pc:sldMk cId="2900904918" sldId="1091"/>
        </pc:sldMkLst>
        <pc:spChg chg="mod">
          <ac:chgData name="Wanshi Chen" userId="3a7dbef4-3474-47c6-9897-007f5734efb0" providerId="ADAL" clId="{BEE0E03F-21B7-418B-80C8-2D8A6147F474}" dt="2021-09-18T22:14:52.543" v="70" actId="20577"/>
          <ac:spMkLst>
            <pc:docMk/>
            <pc:sldMk cId="2900904918" sldId="1091"/>
            <ac:spMk id="2" creationId="{D5F8CA0F-D8F1-4A1D-B054-9C9D5323BB36}"/>
          </ac:spMkLst>
        </pc:spChg>
      </pc:sldChg>
      <pc:sldChg chg="modSp del mod">
        <pc:chgData name="Wanshi Chen" userId="3a7dbef4-3474-47c6-9897-007f5734efb0" providerId="ADAL" clId="{BEE0E03F-21B7-418B-80C8-2D8A6147F474}" dt="2021-09-18T22:18:42.062" v="121" actId="47"/>
        <pc:sldMkLst>
          <pc:docMk/>
          <pc:sldMk cId="3532368532" sldId="1092"/>
        </pc:sldMkLst>
        <pc:spChg chg="mod">
          <ac:chgData name="Wanshi Chen" userId="3a7dbef4-3474-47c6-9897-007f5734efb0" providerId="ADAL" clId="{BEE0E03F-21B7-418B-80C8-2D8A6147F474}" dt="2021-09-18T22:17:22.605" v="118" actId="20577"/>
          <ac:spMkLst>
            <pc:docMk/>
            <pc:sldMk cId="3532368532" sldId="1092"/>
            <ac:spMk id="120" creationId="{1AEACCB4-2C82-45FB-A3B6-CEC35C299C6A}"/>
          </ac:spMkLst>
        </pc:spChg>
      </pc:sldChg>
      <pc:sldChg chg="addSp delSp modSp mod">
        <pc:chgData name="Wanshi Chen" userId="3a7dbef4-3474-47c6-9897-007f5734efb0" providerId="ADAL" clId="{BEE0E03F-21B7-418B-80C8-2D8A6147F474}" dt="2021-09-20T10:32:33.407" v="2268" actId="20577"/>
        <pc:sldMkLst>
          <pc:docMk/>
          <pc:sldMk cId="4216883840" sldId="1094"/>
        </pc:sldMkLst>
        <pc:spChg chg="mod">
          <ac:chgData name="Wanshi Chen" userId="3a7dbef4-3474-47c6-9897-007f5734efb0" providerId="ADAL" clId="{BEE0E03F-21B7-418B-80C8-2D8A6147F474}" dt="2021-09-20T10:32:33.407" v="2268" actId="20577"/>
          <ac:spMkLst>
            <pc:docMk/>
            <pc:sldMk cId="4216883840" sldId="1094"/>
            <ac:spMk id="3" creationId="{85903BC0-EB37-4C3E-8DD6-27F0E6CA817C}"/>
          </ac:spMkLst>
        </pc:spChg>
        <pc:spChg chg="add del mod">
          <ac:chgData name="Wanshi Chen" userId="3a7dbef4-3474-47c6-9897-007f5734efb0" providerId="ADAL" clId="{BEE0E03F-21B7-418B-80C8-2D8A6147F474}" dt="2021-09-18T23:25:41.055" v="1811" actId="478"/>
          <ac:spMkLst>
            <pc:docMk/>
            <pc:sldMk cId="4216883840" sldId="1094"/>
            <ac:spMk id="7" creationId="{C18703F8-B975-4AA3-A0A3-5071736B92E1}"/>
          </ac:spMkLst>
        </pc:spChg>
        <pc:graphicFrameChg chg="add del mod">
          <ac:chgData name="Wanshi Chen" userId="3a7dbef4-3474-47c6-9897-007f5734efb0" providerId="ADAL" clId="{BEE0E03F-21B7-418B-80C8-2D8A6147F474}" dt="2021-09-18T23:24:47.850" v="1754"/>
          <ac:graphicFrameMkLst>
            <pc:docMk/>
            <pc:sldMk cId="4216883840" sldId="1094"/>
            <ac:graphicFrameMk id="4" creationId="{681DE04F-6C06-4384-8A78-E93C75837D6F}"/>
          </ac:graphicFrameMkLst>
        </pc:graphicFrameChg>
        <pc:graphicFrameChg chg="add del mod">
          <ac:chgData name="Wanshi Chen" userId="3a7dbef4-3474-47c6-9897-007f5734efb0" providerId="ADAL" clId="{BEE0E03F-21B7-418B-80C8-2D8A6147F474}" dt="2021-09-18T23:24:56.739" v="1756"/>
          <ac:graphicFrameMkLst>
            <pc:docMk/>
            <pc:sldMk cId="4216883840" sldId="1094"/>
            <ac:graphicFrameMk id="5" creationId="{E092B39B-31E1-43E9-A614-6CFE2350AF68}"/>
          </ac:graphicFrameMkLst>
        </pc:graphicFrameChg>
      </pc:sldChg>
      <pc:sldChg chg="modSp mod">
        <pc:chgData name="Wanshi Chen" userId="3a7dbef4-3474-47c6-9897-007f5734efb0" providerId="ADAL" clId="{BEE0E03F-21B7-418B-80C8-2D8A6147F474}" dt="2021-09-20T10:29:47.263" v="2242" actId="20577"/>
        <pc:sldMkLst>
          <pc:docMk/>
          <pc:sldMk cId="3241534222" sldId="1096"/>
        </pc:sldMkLst>
        <pc:spChg chg="mod">
          <ac:chgData name="Wanshi Chen" userId="3a7dbef4-3474-47c6-9897-007f5734efb0" providerId="ADAL" clId="{BEE0E03F-21B7-418B-80C8-2D8A6147F474}" dt="2021-09-18T23:22:02.917" v="1734" actId="20577"/>
          <ac:spMkLst>
            <pc:docMk/>
            <pc:sldMk cId="3241534222" sldId="1096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20T10:29:47.263" v="2242" actId="20577"/>
          <ac:spMkLst>
            <pc:docMk/>
            <pc:sldMk cId="3241534222" sldId="1096"/>
            <ac:spMk id="3" creationId="{85903BC0-EB37-4C3E-8DD6-27F0E6CA817C}"/>
          </ac:spMkLst>
        </pc:spChg>
      </pc:sldChg>
      <pc:sldChg chg="del">
        <pc:chgData name="Wanshi Chen" userId="3a7dbef4-3474-47c6-9897-007f5734efb0" providerId="ADAL" clId="{BEE0E03F-21B7-418B-80C8-2D8A6147F474}" dt="2021-09-18T22:19:31.082" v="165" actId="47"/>
        <pc:sldMkLst>
          <pc:docMk/>
          <pc:sldMk cId="1547127847" sldId="1097"/>
        </pc:sldMkLst>
      </pc:sldChg>
      <pc:sldChg chg="modSp mod">
        <pc:chgData name="Wanshi Chen" userId="3a7dbef4-3474-47c6-9897-007f5734efb0" providerId="ADAL" clId="{BEE0E03F-21B7-418B-80C8-2D8A6147F474}" dt="2021-09-18T23:22:16.315" v="1752" actId="20577"/>
        <pc:sldMkLst>
          <pc:docMk/>
          <pc:sldMk cId="1055013219" sldId="1098"/>
        </pc:sldMkLst>
        <pc:spChg chg="mod">
          <ac:chgData name="Wanshi Chen" userId="3a7dbef4-3474-47c6-9897-007f5734efb0" providerId="ADAL" clId="{BEE0E03F-21B7-418B-80C8-2D8A6147F474}" dt="2021-09-18T23:22:16.315" v="1752" actId="20577"/>
          <ac:spMkLst>
            <pc:docMk/>
            <pc:sldMk cId="1055013219" sldId="1098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18T23:21:34.727" v="1719" actId="5793"/>
          <ac:spMkLst>
            <pc:docMk/>
            <pc:sldMk cId="1055013219" sldId="1098"/>
            <ac:spMk id="3" creationId="{85903BC0-EB37-4C3E-8DD6-27F0E6CA817C}"/>
          </ac:spMkLst>
        </pc:spChg>
      </pc:sldChg>
      <pc:sldChg chg="modSp add mod ord">
        <pc:chgData name="Wanshi Chen" userId="3a7dbef4-3474-47c6-9897-007f5734efb0" providerId="ADAL" clId="{BEE0E03F-21B7-418B-80C8-2D8A6147F474}" dt="2021-09-20T10:28:13.748" v="2232"/>
        <pc:sldMkLst>
          <pc:docMk/>
          <pc:sldMk cId="2152723967" sldId="1099"/>
        </pc:sldMkLst>
        <pc:spChg chg="mod">
          <ac:chgData name="Wanshi Chen" userId="3a7dbef4-3474-47c6-9897-007f5734efb0" providerId="ADAL" clId="{BEE0E03F-21B7-418B-80C8-2D8A6147F474}" dt="2021-09-18T22:18:32.423" v="120"/>
          <ac:spMkLst>
            <pc:docMk/>
            <pc:sldMk cId="2152723967" sldId="1099"/>
            <ac:spMk id="120" creationId="{1AEACCB4-2C82-45FB-A3B6-CEC35C299C6A}"/>
          </ac:spMkLst>
        </pc:spChg>
      </pc:sldChg>
      <pc:sldChg chg="addSp modSp add mod">
        <pc:chgData name="Wanshi Chen" userId="3a7dbef4-3474-47c6-9897-007f5734efb0" providerId="ADAL" clId="{BEE0E03F-21B7-418B-80C8-2D8A6147F474}" dt="2021-09-20T10:29:21.754" v="2239" actId="1076"/>
        <pc:sldMkLst>
          <pc:docMk/>
          <pc:sldMk cId="4011735051" sldId="1100"/>
        </pc:sldMkLst>
        <pc:spChg chg="mod">
          <ac:chgData name="Wanshi Chen" userId="3a7dbef4-3474-47c6-9897-007f5734efb0" providerId="ADAL" clId="{BEE0E03F-21B7-418B-80C8-2D8A6147F474}" dt="2021-09-18T22:22:18.173" v="268" actId="20577"/>
          <ac:spMkLst>
            <pc:docMk/>
            <pc:sldMk cId="4011735051" sldId="1100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19T22:18:13.623" v="2176" actId="113"/>
          <ac:spMkLst>
            <pc:docMk/>
            <pc:sldMk cId="4011735051" sldId="1100"/>
            <ac:spMk id="3" creationId="{85903BC0-EB37-4C3E-8DD6-27F0E6CA817C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4" creationId="{C0BB3F60-2A4F-4AB5-B557-6F14108647E4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5" creationId="{1F18BCD1-DE17-4883-8198-BC410261FB00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6" creationId="{413F666D-0ED0-4D68-8C03-5BC175F0DC26}"/>
          </ac:spMkLst>
        </pc:spChg>
        <pc:spChg chg="add mod">
          <ac:chgData name="Wanshi Chen" userId="3a7dbef4-3474-47c6-9897-007f5734efb0" providerId="ADAL" clId="{BEE0E03F-21B7-418B-80C8-2D8A6147F474}" dt="2021-09-20T10:29:09.943" v="2235" actId="14100"/>
          <ac:spMkLst>
            <pc:docMk/>
            <pc:sldMk cId="4011735051" sldId="1100"/>
            <ac:spMk id="7" creationId="{084E7DE7-41F1-4764-9306-012EE5C13C51}"/>
          </ac:spMkLst>
        </pc:spChg>
        <pc:spChg chg="add mod">
          <ac:chgData name="Wanshi Chen" userId="3a7dbef4-3474-47c6-9897-007f5734efb0" providerId="ADAL" clId="{BEE0E03F-21B7-418B-80C8-2D8A6147F474}" dt="2021-09-20T10:29:18.839" v="2238" actId="1076"/>
          <ac:spMkLst>
            <pc:docMk/>
            <pc:sldMk cId="4011735051" sldId="1100"/>
            <ac:spMk id="8" creationId="{F165A64C-84A0-4D9F-A424-555A80574C10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9" creationId="{500EC78C-165D-4A82-90B9-9283CF0607B4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10" creationId="{DF5818CD-A4B3-4A5A-B7F2-4FF3288ADAF0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11" creationId="{29D82D65-8666-4433-9399-10575C6A4DF1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12" creationId="{2C6F9B01-63E3-47BA-9ACD-DD3415F38B63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13" creationId="{D2F5516A-95D8-4DE2-915A-833262A5F9EE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19" creationId="{A8007AD5-ADF2-4E66-B455-5E5E183D510B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21" creationId="{6A66E72B-2BC0-4A13-9CA1-6BBFEBC456BF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23" creationId="{AD8FA83E-F698-49AA-8BA3-49633F366121}"/>
          </ac:spMkLst>
        </pc:spChg>
        <pc:spChg chg="add mod">
          <ac:chgData name="Wanshi Chen" userId="3a7dbef4-3474-47c6-9897-007f5734efb0" providerId="ADAL" clId="{BEE0E03F-21B7-418B-80C8-2D8A6147F474}" dt="2021-09-19T22:17:24.725" v="2143" actId="1076"/>
          <ac:spMkLst>
            <pc:docMk/>
            <pc:sldMk cId="4011735051" sldId="1100"/>
            <ac:spMk id="25" creationId="{81780E3D-CE14-428C-976A-299C7DCED07F}"/>
          </ac:spMkLst>
        </pc:spChg>
        <pc:spChg chg="add mod">
          <ac:chgData name="Wanshi Chen" userId="3a7dbef4-3474-47c6-9897-007f5734efb0" providerId="ADAL" clId="{BEE0E03F-21B7-418B-80C8-2D8A6147F474}" dt="2021-09-19T22:17:54.391" v="2172" actId="14100"/>
          <ac:spMkLst>
            <pc:docMk/>
            <pc:sldMk cId="4011735051" sldId="1100"/>
            <ac:spMk id="26" creationId="{32F1E3F0-7433-47B9-805E-993878D63E03}"/>
          </ac:spMkLst>
        </pc:spChg>
        <pc:cxnChg chg="add mod">
          <ac:chgData name="Wanshi Chen" userId="3a7dbef4-3474-47c6-9897-007f5734efb0" providerId="ADAL" clId="{BEE0E03F-21B7-418B-80C8-2D8A6147F474}" dt="2021-09-20T10:29:15.518" v="2237" actId="1076"/>
          <ac:cxnSpMkLst>
            <pc:docMk/>
            <pc:sldMk cId="4011735051" sldId="1100"/>
            <ac:cxnSpMk id="14" creationId="{7CBDF2EE-CC86-49E1-98A6-F48188C346A3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15" creationId="{F28668EF-2239-4B25-BF39-3310C1240121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16" creationId="{24C66CB6-0107-43A4-BEB3-B0E7782AC77E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17" creationId="{5E1A5C1A-19B6-40B9-BB87-E10950A060A6}"/>
          </ac:cxnSpMkLst>
        </pc:cxnChg>
        <pc:cxnChg chg="add mod">
          <ac:chgData name="Wanshi Chen" userId="3a7dbef4-3474-47c6-9897-007f5734efb0" providerId="ADAL" clId="{BEE0E03F-21B7-418B-80C8-2D8A6147F474}" dt="2021-09-20T10:29:21.754" v="2239" actId="1076"/>
          <ac:cxnSpMkLst>
            <pc:docMk/>
            <pc:sldMk cId="4011735051" sldId="1100"/>
            <ac:cxnSpMk id="18" creationId="{5224D2C8-846C-45CD-8B43-4185B455903C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20" creationId="{3FCDDD15-39F0-485E-9863-C3762A49B7AB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22" creationId="{A4F3CEEB-7BE4-483E-A10B-D446C3753009}"/>
          </ac:cxnSpMkLst>
        </pc:cxnChg>
        <pc:cxnChg chg="add mod">
          <ac:chgData name="Wanshi Chen" userId="3a7dbef4-3474-47c6-9897-007f5734efb0" providerId="ADAL" clId="{BEE0E03F-21B7-418B-80C8-2D8A6147F474}" dt="2021-09-19T22:17:24.725" v="2143" actId="1076"/>
          <ac:cxnSpMkLst>
            <pc:docMk/>
            <pc:sldMk cId="4011735051" sldId="1100"/>
            <ac:cxnSpMk id="24" creationId="{6FB738D4-26E4-4319-986A-5D38854BC3BF}"/>
          </ac:cxnSpMkLst>
        </pc:cxnChg>
      </pc:sldChg>
      <pc:sldChg chg="modSp add mod">
        <pc:chgData name="Wanshi Chen" userId="3a7dbef4-3474-47c6-9897-007f5734efb0" providerId="ADAL" clId="{BEE0E03F-21B7-418B-80C8-2D8A6147F474}" dt="2021-09-20T10:30:19.831" v="2245" actId="20577"/>
        <pc:sldMkLst>
          <pc:docMk/>
          <pc:sldMk cId="146116503" sldId="1101"/>
        </pc:sldMkLst>
        <pc:spChg chg="mod">
          <ac:chgData name="Wanshi Chen" userId="3a7dbef4-3474-47c6-9897-007f5734efb0" providerId="ADAL" clId="{BEE0E03F-21B7-418B-80C8-2D8A6147F474}" dt="2021-09-18T22:42:12.825" v="693" actId="20577"/>
          <ac:spMkLst>
            <pc:docMk/>
            <pc:sldMk cId="146116503" sldId="1101"/>
            <ac:spMk id="2" creationId="{12DD0395-6E2A-4D67-A1A6-3A5C1DB567C4}"/>
          </ac:spMkLst>
        </pc:spChg>
        <pc:spChg chg="mod">
          <ac:chgData name="Wanshi Chen" userId="3a7dbef4-3474-47c6-9897-007f5734efb0" providerId="ADAL" clId="{BEE0E03F-21B7-418B-80C8-2D8A6147F474}" dt="2021-09-20T10:30:19.831" v="2245" actId="20577"/>
          <ac:spMkLst>
            <pc:docMk/>
            <pc:sldMk cId="146116503" sldId="1101"/>
            <ac:spMk id="3" creationId="{85903BC0-EB37-4C3E-8DD6-27F0E6CA817C}"/>
          </ac:spMkLst>
        </pc:spChg>
      </pc:sldChg>
      <pc:sldMasterChg chg="modSldLayout">
        <pc:chgData name="Wanshi Chen" userId="3a7dbef4-3474-47c6-9897-007f5734efb0" providerId="ADAL" clId="{BEE0E03F-21B7-418B-80C8-2D8A6147F474}" dt="2021-09-17T08:34:33.215" v="45"/>
        <pc:sldMasterMkLst>
          <pc:docMk/>
          <pc:sldMasterMk cId="2430339617" sldId="2147483691"/>
        </pc:sldMasterMkLst>
        <pc:sldLayoutChg chg="addSp delSp modSp">
          <pc:chgData name="Wanshi Chen" userId="3a7dbef4-3474-47c6-9897-007f5734efb0" providerId="ADAL" clId="{BEE0E03F-21B7-418B-80C8-2D8A6147F474}" dt="2021-09-17T08:34:33.215" v="45"/>
          <pc:sldLayoutMkLst>
            <pc:docMk/>
            <pc:sldMasterMk cId="2430339617" sldId="2147483691"/>
            <pc:sldLayoutMk cId="3113759811" sldId="2147483692"/>
          </pc:sldLayoutMkLst>
          <pc:picChg chg="del">
            <ac:chgData name="Wanshi Chen" userId="3a7dbef4-3474-47c6-9897-007f5734efb0" providerId="ADAL" clId="{BEE0E03F-21B7-418B-80C8-2D8A6147F474}" dt="2021-09-17T08:34:19.359" v="43" actId="478"/>
            <ac:picMkLst>
              <pc:docMk/>
              <pc:sldMasterMk cId="2430339617" sldId="2147483691"/>
              <pc:sldLayoutMk cId="3113759811" sldId="2147483692"/>
              <ac:picMk id="5" creationId="{D0966A94-46E8-4615-9FF8-22A688218677}"/>
            </ac:picMkLst>
          </pc:picChg>
          <pc:picChg chg="del">
            <ac:chgData name="Wanshi Chen" userId="3a7dbef4-3474-47c6-9897-007f5734efb0" providerId="ADAL" clId="{BEE0E03F-21B7-418B-80C8-2D8A6147F474}" dt="2021-09-17T08:34:22.702" v="44" actId="478"/>
            <ac:picMkLst>
              <pc:docMk/>
              <pc:sldMasterMk cId="2430339617" sldId="2147483691"/>
              <pc:sldLayoutMk cId="3113759811" sldId="2147483692"/>
              <ac:picMk id="6" creationId="{6966CB38-B2C8-4784-9965-4EE6E5448F45}"/>
            </ac:picMkLst>
          </pc:picChg>
          <pc:picChg chg="add mod">
            <ac:chgData name="Wanshi Chen" userId="3a7dbef4-3474-47c6-9897-007f5734efb0" providerId="ADAL" clId="{BEE0E03F-21B7-418B-80C8-2D8A6147F474}" dt="2021-09-17T08:34:33.215" v="45"/>
            <ac:picMkLst>
              <pc:docMk/>
              <pc:sldMasterMk cId="2430339617" sldId="2147483691"/>
              <pc:sldLayoutMk cId="3113759811" sldId="2147483692"/>
              <ac:picMk id="7" creationId="{C5E5EFE4-EEED-4067-9F76-AC2A2D76691B}"/>
            </ac:picMkLst>
          </pc:picChg>
        </pc:sldLayoutChg>
      </pc:sldMasterChg>
    </pc:docChg>
  </pc:docChgLst>
  <pc:docChgLst>
    <pc:chgData name="Wanshi Chen" userId="3a7dbef4-3474-47c6-9897-007f5734efb0" providerId="ADAL" clId="{FF29DFC8-BBAA-434B-83D2-3B7C43245D9C}"/>
    <pc:docChg chg="custSel modSld">
      <pc:chgData name="Wanshi Chen" userId="3a7dbef4-3474-47c6-9897-007f5734efb0" providerId="ADAL" clId="{FF29DFC8-BBAA-434B-83D2-3B7C43245D9C}" dt="2021-06-20T03:45:23.474" v="432" actId="6549"/>
      <pc:docMkLst>
        <pc:docMk/>
      </pc:docMkLst>
      <pc:sldChg chg="modSp mod">
        <pc:chgData name="Wanshi Chen" userId="3a7dbef4-3474-47c6-9897-007f5734efb0" providerId="ADAL" clId="{FF29DFC8-BBAA-434B-83D2-3B7C43245D9C}" dt="2021-06-20T03:45:23.474" v="432" actId="6549"/>
        <pc:sldMkLst>
          <pc:docMk/>
          <pc:sldMk cId="1547127847" sldId="1097"/>
        </pc:sldMkLst>
        <pc:spChg chg="mod">
          <ac:chgData name="Wanshi Chen" userId="3a7dbef4-3474-47c6-9897-007f5734efb0" providerId="ADAL" clId="{FF29DFC8-BBAA-434B-83D2-3B7C43245D9C}" dt="2021-06-20T03:45:23.474" v="432" actId="6549"/>
          <ac:spMkLst>
            <pc:docMk/>
            <pc:sldMk cId="1547127847" sldId="1097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34210373-59E0-4C7B-A723-AD4C01825A81}"/>
    <pc:docChg chg="undo custSel addSld delSld modSld">
      <pc:chgData name="Wanshi Chen" userId="3a7dbef4-3474-47c6-9897-007f5734efb0" providerId="ADAL" clId="{34210373-59E0-4C7B-A723-AD4C01825A81}" dt="2021-10-12T10:13:31.673" v="132" actId="14100"/>
      <pc:docMkLst>
        <pc:docMk/>
      </pc:docMkLst>
      <pc:sldChg chg="delSp modSp mod">
        <pc:chgData name="Wanshi Chen" userId="3a7dbef4-3474-47c6-9897-007f5734efb0" providerId="ADAL" clId="{34210373-59E0-4C7B-A723-AD4C01825A81}" dt="2021-10-12T10:08:43.176" v="79" actId="1076"/>
        <pc:sldMkLst>
          <pc:docMk/>
          <pc:sldMk cId="399343419" sldId="434"/>
        </pc:sldMkLst>
        <pc:spChg chg="mod">
          <ac:chgData name="Wanshi Chen" userId="3a7dbef4-3474-47c6-9897-007f5734efb0" providerId="ADAL" clId="{34210373-59E0-4C7B-A723-AD4C01825A81}" dt="2021-10-12T10:08:43.176" v="79" actId="1076"/>
          <ac:spMkLst>
            <pc:docMk/>
            <pc:sldMk cId="399343419" sldId="434"/>
            <ac:spMk id="2" creationId="{D5F8CA0F-D8F1-4A1D-B054-9C9D5323BB36}"/>
          </ac:spMkLst>
        </pc:spChg>
        <pc:spChg chg="del">
          <ac:chgData name="Wanshi Chen" userId="3a7dbef4-3474-47c6-9897-007f5734efb0" providerId="ADAL" clId="{34210373-59E0-4C7B-A723-AD4C01825A81}" dt="2021-10-12T10:08:06.691" v="1" actId="478"/>
          <ac:spMkLst>
            <pc:docMk/>
            <pc:sldMk cId="399343419" sldId="434"/>
            <ac:spMk id="5" creationId="{55BB95B6-96F8-4C7B-843E-16CFF3CC2E82}"/>
          </ac:spMkLst>
        </pc:spChg>
        <pc:spChg chg="del">
          <ac:chgData name="Wanshi Chen" userId="3a7dbef4-3474-47c6-9897-007f5734efb0" providerId="ADAL" clId="{34210373-59E0-4C7B-A723-AD4C01825A81}" dt="2021-10-12T10:08:03.637" v="0" actId="478"/>
          <ac:spMkLst>
            <pc:docMk/>
            <pc:sldMk cId="399343419" sldId="434"/>
            <ac:spMk id="6" creationId="{3885BFE2-6F8A-4C8F-B036-D3F48D3D3B77}"/>
          </ac:spMkLst>
        </pc:spChg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4008192341" sldId="435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1586269898" sldId="448"/>
        </pc:sldMkLst>
      </pc:sldChg>
      <pc:sldChg chg="modSp add">
        <pc:chgData name="Wanshi Chen" userId="3a7dbef4-3474-47c6-9897-007f5734efb0" providerId="ADAL" clId="{34210373-59E0-4C7B-A723-AD4C01825A81}" dt="2021-10-12T10:10:54.745" v="91" actId="1076"/>
        <pc:sldMkLst>
          <pc:docMk/>
          <pc:sldMk cId="3642107046" sldId="831"/>
        </pc:sldMkLst>
        <pc:spChg chg="mod">
          <ac:chgData name="Wanshi Chen" userId="3a7dbef4-3474-47c6-9897-007f5734efb0" providerId="ADAL" clId="{34210373-59E0-4C7B-A723-AD4C01825A81}" dt="2021-10-12T10:10:54.745" v="91" actId="1076"/>
          <ac:spMkLst>
            <pc:docMk/>
            <pc:sldMk cId="3642107046" sldId="831"/>
            <ac:spMk id="2" creationId="{00000000-0000-0000-0000-000000000000}"/>
          </ac:spMkLst>
        </pc:spChg>
        <pc:spChg chg="mod">
          <ac:chgData name="Wanshi Chen" userId="3a7dbef4-3474-47c6-9897-007f5734efb0" providerId="ADAL" clId="{34210373-59E0-4C7B-A723-AD4C01825A81}" dt="2021-10-12T10:10:52.322" v="90" actId="1076"/>
          <ac:spMkLst>
            <pc:docMk/>
            <pc:sldMk cId="3642107046" sldId="831"/>
            <ac:spMk id="3" creationId="{00000000-0000-0000-0000-000000000000}"/>
          </ac:spMkLst>
        </pc:spChg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710073331" sldId="1085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2857195233" sldId="1089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2191824459" sldId="1090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2900904918" sldId="1091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1225241103" sldId="1093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4216883840" sldId="1094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90701083" sldId="1095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3241534222" sldId="1096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1055013219" sldId="1098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2152723967" sldId="1099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4011735051" sldId="1100"/>
        </pc:sldMkLst>
      </pc:sldChg>
      <pc:sldChg chg="del">
        <pc:chgData name="Wanshi Chen" userId="3a7dbef4-3474-47c6-9897-007f5734efb0" providerId="ADAL" clId="{34210373-59E0-4C7B-A723-AD4C01825A81}" dt="2021-10-12T10:10:28.097" v="82" actId="47"/>
        <pc:sldMkLst>
          <pc:docMk/>
          <pc:sldMk cId="146116503" sldId="1101"/>
        </pc:sldMkLst>
      </pc:sldChg>
      <pc:sldChg chg="modSp add mod">
        <pc:chgData name="Wanshi Chen" userId="3a7dbef4-3474-47c6-9897-007f5734efb0" providerId="ADAL" clId="{34210373-59E0-4C7B-A723-AD4C01825A81}" dt="2021-10-12T10:10:43.989" v="88" actId="6549"/>
        <pc:sldMkLst>
          <pc:docMk/>
          <pc:sldMk cId="1566068684" sldId="1110"/>
        </pc:sldMkLst>
        <pc:spChg chg="mod">
          <ac:chgData name="Wanshi Chen" userId="3a7dbef4-3474-47c6-9897-007f5734efb0" providerId="ADAL" clId="{34210373-59E0-4C7B-A723-AD4C01825A81}" dt="2021-10-12T10:10:43.989" v="88" actId="6549"/>
          <ac:spMkLst>
            <pc:docMk/>
            <pc:sldMk cId="1566068684" sldId="1110"/>
            <ac:spMk id="3" creationId="{85903BC0-EB37-4C3E-8DD6-27F0E6CA817C}"/>
          </ac:spMkLst>
        </pc:spChg>
      </pc:sldChg>
      <pc:sldChg chg="modSp add del mod">
        <pc:chgData name="Wanshi Chen" userId="3a7dbef4-3474-47c6-9897-007f5734efb0" providerId="ADAL" clId="{34210373-59E0-4C7B-A723-AD4C01825A81}" dt="2021-10-12T10:11:01.255" v="92" actId="47"/>
        <pc:sldMkLst>
          <pc:docMk/>
          <pc:sldMk cId="2440217580" sldId="1111"/>
        </pc:sldMkLst>
        <pc:spChg chg="mod">
          <ac:chgData name="Wanshi Chen" userId="3a7dbef4-3474-47c6-9897-007f5734efb0" providerId="ADAL" clId="{34210373-59E0-4C7B-A723-AD4C01825A81}" dt="2021-10-12T10:10:22.547" v="81" actId="27636"/>
          <ac:spMkLst>
            <pc:docMk/>
            <pc:sldMk cId="2440217580" sldId="1111"/>
            <ac:spMk id="2" creationId="{12DD0395-6E2A-4D67-A1A6-3A5C1DB567C4}"/>
          </ac:spMkLst>
        </pc:spChg>
      </pc:sldChg>
      <pc:sldChg chg="modSp add mod">
        <pc:chgData name="Wanshi Chen" userId="3a7dbef4-3474-47c6-9897-007f5734efb0" providerId="ADAL" clId="{34210373-59E0-4C7B-A723-AD4C01825A81}" dt="2021-10-12T10:11:23.810" v="104" actId="404"/>
        <pc:sldMkLst>
          <pc:docMk/>
          <pc:sldMk cId="4279060702" sldId="1244"/>
        </pc:sldMkLst>
        <pc:spChg chg="mod">
          <ac:chgData name="Wanshi Chen" userId="3a7dbef4-3474-47c6-9897-007f5734efb0" providerId="ADAL" clId="{34210373-59E0-4C7B-A723-AD4C01825A81}" dt="2021-10-12T10:11:16.654" v="99" actId="1076"/>
          <ac:spMkLst>
            <pc:docMk/>
            <pc:sldMk cId="4279060702" sldId="1244"/>
            <ac:spMk id="2" creationId="{12DD0395-6E2A-4D67-A1A6-3A5C1DB567C4}"/>
          </ac:spMkLst>
        </pc:spChg>
        <pc:spChg chg="mod">
          <ac:chgData name="Wanshi Chen" userId="3a7dbef4-3474-47c6-9897-007f5734efb0" providerId="ADAL" clId="{34210373-59E0-4C7B-A723-AD4C01825A81}" dt="2021-10-12T10:11:23.810" v="104" actId="404"/>
          <ac:spMkLst>
            <pc:docMk/>
            <pc:sldMk cId="4279060702" sldId="1244"/>
            <ac:spMk id="3" creationId="{85903BC0-EB37-4C3E-8DD6-27F0E6CA817C}"/>
          </ac:spMkLst>
        </pc:spChg>
        <pc:picChg chg="mod">
          <ac:chgData name="Wanshi Chen" userId="3a7dbef4-3474-47c6-9897-007f5734efb0" providerId="ADAL" clId="{34210373-59E0-4C7B-A723-AD4C01825A81}" dt="2021-10-12T10:11:14.872" v="98" actId="1076"/>
          <ac:picMkLst>
            <pc:docMk/>
            <pc:sldMk cId="4279060702" sldId="1244"/>
            <ac:picMk id="32" creationId="{52092687-853F-441A-90C4-47233324CA35}"/>
          </ac:picMkLst>
        </pc:picChg>
      </pc:sldChg>
      <pc:sldChg chg="modSp add mod modNotes">
        <pc:chgData name="Wanshi Chen" userId="3a7dbef4-3474-47c6-9897-007f5734efb0" providerId="ADAL" clId="{34210373-59E0-4C7B-A723-AD4C01825A81}" dt="2021-10-12T10:11:58.353" v="111" actId="1076"/>
        <pc:sldMkLst>
          <pc:docMk/>
          <pc:sldMk cId="903711640" sldId="1246"/>
        </pc:sldMkLst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" creationId="{B5F368C0-F8E1-4417-B577-53491A7FBD8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4" creationId="{DBF1D736-B64F-42EE-854E-1BBA4B468F9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6" creationId="{162D7421-30C8-4AD0-941E-77D215AB376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7" creationId="{0F8C86E8-CB30-4165-8F27-E67DFD87B9F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96" creationId="{9E4C90BB-F7DD-4AA2-892D-A131756CDEC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97" creationId="{12EE236B-DF74-4794-ACDC-4F6E343D3AB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99" creationId="{648EA7BD-73E3-4741-8E24-92FE243ECAE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00" creationId="{EBC1257C-6516-4B42-B7BE-AD857337AB6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04" creationId="{D7C63C05-9456-4BFF-BDA1-5639CEF0125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09" creationId="{C67B3C29-5968-411B-9189-5C25C984A19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0" creationId="{98F7EE75-86DA-4408-9474-2C564440D1A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1" creationId="{65E1E3C7-54C5-4EFD-940F-2E745D64D5E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4" creationId="{36E0D5B8-09C5-48D8-8AB6-E7D43593BCB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5" creationId="{1304D744-1524-4D96-90C9-8142F045F43C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6" creationId="{8252B517-E4CE-4601-B969-860A21A7FAF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7" creationId="{44AF7ECB-5EA5-4DB5-932E-A724541DA2E7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18" creationId="{776EAD69-8C74-4E21-A38F-35BAD8DDC8D0}"/>
          </ac:spMkLst>
        </pc:spChg>
        <pc:spChg chg="mod">
          <ac:chgData name="Wanshi Chen" userId="3a7dbef4-3474-47c6-9897-007f5734efb0" providerId="ADAL" clId="{34210373-59E0-4C7B-A723-AD4C01825A81}" dt="2021-10-12T10:11:41.280" v="108" actId="1076"/>
          <ac:spMkLst>
            <pc:docMk/>
            <pc:sldMk cId="903711640" sldId="1246"/>
            <ac:spMk id="120" creationId="{1AEACCB4-2C82-45FB-A3B6-CEC35C299C6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32" creationId="{54DD10E1-D740-4BC3-B075-BD2F9252265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33" creationId="{30A22CDB-4E0D-4E93-B017-E003B3EB3FA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34" creationId="{0A621616-6853-4991-A330-FA9F8C90DD2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1" creationId="{03BA2C5A-155A-4CA0-AE1F-E612FC2F177C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2" creationId="{D8B28922-E1EB-426F-AAA4-F78FF8581EB4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3" creationId="{1D352946-94DE-4D90-81FE-33841A3B31F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4" creationId="{184D0571-3BEB-4B50-8A3D-A7D5E41CC39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7" creationId="{74466B0B-DD43-4623-B8FC-0DEDA0519DC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8" creationId="{04CC4E08-2F7A-462B-936C-33EF18F9488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49" creationId="{693D94B2-107D-4959-80D5-CDFA7623B48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60" creationId="{8D0BD5E6-04E5-462B-9B77-B313E667005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64" creationId="{5A2A2E7C-FC27-4772-ACBA-605193C6E4E7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67" creationId="{C5353C48-DD06-448B-B558-D6A4DF52E1D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68" creationId="{DEAB3E20-DAEA-4040-A061-0A03805B432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75" creationId="{B67F4BAA-0645-4B55-AFD4-2722EC8C28D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76" creationId="{9B5DDA27-A9DE-470E-A4D8-5C1E5AAF5DB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78" creationId="{B3EA4A2B-4424-4623-87E0-BC17BDFF5CE7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79" creationId="{9E261C86-5124-4B21-92EC-280D00EB413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1" creationId="{4D573982-6520-4B89-BED4-8099B5536B7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4" creationId="{79FBB4C8-69E0-4EDE-8C57-EB38A681D94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5" creationId="{EFBAB2F5-1336-4438-B743-52AF5B79363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6" creationId="{5A5FDFCC-7522-46DD-AFE4-EF711BC3CA0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7" creationId="{BF74DFD5-401F-4752-9C62-8CDA85E26274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8" creationId="{378F7058-011D-476E-B565-09136CD886C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89" creationId="{66FE96D1-4B38-4EDD-9594-84F639851C19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1" creationId="{7CB1DA99-61DD-4450-B7C9-0F8063B0D22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2" creationId="{37DF90ED-1D74-4D0C-B9F8-96CFFC490A4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3" creationId="{8027081F-E61F-48B1-920A-DD492A1506C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4" creationId="{53E450B1-B0E0-43D6-B3F1-99D2BFC18D7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6" creationId="{13D6D5F4-4FCB-4841-847A-C363B34A9D7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7" creationId="{3C25DA36-1C43-4523-BB96-1D32EF9405F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8" creationId="{0937D510-F8D9-4774-BD9E-EB21A99C11D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199" creationId="{9885274C-AAB1-4664-B81C-C8EBB6C6DDB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0" creationId="{36B08007-8087-4E83-9A73-C299E1B5DCB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1" creationId="{3D7C0CAC-3CCF-4385-87EC-27B6C897832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2" creationId="{D898085F-6AAD-49FD-93B6-E5A4EF1A394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4" creationId="{435DA6B7-F5A5-4DB6-9BE2-5F0CA76D465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6" creationId="{9C03B942-0AC5-4937-B7E3-915F634E10F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07" creationId="{F9F08753-879D-4749-BC18-2334F28F49B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12" creationId="{D7690C0E-9D90-4239-824F-760713F572C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16" creationId="{2AC7DA0F-2BBA-4BD4-8EEB-72C09AFE935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17" creationId="{C93F2759-7D2E-4884-9084-55253D6101D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19" creationId="{3D46F8B1-2C03-4304-83E8-A7D681086E7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20" creationId="{5786B85E-B58B-43ED-AFCB-4260C462797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26" creationId="{76F491C9-6D36-437E-99CA-CFD54107FE0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27" creationId="{17D79C31-D21F-45D1-8A93-31D22714420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28" creationId="{250364A0-CDAE-48FF-BB19-9B314B5DDC0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29" creationId="{867F42D9-B6BA-4431-965F-E0664ABE8C8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0" creationId="{8A4608A6-DE57-488D-A514-011C60A6D2B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1" creationId="{C7006262-193F-4F2F-8633-CB707AAE3C0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2" creationId="{DC6B7F64-D230-42A6-B493-9CDC9626C99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3" creationId="{9249E00D-672E-430F-A1C2-D9BB2FD9C71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4" creationId="{6FDA40E5-EA65-4980-963A-95813F2C4C88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5" creationId="{9CB3E36D-FAD2-458A-A1C5-F97D5BAEE3D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8" creationId="{3A606A60-A4E9-4FA3-ACEB-A561C7EE4095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39" creationId="{A2AC6454-2C04-463F-A51F-3EF609D83BA9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41" creationId="{412AE9C8-A05F-424A-BA52-3FFB568ED5E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46" creationId="{DEA9A5DB-F8CD-494A-B097-81842D9E9A6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47" creationId="{566B3180-53CC-4EBC-BAF6-6E4BBD8C74EA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48" creationId="{3565D96B-C58B-4708-9641-C5C7528667D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49" creationId="{568BC93D-BD8D-4BD1-8573-36153972168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51" creationId="{08333904-8BDD-4D8A-ABBC-CF4C4D62DDAC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2" creationId="{FE07F36B-0ACC-4E79-8B1E-1280B993EB94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3" creationId="{F138011A-1D45-4399-BEA1-479D7E0F3A7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4" creationId="{81BBF39B-BE74-4E87-82BD-87F5AA599FA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5" creationId="{AE60FF45-3785-4E5A-8BBF-920E981EFD2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6" creationId="{56AC95EB-50CB-4D97-8300-27B2257BDAF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7" creationId="{6E6A0FFB-80DA-4D1D-AC32-0DC9566259E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8" creationId="{6B9E5B75-24D0-4B1E-B5AD-871F616143E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79" creationId="{88944ED6-6573-4C78-ADBA-45EBD89B4229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0" creationId="{3BC7B0B6-56EA-4503-AADC-66F209BB27A2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1" creationId="{132635AC-C5EC-4324-B398-093C7928BF6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2" creationId="{20C9C717-B36B-4101-95DF-8F272655F94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3" creationId="{D44BB320-2C47-4735-B111-C7E4074DA6D9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4" creationId="{1D454E32-87E2-4E79-A990-BE0961F4560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5" creationId="{C6FBBCE2-6A28-4B86-8483-2F938B71F2A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6" creationId="{CCAFF31B-2BAD-43E7-A9A0-1E8405484B33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7" creationId="{3B02F832-40DA-4FB1-818F-D1268E0D7949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288" creationId="{4FFE3B6B-1EA0-42C1-8984-A223D15AB694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2" creationId="{FEFEB364-ABB2-45F2-B415-92FAFBFB628C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3" creationId="{91B8F1FD-83A1-4A77-86D6-5B83045DA63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5" creationId="{3CE3D515-540D-4421-945C-217F1B6245C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6" creationId="{A8B2DD84-26FC-41E5-95F7-A5CDBE7B93FD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7" creationId="{B0197E39-9B91-4CEE-B0BB-FB49D0EBFE5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8" creationId="{5762C5A1-6B09-476E-816A-26B47B8C3050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09" creationId="{1F96138C-185E-43CE-B43A-315C675A7B9C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12" creationId="{9A6A231E-E345-4963-B9E3-E0F51551DD26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13" creationId="{44569F2E-986E-42DE-B144-A1946499D241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14" creationId="{FEA6A9AD-7E08-4FF2-A545-E68988D56D2F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16" creationId="{F9BFF241-B002-4743-BC35-6FB3377A2F1B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22" creationId="{814224B2-7A17-44E3-8796-BB89A8A96FEE}"/>
          </ac:spMkLst>
        </pc:spChg>
        <pc:spChg chg="mod">
          <ac:chgData name="Wanshi Chen" userId="3a7dbef4-3474-47c6-9897-007f5734efb0" providerId="ADAL" clId="{34210373-59E0-4C7B-A723-AD4C01825A81}" dt="2021-10-12T10:11:58.353" v="111" actId="1076"/>
          <ac:spMkLst>
            <pc:docMk/>
            <pc:sldMk cId="903711640" sldId="1246"/>
            <ac:spMk id="323" creationId="{13662927-0BCC-40E4-A313-AEFD96D655A2}"/>
          </ac:spMkLst>
        </pc:sp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12" creationId="{EBB38BD9-189E-4EFC-93FB-E99E7836E5A6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13" creationId="{B88856EC-DCBE-4461-B344-A5969617F1B8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21" creationId="{1A686587-C0E4-4837-BFE9-C8CA7A515C18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22" creationId="{6EBD7C8C-D285-415E-889C-2AC6CEB02342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23" creationId="{AF215A7D-2800-43B3-9FA0-F03AC052B95F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26" creationId="{9596BCE0-ECF6-4FA1-A078-2DB6A556D7D2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37" creationId="{E302231A-A79A-43DE-9035-FACD8275C8F7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38" creationId="{D99EA981-FD9C-41CF-8F68-61F04329E506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39" creationId="{B53094F7-44D6-4E38-81B8-15C146CFFA09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45" creationId="{DBAC9659-8D22-434D-ABA1-5CD9D92E6DAC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62" creationId="{DA27CCBE-8E7A-428F-B8A7-9CC9CC0F175D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69" creationId="{0ABD6C61-D23C-4468-8BC9-E2068D8AF85B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70" creationId="{F27F9BCD-F360-4F1F-9507-A56D6496738D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71" creationId="{B1E65376-714D-41D8-B816-3B5EE7C65CAA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72" creationId="{42399DE5-AAE3-4B50-BA93-285DA65C4272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73" creationId="{B817EC41-8A0A-4DCA-BB2D-D4AB3CBC182A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74" creationId="{2FCA279A-EBCD-4480-B7CD-8BF16580E727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183" creationId="{C43D9F77-5300-4CC7-8FBD-956F1EF0D21B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03" creationId="{FA327E07-12E8-42F2-97DC-B9154945A5C3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05" creationId="{4CCA591D-F3CA-449B-8B99-0540BBE09174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08" creationId="{BDFEE0A1-B015-4598-BE15-4A593CFEE925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09" creationId="{69876911-EF47-4D62-B4CA-CF3A54EC70E1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0" creationId="{FB60591E-80C7-4BD2-A65E-D2796AA463BE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1" creationId="{2E26C3A1-A9BA-4E68-9C85-8B926BC86D3D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3" creationId="{7E5ADBE7-97B3-49BC-A4B4-62EAF24732C5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4" creationId="{D4268930-4F85-4609-8B22-7FA90C451E77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5" creationId="{22598D18-66ED-4DDB-BBFC-86E0951B7B13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18" creationId="{4BBBD066-33F4-412A-AB5D-BFD996E0870F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40" creationId="{7FEDAD98-4FC4-4FAC-9D53-C47B9D4B7614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1" creationId="{499E0C8D-234D-43DA-B16E-69D0E9028006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2" creationId="{4D72CCA2-D0CE-4A37-AE95-F35E16F0B75D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3" creationId="{839EBFC9-35CE-4A07-AB8A-4F0A41406EAD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4" creationId="{E2D4467B-C612-4CA5-A07E-09915E58FD87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5" creationId="{7272BD05-1BEA-43D5-9B60-FC0A3D032585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6" creationId="{6AA99F97-F4F8-4E5A-B831-D320858C1BD7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7" creationId="{C7B06E7E-5153-49C0-9D38-D50C131FE735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8" creationId="{FCD20FD9-3DCB-4561-BCD2-36922A3F3462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299" creationId="{7DF6CCC4-9D7D-408A-A16D-2AF72167B519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300" creationId="{7EB8C386-9802-418E-8FDE-BFF693B4C310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301" creationId="{218B8C0C-6CCE-46BE-A93F-E865F2FD9F49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310" creationId="{53850DA1-323C-45A8-9365-B893A44D6A56}"/>
          </ac:cxnSpMkLst>
        </pc:cxnChg>
        <pc:cxnChg chg="mod">
          <ac:chgData name="Wanshi Chen" userId="3a7dbef4-3474-47c6-9897-007f5734efb0" providerId="ADAL" clId="{34210373-59E0-4C7B-A723-AD4C01825A81}" dt="2021-10-12T10:11:58.353" v="111" actId="1076"/>
          <ac:cxnSpMkLst>
            <pc:docMk/>
            <pc:sldMk cId="903711640" sldId="1246"/>
            <ac:cxnSpMk id="321" creationId="{82C33C03-0B10-439F-BC8B-DD058DE37028}"/>
          </ac:cxnSpMkLst>
        </pc:cxnChg>
      </pc:sldChg>
      <pc:sldChg chg="modSp add">
        <pc:chgData name="Wanshi Chen" userId="3a7dbef4-3474-47c6-9897-007f5734efb0" providerId="ADAL" clId="{34210373-59E0-4C7B-A723-AD4C01825A81}" dt="2021-10-12T10:12:27.590" v="118" actId="14100"/>
        <pc:sldMkLst>
          <pc:docMk/>
          <pc:sldMk cId="2029750505" sldId="1247"/>
        </pc:sldMkLst>
        <pc:spChg chg="mod">
          <ac:chgData name="Wanshi Chen" userId="3a7dbef4-3474-47c6-9897-007f5734efb0" providerId="ADAL" clId="{34210373-59E0-4C7B-A723-AD4C01825A81}" dt="2021-10-12T10:12:09.465" v="115" actId="1076"/>
          <ac:spMkLst>
            <pc:docMk/>
            <pc:sldMk cId="2029750505" sldId="1247"/>
            <ac:spMk id="2" creationId="{12DD0395-6E2A-4D67-A1A6-3A5C1DB567C4}"/>
          </ac:spMkLst>
        </pc:spChg>
        <pc:spChg chg="mod">
          <ac:chgData name="Wanshi Chen" userId="3a7dbef4-3474-47c6-9897-007f5734efb0" providerId="ADAL" clId="{34210373-59E0-4C7B-A723-AD4C01825A81}" dt="2021-10-12T10:12:27.590" v="118" actId="14100"/>
          <ac:spMkLst>
            <pc:docMk/>
            <pc:sldMk cId="2029750505" sldId="1247"/>
            <ac:spMk id="3" creationId="{85903BC0-EB37-4C3E-8DD6-27F0E6CA817C}"/>
          </ac:spMkLst>
        </pc:spChg>
      </pc:sldChg>
      <pc:sldChg chg="modSp add mod">
        <pc:chgData name="Wanshi Chen" userId="3a7dbef4-3474-47c6-9897-007f5734efb0" providerId="ADAL" clId="{34210373-59E0-4C7B-A723-AD4C01825A81}" dt="2021-10-12T10:12:51.975" v="125" actId="1076"/>
        <pc:sldMkLst>
          <pc:docMk/>
          <pc:sldMk cId="2793094648" sldId="1248"/>
        </pc:sldMkLst>
        <pc:spChg chg="mod">
          <ac:chgData name="Wanshi Chen" userId="3a7dbef4-3474-47c6-9897-007f5734efb0" providerId="ADAL" clId="{34210373-59E0-4C7B-A723-AD4C01825A81}" dt="2021-10-12T10:12:37.940" v="122" actId="14100"/>
          <ac:spMkLst>
            <pc:docMk/>
            <pc:sldMk cId="2793094648" sldId="1248"/>
            <ac:spMk id="3" creationId="{85903BC0-EB37-4C3E-8DD6-27F0E6CA817C}"/>
          </ac:spMkLst>
        </pc:spChg>
        <pc:spChg chg="mod">
          <ac:chgData name="Wanshi Chen" userId="3a7dbef4-3474-47c6-9897-007f5734efb0" providerId="ADAL" clId="{34210373-59E0-4C7B-A723-AD4C01825A81}" dt="2021-10-12T10:12:51.975" v="125" actId="1076"/>
          <ac:spMkLst>
            <pc:docMk/>
            <pc:sldMk cId="2793094648" sldId="1248"/>
            <ac:spMk id="8" creationId="{F7D9107A-FBA0-45B2-9C1D-71A02C135A15}"/>
          </ac:spMkLst>
        </pc:spChg>
        <pc:picChg chg="mod">
          <ac:chgData name="Wanshi Chen" userId="3a7dbef4-3474-47c6-9897-007f5734efb0" providerId="ADAL" clId="{34210373-59E0-4C7B-A723-AD4C01825A81}" dt="2021-10-12T10:12:48.402" v="124" actId="14100"/>
          <ac:picMkLst>
            <pc:docMk/>
            <pc:sldMk cId="2793094648" sldId="1248"/>
            <ac:picMk id="4" creationId="{D2C9A4AA-15AB-4C30-84CC-BDE22736B459}"/>
          </ac:picMkLst>
        </pc:picChg>
      </pc:sldChg>
      <pc:sldChg chg="modSp add mod">
        <pc:chgData name="Wanshi Chen" userId="3a7dbef4-3474-47c6-9897-007f5734efb0" providerId="ADAL" clId="{34210373-59E0-4C7B-A723-AD4C01825A81}" dt="2021-10-12T10:13:31.673" v="132" actId="14100"/>
        <pc:sldMkLst>
          <pc:docMk/>
          <pc:sldMk cId="3275551211" sldId="1249"/>
        </pc:sldMkLst>
        <pc:graphicFrameChg chg="mod modGraphic">
          <ac:chgData name="Wanshi Chen" userId="3a7dbef4-3474-47c6-9897-007f5734efb0" providerId="ADAL" clId="{34210373-59E0-4C7B-A723-AD4C01825A81}" dt="2021-10-12T10:13:20.478" v="127" actId="1076"/>
          <ac:graphicFrameMkLst>
            <pc:docMk/>
            <pc:sldMk cId="3275551211" sldId="1249"/>
            <ac:graphicFrameMk id="29" creationId="{87B3F9F8-E76A-4A4A-9C28-F7304971234F}"/>
          </ac:graphicFrameMkLst>
        </pc:graphicFrameChg>
        <pc:graphicFrameChg chg="mod modGraphic">
          <ac:chgData name="Wanshi Chen" userId="3a7dbef4-3474-47c6-9897-007f5734efb0" providerId="ADAL" clId="{34210373-59E0-4C7B-A723-AD4C01825A81}" dt="2021-10-12T10:13:24.012" v="129" actId="14100"/>
          <ac:graphicFrameMkLst>
            <pc:docMk/>
            <pc:sldMk cId="3275551211" sldId="1249"/>
            <ac:graphicFrameMk id="30" creationId="{3ABCA444-B23B-49D5-A058-94A6522F3B96}"/>
          </ac:graphicFrameMkLst>
        </pc:graphicFrameChg>
        <pc:graphicFrameChg chg="modGraphic">
          <ac:chgData name="Wanshi Chen" userId="3a7dbef4-3474-47c6-9897-007f5734efb0" providerId="ADAL" clId="{34210373-59E0-4C7B-A723-AD4C01825A81}" dt="2021-10-12T10:13:31.673" v="132" actId="14100"/>
          <ac:graphicFrameMkLst>
            <pc:docMk/>
            <pc:sldMk cId="3275551211" sldId="1249"/>
            <ac:graphicFrameMk id="31" creationId="{168368AB-09FD-4701-AEE7-2CEAA6D4C63B}"/>
          </ac:graphicFrameMkLst>
        </pc:graphicFrameChg>
        <pc:graphicFrameChg chg="mod modGraphic">
          <ac:chgData name="Wanshi Chen" userId="3a7dbef4-3474-47c6-9897-007f5734efb0" providerId="ADAL" clId="{34210373-59E0-4C7B-A723-AD4C01825A81}" dt="2021-10-12T10:13:29.163" v="131" actId="14100"/>
          <ac:graphicFrameMkLst>
            <pc:docMk/>
            <pc:sldMk cId="3275551211" sldId="1249"/>
            <ac:graphicFrameMk id="32" creationId="{7A364118-E687-4EC7-AD1B-CCCC2948FBAB}"/>
          </ac:graphicFrameMkLst>
        </pc:graphicFrameChg>
      </pc:sldChg>
      <pc:sldChg chg="add">
        <pc:chgData name="Wanshi Chen" userId="3a7dbef4-3474-47c6-9897-007f5734efb0" providerId="ADAL" clId="{34210373-59E0-4C7B-A723-AD4C01825A81}" dt="2021-10-12T10:10:22.517" v="80"/>
        <pc:sldMkLst>
          <pc:docMk/>
          <pc:sldMk cId="2467117818" sldId="1250"/>
        </pc:sldMkLst>
      </pc:sldChg>
    </pc:docChg>
  </pc:docChgLst>
  <pc:docChgLst>
    <pc:chgData name="Wanshi Chen" userId="3a7dbef4-3474-47c6-9897-007f5734efb0" providerId="ADAL" clId="{F5CE0355-9535-46FA-A902-F5F08DE2FDCF}"/>
    <pc:docChg chg="modSld">
      <pc:chgData name="Wanshi Chen" userId="3a7dbef4-3474-47c6-9897-007f5734efb0" providerId="ADAL" clId="{F5CE0355-9535-46FA-A902-F5F08DE2FDCF}" dt="2021-06-21T04:40:18.594" v="1" actId="20577"/>
      <pc:docMkLst>
        <pc:docMk/>
      </pc:docMkLst>
      <pc:sldChg chg="modSp mod">
        <pc:chgData name="Wanshi Chen" userId="3a7dbef4-3474-47c6-9897-007f5734efb0" providerId="ADAL" clId="{F5CE0355-9535-46FA-A902-F5F08DE2FDCF}" dt="2021-06-21T04:40:18.594" v="1" actId="20577"/>
        <pc:sldMkLst>
          <pc:docMk/>
          <pc:sldMk cId="1547127847" sldId="1097"/>
        </pc:sldMkLst>
        <pc:spChg chg="mod">
          <ac:chgData name="Wanshi Chen" userId="3a7dbef4-3474-47c6-9897-007f5734efb0" providerId="ADAL" clId="{F5CE0355-9535-46FA-A902-F5F08DE2FDCF}" dt="2021-06-21T04:40:18.594" v="1" actId="20577"/>
          <ac:spMkLst>
            <pc:docMk/>
            <pc:sldMk cId="1547127847" sldId="1097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09F67C63-3454-4AE6-BF46-CA237E9881FB}"/>
    <pc:docChg chg="undo custSel addSld modSld">
      <pc:chgData name="Wanshi Chen" userId="3a7dbef4-3474-47c6-9897-007f5734efb0" providerId="ADAL" clId="{09F67C63-3454-4AE6-BF46-CA237E9881FB}" dt="2021-06-19T19:32:52.669" v="2147" actId="20577"/>
      <pc:docMkLst>
        <pc:docMk/>
      </pc:docMkLst>
      <pc:sldChg chg="modSp mod">
        <pc:chgData name="Wanshi Chen" userId="3a7dbef4-3474-47c6-9897-007f5734efb0" providerId="ADAL" clId="{09F67C63-3454-4AE6-BF46-CA237E9881FB}" dt="2021-06-19T18:39:55.913" v="3" actId="113"/>
        <pc:sldMkLst>
          <pc:docMk/>
          <pc:sldMk cId="1586269898" sldId="448"/>
        </pc:sldMkLst>
        <pc:spChg chg="mod">
          <ac:chgData name="Wanshi Chen" userId="3a7dbef4-3474-47c6-9897-007f5734efb0" providerId="ADAL" clId="{09F67C63-3454-4AE6-BF46-CA237E9881FB}" dt="2021-06-19T18:39:55.913" v="3" actId="113"/>
          <ac:spMkLst>
            <pc:docMk/>
            <pc:sldMk cId="1586269898" sldId="448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09F67C63-3454-4AE6-BF46-CA237E9881FB}" dt="2021-06-19T18:49:33.395" v="463" actId="20577"/>
        <pc:sldMkLst>
          <pc:docMk/>
          <pc:sldMk cId="4216883840" sldId="1094"/>
        </pc:sldMkLst>
        <pc:spChg chg="mod">
          <ac:chgData name="Wanshi Chen" userId="3a7dbef4-3474-47c6-9897-007f5734efb0" providerId="ADAL" clId="{09F67C63-3454-4AE6-BF46-CA237E9881FB}" dt="2021-06-19T18:49:33.395" v="463" actId="20577"/>
          <ac:spMkLst>
            <pc:docMk/>
            <pc:sldMk cId="4216883840" sldId="1094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09F67C63-3454-4AE6-BF46-CA237E9881FB}" dt="2021-06-19T19:32:18.476" v="2141" actId="20577"/>
        <pc:sldMkLst>
          <pc:docMk/>
          <pc:sldMk cId="90701083" sldId="1095"/>
        </pc:sldMkLst>
        <pc:spChg chg="mod">
          <ac:chgData name="Wanshi Chen" userId="3a7dbef4-3474-47c6-9897-007f5734efb0" providerId="ADAL" clId="{09F67C63-3454-4AE6-BF46-CA237E9881FB}" dt="2021-06-19T19:32:18.476" v="2141" actId="20577"/>
          <ac:spMkLst>
            <pc:docMk/>
            <pc:sldMk cId="90701083" sldId="1095"/>
            <ac:spMk id="2" creationId="{D5F8CA0F-D8F1-4A1D-B054-9C9D5323BB36}"/>
          </ac:spMkLst>
        </pc:spChg>
      </pc:sldChg>
      <pc:sldChg chg="addSp delSp modSp mod">
        <pc:chgData name="Wanshi Chen" userId="3a7dbef4-3474-47c6-9897-007f5734efb0" providerId="ADAL" clId="{09F67C63-3454-4AE6-BF46-CA237E9881FB}" dt="2021-06-19T19:32:52.669" v="2147" actId="20577"/>
        <pc:sldMkLst>
          <pc:docMk/>
          <pc:sldMk cId="3241534222" sldId="1096"/>
        </pc:sldMkLst>
        <pc:spChg chg="mod">
          <ac:chgData name="Wanshi Chen" userId="3a7dbef4-3474-47c6-9897-007f5734efb0" providerId="ADAL" clId="{09F67C63-3454-4AE6-BF46-CA237E9881FB}" dt="2021-06-19T19:32:52.669" v="2147" actId="20577"/>
          <ac:spMkLst>
            <pc:docMk/>
            <pc:sldMk cId="3241534222" sldId="1096"/>
            <ac:spMk id="3" creationId="{85903BC0-EB37-4C3E-8DD6-27F0E6CA817C}"/>
          </ac:spMkLst>
        </pc:spChg>
        <pc:spChg chg="add del">
          <ac:chgData name="Wanshi Chen" userId="3a7dbef4-3474-47c6-9897-007f5734efb0" providerId="ADAL" clId="{09F67C63-3454-4AE6-BF46-CA237E9881FB}" dt="2021-06-19T18:57:23.031" v="610" actId="22"/>
          <ac:spMkLst>
            <pc:docMk/>
            <pc:sldMk cId="3241534222" sldId="1096"/>
            <ac:spMk id="5" creationId="{AE62CD0B-9685-4223-827C-8A93EB092D0E}"/>
          </ac:spMkLst>
        </pc:spChg>
        <pc:spChg chg="add del">
          <ac:chgData name="Wanshi Chen" userId="3a7dbef4-3474-47c6-9897-007f5734efb0" providerId="ADAL" clId="{09F67C63-3454-4AE6-BF46-CA237E9881FB}" dt="2021-06-19T18:57:43.585" v="612" actId="22"/>
          <ac:spMkLst>
            <pc:docMk/>
            <pc:sldMk cId="3241534222" sldId="1096"/>
            <ac:spMk id="7" creationId="{00F6B1FF-EA93-4BE5-A2AB-DF5705B519DC}"/>
          </ac:spMkLst>
        </pc:spChg>
      </pc:sldChg>
      <pc:sldChg chg="modSp add mod">
        <pc:chgData name="Wanshi Chen" userId="3a7dbef4-3474-47c6-9897-007f5734efb0" providerId="ADAL" clId="{09F67C63-3454-4AE6-BF46-CA237E9881FB}" dt="2021-06-19T18:48:11.779" v="457" actId="20577"/>
        <pc:sldMkLst>
          <pc:docMk/>
          <pc:sldMk cId="1547127847" sldId="1097"/>
        </pc:sldMkLst>
        <pc:spChg chg="mod">
          <ac:chgData name="Wanshi Chen" userId="3a7dbef4-3474-47c6-9897-007f5734efb0" providerId="ADAL" clId="{09F67C63-3454-4AE6-BF46-CA237E9881FB}" dt="2021-06-19T18:43:01.569" v="37" actId="20577"/>
          <ac:spMkLst>
            <pc:docMk/>
            <pc:sldMk cId="1547127847" sldId="1097"/>
            <ac:spMk id="2" creationId="{12DD0395-6E2A-4D67-A1A6-3A5C1DB567C4}"/>
          </ac:spMkLst>
        </pc:spChg>
        <pc:spChg chg="mod">
          <ac:chgData name="Wanshi Chen" userId="3a7dbef4-3474-47c6-9897-007f5734efb0" providerId="ADAL" clId="{09F67C63-3454-4AE6-BF46-CA237E9881FB}" dt="2021-06-19T18:48:11.779" v="457" actId="20577"/>
          <ac:spMkLst>
            <pc:docMk/>
            <pc:sldMk cId="1547127847" sldId="1097"/>
            <ac:spMk id="3" creationId="{85903BC0-EB37-4C3E-8DD6-27F0E6CA817C}"/>
          </ac:spMkLst>
        </pc:spChg>
      </pc:sldChg>
      <pc:sldChg chg="modSp add mod">
        <pc:chgData name="Wanshi Chen" userId="3a7dbef4-3474-47c6-9897-007f5734efb0" providerId="ADAL" clId="{09F67C63-3454-4AE6-BF46-CA237E9881FB}" dt="2021-06-19T19:31:27.031" v="2139" actId="403"/>
        <pc:sldMkLst>
          <pc:docMk/>
          <pc:sldMk cId="1055013219" sldId="1098"/>
        </pc:sldMkLst>
        <pc:spChg chg="mod">
          <ac:chgData name="Wanshi Chen" userId="3a7dbef4-3474-47c6-9897-007f5734efb0" providerId="ADAL" clId="{09F67C63-3454-4AE6-BF46-CA237E9881FB}" dt="2021-06-19T19:09:42.655" v="1200" actId="20577"/>
          <ac:spMkLst>
            <pc:docMk/>
            <pc:sldMk cId="1055013219" sldId="1098"/>
            <ac:spMk id="2" creationId="{12DD0395-6E2A-4D67-A1A6-3A5C1DB567C4}"/>
          </ac:spMkLst>
        </pc:spChg>
        <pc:spChg chg="mod">
          <ac:chgData name="Wanshi Chen" userId="3a7dbef4-3474-47c6-9897-007f5734efb0" providerId="ADAL" clId="{09F67C63-3454-4AE6-BF46-CA237E9881FB}" dt="2021-06-19T19:31:27.031" v="2139" actId="403"/>
          <ac:spMkLst>
            <pc:docMk/>
            <pc:sldMk cId="1055013219" sldId="1098"/>
            <ac:spMk id="3" creationId="{85903BC0-EB37-4C3E-8DD6-27F0E6CA81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998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41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754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5898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0871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94495AB8-D1F0-4B3C-8DE7-1600EC18EF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119" y="355338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2CF9F8-09EA-4724-9E0B-9AE4F0E9C676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F765BE-F43F-4CE4-BD90-E2D22268EA94}"/>
              </a:ext>
            </a:extLst>
          </p:cNvPr>
          <p:cNvSpPr txBox="1"/>
          <p:nvPr userDrawn="1"/>
        </p:nvSpPr>
        <p:spPr>
          <a:xfrm>
            <a:off x="7119544" y="635697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bg1"/>
                </a:solidFill>
              </a:rPr>
              <a:t>@3GPP 2021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48D90BA-2354-4ACC-A411-332396FFDB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893512-1C2B-4AAA-B3F4-B43E69764276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D7C969-9E50-4763-966E-59827A9D1414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B0AE85-FEC1-48B8-BD4B-F29F589517CC}"/>
              </a:ext>
            </a:extLst>
          </p:cNvPr>
          <p:cNvSpPr txBox="1"/>
          <p:nvPr userDrawn="1"/>
        </p:nvSpPr>
        <p:spPr>
          <a:xfrm>
            <a:off x="7119544" y="635697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bg1"/>
                </a:solidFill>
              </a:rPr>
              <a:t>@3GPP 2021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9D62B74-3E40-46F7-9F88-97E60621DF3E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E75096-0188-4E8E-98D5-97B802228E68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0D21F57-9424-4410-B290-DE81CBD06F9A}"/>
              </a:ext>
            </a:extLst>
          </p:cNvPr>
          <p:cNvSpPr txBox="1"/>
          <p:nvPr userDrawn="1"/>
        </p:nvSpPr>
        <p:spPr>
          <a:xfrm>
            <a:off x="7119544" y="635697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bg1"/>
                </a:solidFill>
              </a:rPr>
              <a:t>@3GPP 2021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1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8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76B200F-F848-486F-907A-CF32F769502F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404DC1-61AA-4A9B-A1E9-15E244128569}"/>
              </a:ext>
            </a:extLst>
          </p:cNvPr>
          <p:cNvSpPr txBox="1"/>
          <p:nvPr userDrawn="1"/>
        </p:nvSpPr>
        <p:spPr>
          <a:xfrm>
            <a:off x="7119544" y="635697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bg1"/>
                </a:solidFill>
              </a:rPr>
              <a:t>@3GPP 2021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64" y="1933395"/>
            <a:ext cx="11432977" cy="1398844"/>
          </a:xfrm>
        </p:spPr>
        <p:txBody>
          <a:bodyPr/>
          <a:lstStyle>
            <a:lvl1pPr>
              <a:defRPr>
                <a:latin typeface="Qualcomm Office Regular" pitchFamily="34" charset="0"/>
              </a:defRPr>
            </a:lvl1pPr>
            <a:lvl2pPr>
              <a:defRPr>
                <a:latin typeface="Qualcomm Office Regular" pitchFamily="34" charset="0"/>
              </a:defRPr>
            </a:lvl2pPr>
            <a:lvl3pPr>
              <a:defRPr>
                <a:latin typeface="Qualcomm Office Regular" pitchFamily="34" charset="0"/>
              </a:defRPr>
            </a:lvl3pPr>
            <a:lvl4pPr>
              <a:defRPr lang="en-US" sz="1058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057683" indent="-229668">
              <a:buFont typeface="Qualcomm Regular" pitchFamily="34" charset="0"/>
              <a:buChar char="−"/>
              <a:defRPr/>
            </a:lvl5pPr>
            <a:lvl6pPr marL="1435426" indent="0">
              <a:buNone/>
              <a:defRPr sz="1058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70364" y="504825"/>
            <a:ext cx="11451270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540" y="677435"/>
            <a:ext cx="11432977" cy="6261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>
                <a:latin typeface="Qualcomm Office Regular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540" y="1426469"/>
            <a:ext cx="11432977" cy="350865"/>
          </a:xfrm>
        </p:spPr>
        <p:txBody>
          <a:bodyPr tIns="0" bIns="0" anchor="t"/>
          <a:lstStyle>
            <a:lvl1pPr marL="0" indent="0">
              <a:buNone/>
              <a:defRPr sz="1586" b="0">
                <a:solidFill>
                  <a:schemeClr val="bg2"/>
                </a:solidFill>
                <a:latin typeface="Qualcomm Office Regular" pitchFamily="34" charset="0"/>
              </a:defRPr>
            </a:lvl1pPr>
            <a:lvl2pPr marL="302195" indent="0">
              <a:buNone/>
              <a:defRPr sz="1322" b="1"/>
            </a:lvl2pPr>
            <a:lvl3pPr marL="604390" indent="0">
              <a:buNone/>
              <a:defRPr sz="1189" b="1"/>
            </a:lvl3pPr>
            <a:lvl4pPr marL="906585" indent="0">
              <a:buNone/>
              <a:defRPr sz="1058" b="1"/>
            </a:lvl4pPr>
            <a:lvl5pPr marL="1208780" indent="0">
              <a:buNone/>
              <a:defRPr sz="1058" b="1"/>
            </a:lvl5pPr>
            <a:lvl6pPr marL="1510975" indent="0">
              <a:buNone/>
              <a:defRPr sz="1058" b="1"/>
            </a:lvl6pPr>
            <a:lvl7pPr marL="1813170" indent="0">
              <a:buNone/>
              <a:defRPr sz="1058" b="1"/>
            </a:lvl7pPr>
            <a:lvl8pPr marL="2115365" indent="0">
              <a:buNone/>
              <a:defRPr sz="1058" b="1"/>
            </a:lvl8pPr>
            <a:lvl9pPr marL="2417560" indent="0">
              <a:buNone/>
              <a:defRPr sz="105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17B03DB-94F3-40CD-9EA4-17C9F2C91DE1}"/>
              </a:ext>
            </a:extLst>
          </p:cNvPr>
          <p:cNvSpPr/>
          <p:nvPr userDrawn="1"/>
        </p:nvSpPr>
        <p:spPr bwMode="auto">
          <a:xfrm>
            <a:off x="90684" y="6330970"/>
            <a:ext cx="8305171" cy="364554"/>
          </a:xfrm>
          <a:prstGeom prst="rect">
            <a:avLst/>
          </a:prstGeom>
          <a:solidFill>
            <a:srgbClr val="47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3GPP summit – CEATEC Japan, October 21, 2021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5A5C1D-B742-4313-8CAC-0DEF89BC7C97}"/>
              </a:ext>
            </a:extLst>
          </p:cNvPr>
          <p:cNvSpPr txBox="1"/>
          <p:nvPr userDrawn="1"/>
        </p:nvSpPr>
        <p:spPr>
          <a:xfrm>
            <a:off x="7119544" y="635697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bg1"/>
                </a:solidFill>
              </a:rPr>
              <a:t>@3GPP 2021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0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8D3269C-C88B-411E-80C0-3C2451B1BD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631114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365CDF3E-C355-4865-A17D-B63C443C89BC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transition spd="slow"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93e/Docs/RP-212587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3gpp.org/ftp/tsg_ran/TSG_RAN/TSGR_93e/Docs/RP-212608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407" y="2373221"/>
            <a:ext cx="10363201" cy="1195193"/>
          </a:xfrm>
        </p:spPr>
        <p:txBody>
          <a:bodyPr/>
          <a:lstStyle/>
          <a:p>
            <a:r>
              <a:rPr lang="en-US" sz="4000" b="1" dirty="0"/>
              <a:t>3GPP TSG RAN</a:t>
            </a:r>
            <a:br>
              <a:rPr lang="en-US" sz="4000" b="1" dirty="0"/>
            </a:br>
            <a:r>
              <a:rPr lang="en-US" sz="4000" b="1" dirty="0"/>
              <a:t>Current Status and Future Aspects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0050" y="4056094"/>
            <a:ext cx="9669180" cy="1424938"/>
          </a:xfrm>
        </p:spPr>
        <p:txBody>
          <a:bodyPr/>
          <a:lstStyle/>
          <a:p>
            <a:r>
              <a:rPr lang="en-US" dirty="0" err="1"/>
              <a:t>Wanshi</a:t>
            </a:r>
            <a:r>
              <a:rPr lang="en-US" dirty="0"/>
              <a:t> Chen (Chairman of 3GPP RAN, Qualcomm)</a:t>
            </a:r>
          </a:p>
          <a:p>
            <a:r>
              <a:rPr lang="en-US" dirty="0"/>
              <a:t>Hiroki Takeda (KDDI)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28701" y="2032065"/>
            <a:ext cx="7074729" cy="3397445"/>
          </a:xfrm>
        </p:spPr>
        <p:txBody>
          <a:bodyPr/>
          <a:lstStyle/>
          <a:p>
            <a:r>
              <a:rPr lang="en-US" sz="2276" dirty="0">
                <a:latin typeface="+mn-lt"/>
              </a:rPr>
              <a:t>3GPP RAN KDDI delegate</a:t>
            </a:r>
          </a:p>
          <a:p>
            <a:pPr lvl="1"/>
            <a:r>
              <a:rPr lang="en-US" altLang="ja-JP" sz="2276" dirty="0">
                <a:latin typeface="+mn-lt"/>
              </a:rPr>
              <a:t>RAN Plenary</a:t>
            </a:r>
          </a:p>
          <a:p>
            <a:pPr lvl="1"/>
            <a:r>
              <a:rPr lang="en-US" altLang="ja-JP" sz="2276" dirty="0">
                <a:latin typeface="+mn-lt"/>
              </a:rPr>
              <a:t>RAN WG2/WG3 </a:t>
            </a:r>
            <a:endParaRPr lang="en-US" sz="2276" dirty="0">
              <a:latin typeface="+mn-lt"/>
            </a:endParaRPr>
          </a:p>
          <a:p>
            <a:r>
              <a:rPr lang="en-US" sz="2276" dirty="0">
                <a:latin typeface="+mn-lt"/>
              </a:rPr>
              <a:t>Over 20 years of experience in telecom industry</a:t>
            </a:r>
          </a:p>
          <a:p>
            <a:pPr lvl="1"/>
            <a:r>
              <a:rPr lang="en-US" altLang="ja-JP" sz="2276" dirty="0">
                <a:latin typeface="+mn-lt"/>
              </a:rPr>
              <a:t>1999 - 2013 : </a:t>
            </a:r>
            <a:r>
              <a:rPr lang="en-US" sz="2276" dirty="0">
                <a:latin typeface="+mn-lt"/>
              </a:rPr>
              <a:t>UE software development</a:t>
            </a:r>
          </a:p>
          <a:p>
            <a:pPr lvl="1"/>
            <a:r>
              <a:rPr lang="en-US" sz="2276" dirty="0">
                <a:latin typeface="+mn-lt"/>
              </a:rPr>
              <a:t>2013 - ongoing : 3GPP RAN standardization</a:t>
            </a:r>
          </a:p>
          <a:p>
            <a:r>
              <a:rPr lang="en-GB" sz="2276" dirty="0">
                <a:latin typeface="+mn-lt"/>
              </a:rPr>
              <a:t>Not a Marathon runner, </a:t>
            </a:r>
            <a:r>
              <a:rPr lang="en-US" sz="2276">
                <a:latin typeface="+mn-lt"/>
              </a:rPr>
              <a:t>just </a:t>
            </a:r>
            <a:r>
              <a:rPr lang="en-US" sz="2276" dirty="0">
                <a:latin typeface="+mn-lt"/>
              </a:rPr>
              <a:t>looking other people running</a:t>
            </a:r>
            <a:r>
              <a:rPr lang="en-US" sz="2276" dirty="0">
                <a:latin typeface="+mn-lt"/>
                <a:sym typeface="Wingdings" panose="05000000000000000000" pitchFamily="2" charset="2"/>
              </a:rPr>
              <a:t></a:t>
            </a:r>
            <a:endParaRPr lang="en-GB" sz="2276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0099" y="1222629"/>
            <a:ext cx="5811951" cy="626197"/>
          </a:xfrm>
        </p:spPr>
        <p:txBody>
          <a:bodyPr/>
          <a:lstStyle/>
          <a:p>
            <a:r>
              <a:rPr lang="en-US" dirty="0">
                <a:latin typeface="+mn-lt"/>
              </a:rPr>
              <a:t>Hiroki Takeda’s Short Bio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92B722-79A2-4937-9151-9B6E3DD339C5}"/>
              </a:ext>
            </a:extLst>
          </p:cNvPr>
          <p:cNvSpPr txBox="1"/>
          <p:nvPr/>
        </p:nvSpPr>
        <p:spPr>
          <a:xfrm>
            <a:off x="1786609" y="4665182"/>
            <a:ext cx="1809534" cy="2949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198"/>
              </a:spcAft>
            </a:pPr>
            <a:r>
              <a:rPr lang="en-US" sz="1463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ho-takeda@kddi.com</a:t>
            </a:r>
            <a:endParaRPr lang="en-US" sz="1058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010" y="1840207"/>
            <a:ext cx="1931103" cy="2574804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79B23D5E-2774-46EA-9486-64EC02DAA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30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>
            <a:grpSpLocks noChangeAspect="1"/>
          </p:cNvGrpSpPr>
          <p:nvPr/>
        </p:nvGrpSpPr>
        <p:grpSpPr>
          <a:xfrm>
            <a:off x="6327443" y="1846429"/>
            <a:ext cx="4815344" cy="2117418"/>
            <a:chOff x="132400" y="2778540"/>
            <a:chExt cx="4671042" cy="2053964"/>
          </a:xfrm>
        </p:grpSpPr>
        <p:cxnSp>
          <p:nvCxnSpPr>
            <p:cNvPr id="3" name="直線矢印コネクタ 2"/>
            <p:cNvCxnSpPr>
              <a:cxnSpLocks noChangeAspect="1"/>
            </p:cNvCxnSpPr>
            <p:nvPr/>
          </p:nvCxnSpPr>
          <p:spPr>
            <a:xfrm flipV="1">
              <a:off x="900554" y="2838166"/>
              <a:ext cx="0" cy="1600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矢印コネクタ 3"/>
            <p:cNvCxnSpPr>
              <a:cxnSpLocks noChangeAspect="1"/>
            </p:cNvCxnSpPr>
            <p:nvPr/>
          </p:nvCxnSpPr>
          <p:spPr>
            <a:xfrm>
              <a:off x="903537" y="4438366"/>
              <a:ext cx="34652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正方形/長方形 5"/>
            <p:cNvSpPr>
              <a:spLocks noChangeAspect="1"/>
            </p:cNvSpPr>
            <p:nvPr/>
          </p:nvSpPr>
          <p:spPr>
            <a:xfrm>
              <a:off x="871938" y="4055323"/>
              <a:ext cx="791327" cy="421081"/>
            </a:xfrm>
            <a:prstGeom prst="rect">
              <a:avLst/>
            </a:prstGeom>
            <a:solidFill>
              <a:schemeClr val="accent1"/>
            </a:solidFill>
            <a:ln w="19050">
              <a:noFill/>
            </a:ln>
            <a:effectLst>
              <a:softEdge rad="63500"/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301" dirty="0" err="1">
                  <a:solidFill>
                    <a:schemeClr val="bg1"/>
                  </a:solidFill>
                  <a:latin typeface="+mj-lt"/>
                </a:rPr>
                <a:t>eMTC</a:t>
              </a:r>
              <a:r>
                <a:rPr kumimoji="1" lang="en-US" altLang="ja-JP" sz="1301" dirty="0">
                  <a:solidFill>
                    <a:schemeClr val="bg1"/>
                  </a:solidFill>
                  <a:latin typeface="+mj-lt"/>
                </a:rPr>
                <a:t>,</a:t>
              </a:r>
              <a:br>
                <a:rPr kumimoji="1" lang="en-US" altLang="ja-JP" sz="1301" dirty="0">
                  <a:solidFill>
                    <a:schemeClr val="bg1"/>
                  </a:solidFill>
                  <a:latin typeface="+mj-lt"/>
                </a:rPr>
              </a:br>
              <a:r>
                <a:rPr kumimoji="1" lang="en-US" altLang="ja-JP" sz="1301" dirty="0">
                  <a:solidFill>
                    <a:schemeClr val="bg1"/>
                  </a:solidFill>
                  <a:latin typeface="+mj-lt"/>
                </a:rPr>
                <a:t>NB-</a:t>
              </a:r>
              <a:r>
                <a:rPr kumimoji="1" lang="en-US" altLang="ja-JP" sz="1301" dirty="0" err="1">
                  <a:solidFill>
                    <a:schemeClr val="bg1"/>
                  </a:solidFill>
                  <a:latin typeface="+mj-lt"/>
                </a:rPr>
                <a:t>IoT</a:t>
              </a:r>
              <a:endParaRPr kumimoji="1" lang="ja-JP" altLang="en-US" sz="130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" name="テキスト ボックス 6"/>
            <p:cNvSpPr txBox="1">
              <a:spLocks noChangeAspect="1"/>
            </p:cNvSpPr>
            <p:nvPr/>
          </p:nvSpPr>
          <p:spPr>
            <a:xfrm>
              <a:off x="440015" y="2778540"/>
              <a:ext cx="410511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BW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8" name="テキスト ボックス 7"/>
            <p:cNvSpPr txBox="1">
              <a:spLocks noChangeAspect="1"/>
            </p:cNvSpPr>
            <p:nvPr/>
          </p:nvSpPr>
          <p:spPr>
            <a:xfrm>
              <a:off x="146940" y="3116533"/>
              <a:ext cx="810448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100MHz~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9" name="正方形/長方形 8"/>
            <p:cNvSpPr>
              <a:spLocks noChangeAspect="1"/>
            </p:cNvSpPr>
            <p:nvPr/>
          </p:nvSpPr>
          <p:spPr>
            <a:xfrm>
              <a:off x="1663264" y="3468414"/>
              <a:ext cx="1403129" cy="530999"/>
            </a:xfrm>
            <a:prstGeom prst="rect">
              <a:avLst/>
            </a:prstGeom>
            <a:solidFill>
              <a:srgbClr val="FF0000"/>
            </a:solidFill>
            <a:ln w="19050">
              <a:noFill/>
            </a:ln>
            <a:effectLst>
              <a:softEdge rad="63500"/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301" dirty="0">
                  <a:solidFill>
                    <a:schemeClr val="bg1"/>
                  </a:solidFill>
                  <a:latin typeface="+mj-lt"/>
                </a:rPr>
                <a:t>Redcap</a:t>
              </a:r>
              <a:endParaRPr kumimoji="1" lang="ja-JP" altLang="en-US" sz="130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正方形/長方形 9"/>
            <p:cNvSpPr>
              <a:spLocks noChangeAspect="1"/>
            </p:cNvSpPr>
            <p:nvPr/>
          </p:nvSpPr>
          <p:spPr>
            <a:xfrm>
              <a:off x="3312851" y="2870675"/>
              <a:ext cx="1055926" cy="463731"/>
            </a:xfrm>
            <a:prstGeom prst="rect">
              <a:avLst/>
            </a:prstGeom>
            <a:solidFill>
              <a:schemeClr val="accent1"/>
            </a:solidFill>
            <a:ln w="19050">
              <a:noFill/>
            </a:ln>
            <a:effectLst>
              <a:softEdge rad="63500"/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301" dirty="0">
                  <a:solidFill>
                    <a:schemeClr val="bg1"/>
                  </a:solidFill>
                  <a:latin typeface="+mj-lt"/>
                </a:rPr>
                <a:t>5G NR</a:t>
              </a:r>
              <a:endParaRPr kumimoji="1" lang="ja-JP" altLang="en-US" sz="130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1" name="テキスト ボックス 10"/>
            <p:cNvSpPr txBox="1">
              <a:spLocks noChangeAspect="1"/>
            </p:cNvSpPr>
            <p:nvPr/>
          </p:nvSpPr>
          <p:spPr>
            <a:xfrm>
              <a:off x="684301" y="4537940"/>
              <a:ext cx="1186688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30kbps~1Mbps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12" name="テキスト ボックス 11"/>
            <p:cNvSpPr txBox="1">
              <a:spLocks noChangeAspect="1"/>
            </p:cNvSpPr>
            <p:nvPr/>
          </p:nvSpPr>
          <p:spPr>
            <a:xfrm>
              <a:off x="1951018" y="4545732"/>
              <a:ext cx="962026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2~150Mbps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13" name="テキスト ボックス 12"/>
            <p:cNvSpPr txBox="1">
              <a:spLocks noChangeAspect="1"/>
            </p:cNvSpPr>
            <p:nvPr/>
          </p:nvSpPr>
          <p:spPr>
            <a:xfrm>
              <a:off x="3162270" y="4548754"/>
              <a:ext cx="1641172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Serval to dozen </a:t>
              </a:r>
              <a:r>
                <a:rPr lang="en-US" altLang="ja-JP" sz="1301" dirty="0" err="1">
                  <a:latin typeface="+mj-lt"/>
                </a:rPr>
                <a:t>Gbps</a:t>
              </a:r>
              <a:r>
                <a:rPr lang="en-US" altLang="ja-JP" sz="1301" dirty="0">
                  <a:latin typeface="+mj-lt"/>
                </a:rPr>
                <a:t>~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14" name="テキスト ボックス 13"/>
            <p:cNvSpPr txBox="1">
              <a:spLocks noChangeAspect="1"/>
            </p:cNvSpPr>
            <p:nvPr/>
          </p:nvSpPr>
          <p:spPr>
            <a:xfrm>
              <a:off x="132400" y="4284264"/>
              <a:ext cx="849323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KHz ~MHz</a:t>
              </a:r>
              <a:endParaRPr kumimoji="1" lang="ja-JP" altLang="en-US" sz="1301" dirty="0">
                <a:latin typeface="+mj-lt"/>
              </a:endParaRPr>
            </a:p>
          </p:txBody>
        </p:sp>
        <p:sp>
          <p:nvSpPr>
            <p:cNvPr id="15" name="テキスト ボックス 14"/>
            <p:cNvSpPr txBox="1">
              <a:spLocks noChangeAspect="1"/>
            </p:cNvSpPr>
            <p:nvPr/>
          </p:nvSpPr>
          <p:spPr>
            <a:xfrm>
              <a:off x="175203" y="3756677"/>
              <a:ext cx="728035" cy="2837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301" dirty="0">
                  <a:latin typeface="+mj-lt"/>
                </a:rPr>
                <a:t>20~MHz</a:t>
              </a:r>
              <a:endParaRPr kumimoji="1" lang="ja-JP" altLang="en-US" sz="1301" dirty="0">
                <a:latin typeface="+mj-lt"/>
              </a:endParaRPr>
            </a:p>
          </p:txBody>
        </p:sp>
      </p:grp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204051"/>
              </p:ext>
            </p:extLst>
          </p:nvPr>
        </p:nvGraphicFramePr>
        <p:xfrm>
          <a:off x="6442543" y="4398929"/>
          <a:ext cx="4932010" cy="1351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979">
                  <a:extLst>
                    <a:ext uri="{9D8B030D-6E8A-4147-A177-3AD203B41FA5}">
                      <a16:colId xmlns:a16="http://schemas.microsoft.com/office/drawing/2014/main" val="2497784487"/>
                    </a:ext>
                  </a:extLst>
                </a:gridCol>
                <a:gridCol w="922923">
                  <a:extLst>
                    <a:ext uri="{9D8B030D-6E8A-4147-A177-3AD203B41FA5}">
                      <a16:colId xmlns:a16="http://schemas.microsoft.com/office/drawing/2014/main" val="2042411901"/>
                    </a:ext>
                  </a:extLst>
                </a:gridCol>
                <a:gridCol w="849508">
                  <a:extLst>
                    <a:ext uri="{9D8B030D-6E8A-4147-A177-3AD203B41FA5}">
                      <a16:colId xmlns:a16="http://schemas.microsoft.com/office/drawing/2014/main" val="2607431066"/>
                    </a:ext>
                  </a:extLst>
                </a:gridCol>
                <a:gridCol w="1059264">
                  <a:extLst>
                    <a:ext uri="{9D8B030D-6E8A-4147-A177-3AD203B41FA5}">
                      <a16:colId xmlns:a16="http://schemas.microsoft.com/office/drawing/2014/main" val="1137716251"/>
                    </a:ext>
                  </a:extLst>
                </a:gridCol>
                <a:gridCol w="996336">
                  <a:extLst>
                    <a:ext uri="{9D8B030D-6E8A-4147-A177-3AD203B41FA5}">
                      <a16:colId xmlns:a16="http://schemas.microsoft.com/office/drawing/2014/main" val="1611910167"/>
                    </a:ext>
                  </a:extLst>
                </a:gridCol>
              </a:tblGrid>
              <a:tr h="25256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Technology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Category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BW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DL</a:t>
                      </a:r>
                      <a:r>
                        <a:rPr kumimoji="1" lang="en-US" altLang="ja-JP" sz="1300" b="0" baseline="0" dirty="0">
                          <a:latin typeface="+mn-lt"/>
                          <a:cs typeface="Calibri" panose="020F0502020204030204" pitchFamily="34" charset="0"/>
                        </a:rPr>
                        <a:t> peak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UL peak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621835"/>
                  </a:ext>
                </a:extLst>
              </a:tr>
              <a:tr h="25256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NB-</a:t>
                      </a:r>
                      <a:r>
                        <a:rPr kumimoji="1" lang="en-US" altLang="ja-JP" sz="1300" b="0" dirty="0" err="1">
                          <a:latin typeface="+mn-lt"/>
                          <a:cs typeface="Calibri" panose="020F0502020204030204" pitchFamily="34" charset="0"/>
                        </a:rPr>
                        <a:t>IoT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Cat-NB1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200KHz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62.5kbps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25.3kbps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3986048"/>
                  </a:ext>
                </a:extLst>
              </a:tr>
              <a:tr h="25256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LTE-M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Cat-M1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1.4MHz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0.8Mbps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1Mbps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796635"/>
                  </a:ext>
                </a:extLst>
              </a:tr>
              <a:tr h="26390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NR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NSA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&gt;100MHz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4-10Gbps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4-10Gbps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684908"/>
                  </a:ext>
                </a:extLst>
              </a:tr>
              <a:tr h="25256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Redcap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-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20MHz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2-150Mbps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dirty="0">
                          <a:latin typeface="+mn-lt"/>
                          <a:cs typeface="Calibri" panose="020F0502020204030204" pitchFamily="34" charset="0"/>
                        </a:rPr>
                        <a:t>2-50Mbps</a:t>
                      </a:r>
                      <a:endParaRPr kumimoji="1" lang="ja-JP" altLang="en-US" sz="1300" b="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345" marR="74345" marT="37172" marB="3717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759408"/>
                  </a:ext>
                </a:extLst>
              </a:tr>
            </a:tbl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Rel-17 Redcap (Reduced capability)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4" y="1454152"/>
            <a:ext cx="5636140" cy="483023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altLang="ja-JP" sz="2000" dirty="0"/>
              <a:t>Motivation (Use cases)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Wearables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Industrial wireless sensors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Video surveillance</a:t>
            </a:r>
          </a:p>
          <a:p>
            <a:pPr lvl="1">
              <a:spcBef>
                <a:spcPts val="0"/>
              </a:spcBef>
              <a:spcAft>
                <a:spcPts val="488"/>
              </a:spcAft>
            </a:pPr>
            <a:r>
              <a:rPr lang="en-US" altLang="ja-JP" sz="1800" dirty="0"/>
              <a:t>Target data rate 2~150Mbps to accommodate above use cases</a:t>
            </a:r>
            <a:endParaRPr lang="en-GB" altLang="ja-JP" sz="1800" dirty="0"/>
          </a:p>
          <a:p>
            <a:pPr>
              <a:spcBef>
                <a:spcPts val="0"/>
              </a:spcBef>
            </a:pPr>
            <a:r>
              <a:rPr lang="en-GB" altLang="ja-JP" sz="2000" dirty="0"/>
              <a:t>Reduced device capabilities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Bandwidth reduction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Reducing the max number of MIMO layers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Relaxation of the max downlink modulation order</a:t>
            </a:r>
          </a:p>
          <a:p>
            <a:pPr lvl="1">
              <a:spcBef>
                <a:spcPts val="0"/>
              </a:spcBef>
              <a:spcAft>
                <a:spcPts val="488"/>
              </a:spcAft>
            </a:pPr>
            <a:r>
              <a:rPr lang="en-US" altLang="ja-JP" sz="1800" dirty="0"/>
              <a:t>H</a:t>
            </a:r>
            <a:r>
              <a:rPr lang="en-GB" altLang="ja-JP" sz="1800" dirty="0" err="1"/>
              <a:t>alf</a:t>
            </a:r>
            <a:r>
              <a:rPr lang="en-GB" altLang="ja-JP" sz="1800" dirty="0"/>
              <a:t>-duplex (HD) operations in</a:t>
            </a:r>
            <a:r>
              <a:rPr lang="ja-JP" altLang="en-US" sz="1800" dirty="0"/>
              <a:t> </a:t>
            </a:r>
            <a:r>
              <a:rPr lang="en-US" altLang="ja-JP" sz="1800" dirty="0"/>
              <a:t>FDD(only FR1)</a:t>
            </a:r>
            <a:endParaRPr lang="en-GB" altLang="ja-JP" sz="1800" dirty="0"/>
          </a:p>
          <a:p>
            <a:pPr>
              <a:spcBef>
                <a:spcPts val="0"/>
              </a:spcBef>
            </a:pPr>
            <a:r>
              <a:rPr lang="en-GB" altLang="ja-JP" sz="2000" dirty="0"/>
              <a:t>Total cost reduction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FR1 FDD ~67%, TDD ~61%@2Rx, ~72%@1Rx 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FR2 ~53%</a:t>
            </a:r>
          </a:p>
        </p:txBody>
      </p:sp>
      <p:pic>
        <p:nvPicPr>
          <p:cNvPr id="18" name="Picture 1">
            <a:extLst>
              <a:ext uri="{FF2B5EF4-FFF2-40B4-BE49-F238E27FC236}">
                <a16:creationId xmlns:a16="http://schemas.microsoft.com/office/drawing/2014/main" id="{73F629EA-02FA-49C2-804D-A599BFBCE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993584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/>
          <p:cNvGrpSpPr>
            <a:grpSpLocks noChangeAspect="1"/>
          </p:cNvGrpSpPr>
          <p:nvPr/>
        </p:nvGrpSpPr>
        <p:grpSpPr>
          <a:xfrm>
            <a:off x="6794740" y="2097168"/>
            <a:ext cx="4345304" cy="1170964"/>
            <a:chOff x="6781855" y="2661703"/>
            <a:chExt cx="2982842" cy="803810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9053792" y="2661703"/>
              <a:ext cx="710905" cy="200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301" dirty="0">
                  <a:latin typeface="Century Gothic" panose="020B0502020202020204" pitchFamily="34" charset="0"/>
                  <a:cs typeface="Calibri" panose="020F0502020204030204" pitchFamily="34" charset="0"/>
                </a:rPr>
                <a:t>NSSAI=1</a:t>
              </a:r>
            </a:p>
          </p:txBody>
        </p:sp>
        <p:grpSp>
          <p:nvGrpSpPr>
            <p:cNvPr id="20" name="グループ化 19"/>
            <p:cNvGrpSpPr/>
            <p:nvPr/>
          </p:nvGrpSpPr>
          <p:grpSpPr>
            <a:xfrm>
              <a:off x="6781855" y="2683982"/>
              <a:ext cx="2672460" cy="781531"/>
              <a:chOff x="13027" y="2530456"/>
              <a:chExt cx="2672460" cy="781531"/>
            </a:xfrm>
          </p:grpSpPr>
          <p:sp>
            <p:nvSpPr>
              <p:cNvPr id="21" name="楕円 20"/>
              <p:cNvSpPr>
                <a:spLocks/>
              </p:cNvSpPr>
              <p:nvPr/>
            </p:nvSpPr>
            <p:spPr>
              <a:xfrm>
                <a:off x="598965" y="2993481"/>
                <a:ext cx="2086522" cy="318506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30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grpSp>
            <p:nvGrpSpPr>
              <p:cNvPr id="22" name="グループ化 21"/>
              <p:cNvGrpSpPr>
                <a:grpSpLocks/>
              </p:cNvGrpSpPr>
              <p:nvPr/>
            </p:nvGrpSpPr>
            <p:grpSpPr>
              <a:xfrm>
                <a:off x="2167883" y="2694333"/>
                <a:ext cx="108000" cy="396000"/>
                <a:chOff x="7476670" y="4155625"/>
                <a:chExt cx="117916" cy="417379"/>
              </a:xfrm>
            </p:grpSpPr>
            <p:cxnSp>
              <p:nvCxnSpPr>
                <p:cNvPr id="32" name="直線コネクタ 31"/>
                <p:cNvCxnSpPr>
                  <a:cxnSpLocks noChangeAspect="1"/>
                </p:cNvCxnSpPr>
                <p:nvPr/>
              </p:nvCxnSpPr>
              <p:spPr>
                <a:xfrm>
                  <a:off x="7536368" y="4155625"/>
                  <a:ext cx="210" cy="417379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直線コネクタ 32"/>
                <p:cNvCxnSpPr>
                  <a:cxnSpLocks noChangeAspect="1"/>
                </p:cNvCxnSpPr>
                <p:nvPr/>
              </p:nvCxnSpPr>
              <p:spPr>
                <a:xfrm>
                  <a:off x="7594585" y="4191308"/>
                  <a:ext cx="1" cy="224897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線コネクタ 33"/>
                <p:cNvCxnSpPr>
                  <a:cxnSpLocks noChangeAspect="1"/>
                </p:cNvCxnSpPr>
                <p:nvPr/>
              </p:nvCxnSpPr>
              <p:spPr>
                <a:xfrm>
                  <a:off x="7476670" y="4191308"/>
                  <a:ext cx="1" cy="224897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楕円 22"/>
              <p:cNvSpPr>
                <a:spLocks/>
              </p:cNvSpPr>
              <p:nvPr/>
            </p:nvSpPr>
            <p:spPr>
              <a:xfrm>
                <a:off x="691127" y="3006064"/>
                <a:ext cx="989432" cy="233581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301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pic>
            <p:nvPicPr>
              <p:cNvPr id="24" name="図 2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499278" y="2770541"/>
                <a:ext cx="285896" cy="410400"/>
              </a:xfrm>
              <a:prstGeom prst="rect">
                <a:avLst/>
              </a:prstGeom>
            </p:spPr>
          </p:pic>
          <p:grpSp>
            <p:nvGrpSpPr>
              <p:cNvPr id="25" name="グループ化 24"/>
              <p:cNvGrpSpPr>
                <a:grpSpLocks/>
              </p:cNvGrpSpPr>
              <p:nvPr/>
            </p:nvGrpSpPr>
            <p:grpSpPr>
              <a:xfrm>
                <a:off x="1198843" y="2698185"/>
                <a:ext cx="108000" cy="396000"/>
                <a:chOff x="7476670" y="4155624"/>
                <a:chExt cx="117916" cy="417379"/>
              </a:xfrm>
            </p:grpSpPr>
            <p:cxnSp>
              <p:nvCxnSpPr>
                <p:cNvPr id="29" name="直線コネクタ 28"/>
                <p:cNvCxnSpPr>
                  <a:cxnSpLocks noChangeAspect="1"/>
                </p:cNvCxnSpPr>
                <p:nvPr/>
              </p:nvCxnSpPr>
              <p:spPr>
                <a:xfrm>
                  <a:off x="7536368" y="4155624"/>
                  <a:ext cx="210" cy="417379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線コネクタ 29"/>
                <p:cNvCxnSpPr>
                  <a:cxnSpLocks noChangeAspect="1"/>
                </p:cNvCxnSpPr>
                <p:nvPr/>
              </p:nvCxnSpPr>
              <p:spPr>
                <a:xfrm>
                  <a:off x="7594585" y="4191308"/>
                  <a:ext cx="1" cy="224897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コネクタ 30"/>
                <p:cNvCxnSpPr>
                  <a:cxnSpLocks noChangeAspect="1"/>
                </p:cNvCxnSpPr>
                <p:nvPr/>
              </p:nvCxnSpPr>
              <p:spPr>
                <a:xfrm>
                  <a:off x="7476670" y="4191308"/>
                  <a:ext cx="1" cy="224897"/>
                </a:xfrm>
                <a:prstGeom prst="line">
                  <a:avLst/>
                </a:prstGeom>
                <a:ln w="317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直線矢印コネクタ 25"/>
              <p:cNvCxnSpPr/>
              <p:nvPr/>
            </p:nvCxnSpPr>
            <p:spPr>
              <a:xfrm flipV="1">
                <a:off x="1824395" y="2804821"/>
                <a:ext cx="295861" cy="95894"/>
              </a:xfrm>
              <a:prstGeom prst="straightConnector1">
                <a:avLst/>
              </a:prstGeom>
              <a:ln w="12700">
                <a:solidFill>
                  <a:schemeClr val="tx1">
                    <a:lumMod val="90000"/>
                    <a:lumOff val="10000"/>
                  </a:schemeClr>
                </a:solidFill>
                <a:headEnd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テキスト ボックス 26"/>
              <p:cNvSpPr txBox="1"/>
              <p:nvPr/>
            </p:nvSpPr>
            <p:spPr>
              <a:xfrm>
                <a:off x="877514" y="2530456"/>
                <a:ext cx="1571794" cy="2007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1301" dirty="0">
                    <a:latin typeface="Century Gothic" panose="020B0502020202020204" pitchFamily="34" charset="0"/>
                    <a:cs typeface="Calibri" panose="020F0502020204030204" pitchFamily="34" charset="0"/>
                  </a:rPr>
                  <a:t>NSSAI=1</a:t>
                </a:r>
              </a:p>
            </p:txBody>
          </p:sp>
          <p:sp>
            <p:nvSpPr>
              <p:cNvPr id="28" name="テキスト ボックス 27"/>
              <p:cNvSpPr txBox="1"/>
              <p:nvPr/>
            </p:nvSpPr>
            <p:spPr>
              <a:xfrm>
                <a:off x="13027" y="2654780"/>
                <a:ext cx="1571794" cy="2007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1301" dirty="0">
                    <a:latin typeface="Century Gothic" panose="020B0502020202020204" pitchFamily="34" charset="0"/>
                    <a:cs typeface="Calibri" panose="020F0502020204030204" pitchFamily="34" charset="0"/>
                  </a:rPr>
                  <a:t>NSSAI=2</a:t>
                </a:r>
              </a:p>
            </p:txBody>
          </p:sp>
        </p:grpSp>
      </p:grpSp>
      <p:graphicFrame>
        <p:nvGraphicFramePr>
          <p:cNvPr id="47" name="表 4">
            <a:extLst>
              <a:ext uri="{FF2B5EF4-FFF2-40B4-BE49-F238E27FC236}">
                <a16:creationId xmlns:a16="http://schemas.microsoft.com/office/drawing/2014/main" id="{A6A3DAD5-D0A1-40CC-A875-43AC630FF9AD}"/>
              </a:ext>
            </a:extLst>
          </p:cNvPr>
          <p:cNvGraphicFramePr>
            <a:graphicFrameLocks noGrp="1"/>
          </p:cNvGraphicFramePr>
          <p:nvPr/>
        </p:nvGraphicFramePr>
        <p:xfrm>
          <a:off x="7759075" y="4414125"/>
          <a:ext cx="2905322" cy="988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745">
                  <a:extLst>
                    <a:ext uri="{9D8B030D-6E8A-4147-A177-3AD203B41FA5}">
                      <a16:colId xmlns:a16="http://schemas.microsoft.com/office/drawing/2014/main" val="298000007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4279398588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3534240729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1431818673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1816284506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3067923454"/>
                    </a:ext>
                  </a:extLst>
                </a:gridCol>
                <a:gridCol w="293745">
                  <a:extLst>
                    <a:ext uri="{9D8B030D-6E8A-4147-A177-3AD203B41FA5}">
                      <a16:colId xmlns:a16="http://schemas.microsoft.com/office/drawing/2014/main" val="2001629994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916075784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2746549493"/>
                    </a:ext>
                  </a:extLst>
                </a:gridCol>
                <a:gridCol w="289729">
                  <a:extLst>
                    <a:ext uri="{9D8B030D-6E8A-4147-A177-3AD203B41FA5}">
                      <a16:colId xmlns:a16="http://schemas.microsoft.com/office/drawing/2014/main" val="2454899455"/>
                    </a:ext>
                  </a:extLst>
                </a:gridCol>
              </a:tblGrid>
              <a:tr h="272597"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0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1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2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3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4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5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6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7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8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Century Gothic" panose="020B0502020202020204" pitchFamily="34" charset="0"/>
                        </a:rPr>
                        <a:t>9</a:t>
                      </a:r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162694"/>
                  </a:ext>
                </a:extLst>
              </a:tr>
              <a:tr h="358162"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271229"/>
                  </a:ext>
                </a:extLst>
              </a:tr>
              <a:tr h="358162"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Century Gothic" panose="020B0502020202020204" pitchFamily="34" charset="0"/>
                      </a:endParaRPr>
                    </a:p>
                  </a:txBody>
                  <a:tcPr marL="74345" marR="74345" marT="37172" marB="371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652565"/>
                  </a:ext>
                </a:extLst>
              </a:tr>
            </a:tbl>
          </a:graphicData>
        </a:graphic>
      </p:graphicFrame>
      <p:grpSp>
        <p:nvGrpSpPr>
          <p:cNvPr id="48" name="グループ化 47"/>
          <p:cNvGrpSpPr/>
          <p:nvPr/>
        </p:nvGrpSpPr>
        <p:grpSpPr>
          <a:xfrm>
            <a:off x="7759075" y="4159880"/>
            <a:ext cx="484123" cy="139784"/>
            <a:chOff x="3374723" y="2846671"/>
            <a:chExt cx="595446" cy="171927"/>
          </a:xfrm>
        </p:grpSpPr>
        <p:sp>
          <p:nvSpPr>
            <p:cNvPr id="49" name="フローチャート: 手操作入力 48">
              <a:extLst>
                <a:ext uri="{FF2B5EF4-FFF2-40B4-BE49-F238E27FC236}">
                  <a16:creationId xmlns:a16="http://schemas.microsoft.com/office/drawing/2014/main" id="{6B1A3907-2145-49B3-A038-6FAA6A4C07C8}"/>
                </a:ext>
              </a:extLst>
            </p:cNvPr>
            <p:cNvSpPr/>
            <p:nvPr/>
          </p:nvSpPr>
          <p:spPr>
            <a:xfrm rot="5400000">
              <a:off x="3455868" y="2765526"/>
              <a:ext cx="171668" cy="333957"/>
            </a:xfrm>
            <a:prstGeom prst="flowChartManualInput">
              <a:avLst/>
            </a:prstGeom>
            <a:solidFill>
              <a:srgbClr val="FF0000"/>
            </a:solidFill>
            <a:ln w="1905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463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フローチャート: 手操作入力 49">
              <a:extLst>
                <a:ext uri="{FF2B5EF4-FFF2-40B4-BE49-F238E27FC236}">
                  <a16:creationId xmlns:a16="http://schemas.microsoft.com/office/drawing/2014/main" id="{8CE33541-7922-4D66-BDC1-99974B919CA2}"/>
                </a:ext>
              </a:extLst>
            </p:cNvPr>
            <p:cNvSpPr/>
            <p:nvPr/>
          </p:nvSpPr>
          <p:spPr>
            <a:xfrm rot="16200000">
              <a:off x="3717357" y="2765785"/>
              <a:ext cx="171668" cy="333957"/>
            </a:xfrm>
            <a:prstGeom prst="flowChartManualInput">
              <a:avLst/>
            </a:prstGeom>
            <a:solidFill>
              <a:srgbClr val="0000FF"/>
            </a:solidFill>
            <a:ln w="1905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463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DEBFB0B-86FF-4AC6-9C23-5C6371F14BDF}"/>
              </a:ext>
            </a:extLst>
          </p:cNvPr>
          <p:cNvSpPr txBox="1"/>
          <p:nvPr/>
        </p:nvSpPr>
        <p:spPr>
          <a:xfrm>
            <a:off x="8243199" y="4117058"/>
            <a:ext cx="987834" cy="29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1" dirty="0">
                <a:latin typeface="Century Gothic" panose="020B0502020202020204" pitchFamily="34" charset="0"/>
                <a:cs typeface="Calibri" panose="020F0502020204030204" pitchFamily="34" charset="0"/>
              </a:rPr>
              <a:t>:</a:t>
            </a:r>
            <a:r>
              <a:rPr kumimoji="1" lang="ja-JP" altLang="en-US" sz="1301" dirty="0"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ja-JP" sz="1301" dirty="0">
                <a:latin typeface="Century Gothic" panose="020B0502020202020204" pitchFamily="34" charset="0"/>
                <a:cs typeface="Calibri" panose="020F0502020204030204" pitchFamily="34" charset="0"/>
              </a:rPr>
              <a:t>PRACH</a:t>
            </a:r>
            <a:endParaRPr kumimoji="1" lang="ja-JP" altLang="en-US" sz="1301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73DA80E-5A93-4851-82FC-B2291B3A7996}"/>
              </a:ext>
            </a:extLst>
          </p:cNvPr>
          <p:cNvSpPr txBox="1"/>
          <p:nvPr/>
        </p:nvSpPr>
        <p:spPr>
          <a:xfrm>
            <a:off x="9921766" y="4117058"/>
            <a:ext cx="861449" cy="29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1" dirty="0">
                <a:latin typeface="Century Gothic" panose="020B0502020202020204" pitchFamily="34" charset="0"/>
                <a:cs typeface="Calibri" panose="020F0502020204030204" pitchFamily="34" charset="0"/>
              </a:rPr>
              <a:t>→ </a:t>
            </a:r>
            <a:r>
              <a:rPr lang="en-US" altLang="ja-JP" sz="1301" dirty="0">
                <a:latin typeface="Century Gothic" panose="020B0502020202020204" pitchFamily="34" charset="0"/>
                <a:cs typeface="Calibri" panose="020F0502020204030204" pitchFamily="34" charset="0"/>
              </a:rPr>
              <a:t>Time</a:t>
            </a:r>
            <a:endParaRPr kumimoji="1" lang="ja-JP" altLang="en-US" sz="976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D31D5615-F7E8-4EDB-95FB-B3CFB5A02FDD}"/>
              </a:ext>
            </a:extLst>
          </p:cNvPr>
          <p:cNvSpPr txBox="1"/>
          <p:nvPr/>
        </p:nvSpPr>
        <p:spPr>
          <a:xfrm>
            <a:off x="7368468" y="4392317"/>
            <a:ext cx="384849" cy="1276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301" dirty="0">
                <a:latin typeface="Century Gothic" panose="020B0502020202020204" pitchFamily="34" charset="0"/>
                <a:cs typeface="Calibri" panose="020F0502020204030204" pitchFamily="34" charset="0"/>
              </a:rPr>
              <a:t>→</a:t>
            </a:r>
            <a:r>
              <a:rPr lang="en-US" altLang="ja-JP" sz="1301" dirty="0">
                <a:latin typeface="Century Gothic" panose="020B0502020202020204" pitchFamily="34" charset="0"/>
                <a:cs typeface="Calibri" panose="020F0502020204030204" pitchFamily="34" charset="0"/>
              </a:rPr>
              <a:t>Frequency</a:t>
            </a:r>
            <a:endParaRPr kumimoji="1" lang="ja-JP" altLang="en-US" sz="1301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吹き出し: 四角形 60">
            <a:extLst>
              <a:ext uri="{FF2B5EF4-FFF2-40B4-BE49-F238E27FC236}">
                <a16:creationId xmlns:a16="http://schemas.microsoft.com/office/drawing/2014/main" id="{7DB890A4-064E-4323-97B0-38EF822CD51B}"/>
              </a:ext>
            </a:extLst>
          </p:cNvPr>
          <p:cNvSpPr/>
          <p:nvPr/>
        </p:nvSpPr>
        <p:spPr>
          <a:xfrm>
            <a:off x="9168103" y="3794159"/>
            <a:ext cx="1105628" cy="413468"/>
          </a:xfrm>
          <a:prstGeom prst="wedgeRectCallout">
            <a:avLst>
              <a:gd name="adj1" fmla="val -6404"/>
              <a:gd name="adj2" fmla="val 19870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301" dirty="0">
                <a:solidFill>
                  <a:srgbClr val="FF000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RACH</a:t>
            </a:r>
            <a:r>
              <a:rPr kumimoji="1" lang="ja-JP" altLang="en-US" sz="1301" dirty="0">
                <a:solidFill>
                  <a:srgbClr val="FF000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ja-JP" sz="1301" dirty="0">
                <a:solidFill>
                  <a:srgbClr val="FF000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for NSSAI1</a:t>
            </a:r>
            <a:endParaRPr kumimoji="1" lang="ja-JP" altLang="en-US" sz="1301" dirty="0">
              <a:solidFill>
                <a:srgbClr val="FF0000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吹き出し: 四角形 60">
            <a:extLst>
              <a:ext uri="{FF2B5EF4-FFF2-40B4-BE49-F238E27FC236}">
                <a16:creationId xmlns:a16="http://schemas.microsoft.com/office/drawing/2014/main" id="{7DB890A4-064E-4323-97B0-38EF822CD51B}"/>
              </a:ext>
            </a:extLst>
          </p:cNvPr>
          <p:cNvSpPr/>
          <p:nvPr/>
        </p:nvSpPr>
        <p:spPr>
          <a:xfrm>
            <a:off x="10230401" y="5424852"/>
            <a:ext cx="1105628" cy="413468"/>
          </a:xfrm>
          <a:prstGeom prst="wedgeRectCallout">
            <a:avLst>
              <a:gd name="adj1" fmla="val -46575"/>
              <a:gd name="adj2" fmla="val -10486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301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RACH</a:t>
            </a:r>
            <a:r>
              <a:rPr kumimoji="1" lang="ja-JP" altLang="en-US" sz="1301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ja-JP" sz="1301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for NSSAI2</a:t>
            </a:r>
            <a:endParaRPr kumimoji="1" lang="ja-JP" altLang="en-US" sz="1301" dirty="0">
              <a:solidFill>
                <a:srgbClr val="002060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Rel-17 RAN slicing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4" y="1454152"/>
            <a:ext cx="6595662" cy="483023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ja-JP" sz="2000" dirty="0"/>
              <a:t>Motivation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Fast</a:t>
            </a:r>
            <a:r>
              <a:rPr lang="ja-JP" altLang="en-US" sz="1800" dirty="0"/>
              <a:t> </a:t>
            </a:r>
            <a:r>
              <a:rPr lang="en-US" altLang="ja-JP" sz="1800" dirty="0"/>
              <a:t>access to intended Slices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Slice service continuity for UE mobility</a:t>
            </a:r>
          </a:p>
          <a:p>
            <a:pPr>
              <a:spcBef>
                <a:spcPts val="0"/>
              </a:spcBef>
            </a:pPr>
            <a:r>
              <a:rPr lang="en-GB" altLang="ja-JP" sz="2000" dirty="0"/>
              <a:t>Cell reselection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Fast UE access to the cell supporting the intended slice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Slice related information for cell selection is provided by both broadcast and dedicated signaling</a:t>
            </a:r>
          </a:p>
          <a:p>
            <a:pPr>
              <a:spcBef>
                <a:spcPts val="0"/>
              </a:spcBef>
            </a:pPr>
            <a:r>
              <a:rPr lang="en-US" altLang="ja-JP" sz="2000" dirty="0"/>
              <a:t> RACH partitioning</a:t>
            </a:r>
            <a:endParaRPr lang="en-GB" altLang="ja-JP" sz="2000" dirty="0"/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Access resource isolation, providing guaranteed RA resources for their sensitive slices</a:t>
            </a:r>
          </a:p>
          <a:p>
            <a:pPr>
              <a:spcBef>
                <a:spcPts val="0"/>
              </a:spcBef>
            </a:pPr>
            <a:r>
              <a:rPr lang="en-US" altLang="ja-JP" sz="2000" dirty="0"/>
              <a:t>Support</a:t>
            </a:r>
            <a:r>
              <a:rPr lang="en-GB" altLang="ja-JP" sz="2000" dirty="0"/>
              <a:t> service continuity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Solutions for the scenarios caused by slice resource shortage/overload</a:t>
            </a:r>
          </a:p>
          <a:p>
            <a:pPr lvl="1">
              <a:spcBef>
                <a:spcPts val="0"/>
              </a:spcBef>
            </a:pPr>
            <a:r>
              <a:rPr lang="en-GB" altLang="ja-JP" sz="1800" dirty="0"/>
              <a:t>Candidate solutions are Configuration Based Solution, Slice resource re-partitioning, Multi-carrier radio resource sharing</a:t>
            </a:r>
          </a:p>
        </p:txBody>
      </p:sp>
      <p:pic>
        <p:nvPicPr>
          <p:cNvPr id="37" name="Picture 1">
            <a:extLst>
              <a:ext uri="{FF2B5EF4-FFF2-40B4-BE49-F238E27FC236}">
                <a16:creationId xmlns:a16="http://schemas.microsoft.com/office/drawing/2014/main" id="{FFDE4019-EBC2-4BA1-9E83-114E35322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041646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グループ化 84"/>
          <p:cNvGrpSpPr/>
          <p:nvPr/>
        </p:nvGrpSpPr>
        <p:grpSpPr>
          <a:xfrm>
            <a:off x="8176255" y="4754926"/>
            <a:ext cx="2805557" cy="827183"/>
            <a:chOff x="3248034" y="2721410"/>
            <a:chExt cx="3604663" cy="1121333"/>
          </a:xfrm>
        </p:grpSpPr>
        <p:sp>
          <p:nvSpPr>
            <p:cNvPr id="102" name="台形 101"/>
            <p:cNvSpPr/>
            <p:nvPr/>
          </p:nvSpPr>
          <p:spPr>
            <a:xfrm>
              <a:off x="5212807" y="3093720"/>
              <a:ext cx="1518460" cy="454271"/>
            </a:xfrm>
            <a:prstGeom prst="trapezoid">
              <a:avLst>
                <a:gd name="adj" fmla="val 16238"/>
              </a:avLst>
            </a:prstGeom>
            <a:solidFill>
              <a:srgbClr val="7573ED">
                <a:lumMod val="40000"/>
                <a:lumOff val="60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umimoji="0" lang="en-US" altLang="ja-JP" sz="1138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DL</a:t>
              </a:r>
            </a:p>
            <a:p>
              <a:pPr algn="ctr">
                <a:defRPr/>
              </a:pPr>
              <a:r>
                <a:rPr kumimoji="0" lang="en-US" altLang="ja-JP" sz="854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(Adjacent carrier)</a:t>
              </a:r>
              <a:endParaRPr kumimoji="0" lang="ja-JP" altLang="en-US" sz="854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103" name="台形 102"/>
            <p:cNvSpPr/>
            <p:nvPr/>
          </p:nvSpPr>
          <p:spPr>
            <a:xfrm>
              <a:off x="3342100" y="2915581"/>
              <a:ext cx="2130909" cy="609924"/>
            </a:xfrm>
            <a:prstGeom prst="trapezoid">
              <a:avLst>
                <a:gd name="adj" fmla="val 71690"/>
              </a:avLst>
            </a:prstGeom>
            <a:solidFill>
              <a:srgbClr val="EA6031">
                <a:alpha val="75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37172" rIns="0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umimoji="0" lang="en-US" altLang="ja-JP" sz="1138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Meiryo UI"/>
                </a:rPr>
                <a:t>UL</a:t>
              </a:r>
              <a:endParaRPr kumimoji="0" lang="ja-JP" altLang="en-US" sz="1138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cxnSp>
          <p:nvCxnSpPr>
            <p:cNvPr id="104" name="直線矢印コネクタ 103"/>
            <p:cNvCxnSpPr/>
            <p:nvPr/>
          </p:nvCxnSpPr>
          <p:spPr>
            <a:xfrm>
              <a:off x="3248034" y="3546672"/>
              <a:ext cx="3604663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62626"/>
              </a:solidFill>
              <a:prstDash val="solid"/>
              <a:tailEnd type="triangle"/>
            </a:ln>
            <a:effectLst/>
          </p:spPr>
        </p:cxnSp>
        <p:cxnSp>
          <p:nvCxnSpPr>
            <p:cNvPr id="105" name="直線コネクタ 104"/>
            <p:cNvCxnSpPr/>
            <p:nvPr/>
          </p:nvCxnSpPr>
          <p:spPr>
            <a:xfrm>
              <a:off x="4407554" y="3478905"/>
              <a:ext cx="0" cy="127000"/>
            </a:xfrm>
            <a:prstGeom prst="line">
              <a:avLst/>
            </a:prstGeom>
            <a:noFill/>
            <a:ln w="9525" cap="flat" cmpd="sng" algn="ctr">
              <a:solidFill>
                <a:srgbClr val="262626"/>
              </a:solidFill>
              <a:prstDash val="solid"/>
            </a:ln>
            <a:effectLst/>
          </p:spPr>
        </p:cxnSp>
        <p:sp>
          <p:nvSpPr>
            <p:cNvPr id="106" name="テキスト ボックス 51"/>
            <p:cNvSpPr txBox="1"/>
            <p:nvPr/>
          </p:nvSpPr>
          <p:spPr>
            <a:xfrm>
              <a:off x="4014996" y="3547990"/>
              <a:ext cx="785114" cy="294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umimoji="0" lang="en-US" altLang="ja-JP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Carrier</a:t>
              </a:r>
              <a:r>
                <a:rPr kumimoji="0" lang="ja-JP" altLang="en-US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 </a:t>
              </a:r>
              <a:r>
                <a:rPr kumimoji="0" lang="en-US" altLang="ja-JP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1</a:t>
              </a:r>
              <a:endParaRPr kumimoji="0" lang="ja-JP" altLang="en-US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cxnSp>
          <p:nvCxnSpPr>
            <p:cNvPr id="107" name="直線コネクタ 106"/>
            <p:cNvCxnSpPr/>
            <p:nvPr/>
          </p:nvCxnSpPr>
          <p:spPr>
            <a:xfrm>
              <a:off x="5921846" y="3478905"/>
              <a:ext cx="0" cy="127000"/>
            </a:xfrm>
            <a:prstGeom prst="line">
              <a:avLst/>
            </a:prstGeom>
            <a:noFill/>
            <a:ln w="9525" cap="flat" cmpd="sng" algn="ctr">
              <a:solidFill>
                <a:srgbClr val="262626"/>
              </a:solidFill>
              <a:prstDash val="solid"/>
            </a:ln>
            <a:effectLst/>
          </p:spPr>
        </p:cxnSp>
        <p:sp>
          <p:nvSpPr>
            <p:cNvPr id="108" name="環状矢印 107"/>
            <p:cNvSpPr/>
            <p:nvPr/>
          </p:nvSpPr>
          <p:spPr>
            <a:xfrm rot="353269">
              <a:off x="4686750" y="2721410"/>
              <a:ext cx="724836" cy="574047"/>
            </a:xfrm>
            <a:prstGeom prst="circularArrow">
              <a:avLst>
                <a:gd name="adj1" fmla="val 4469"/>
                <a:gd name="adj2" fmla="val 776344"/>
                <a:gd name="adj3" fmla="val 20577968"/>
                <a:gd name="adj4" fmla="val 10800000"/>
                <a:gd name="adj5" fmla="val 11776"/>
              </a:avLst>
            </a:prstGeom>
            <a:solidFill>
              <a:srgbClr val="FF000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kumimoji="0"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109" name="爆発 1 108"/>
            <p:cNvSpPr/>
            <p:nvPr/>
          </p:nvSpPr>
          <p:spPr>
            <a:xfrm>
              <a:off x="5280903" y="2965163"/>
              <a:ext cx="316430" cy="316430"/>
            </a:xfrm>
            <a:prstGeom prst="irregularSeal1">
              <a:avLst/>
            </a:prstGeom>
            <a:solidFill>
              <a:srgbClr val="FF000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kumimoji="0"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110" name="テキスト ボックス 51"/>
            <p:cNvSpPr txBox="1"/>
            <p:nvPr/>
          </p:nvSpPr>
          <p:spPr>
            <a:xfrm>
              <a:off x="5530555" y="3547991"/>
              <a:ext cx="785114" cy="294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umimoji="0" lang="en-US" altLang="ja-JP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Carrier</a:t>
              </a:r>
              <a:r>
                <a:rPr kumimoji="0" lang="ja-JP" altLang="en-US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 </a:t>
              </a:r>
              <a:r>
                <a:rPr kumimoji="0" lang="en-US" altLang="ja-JP" sz="813" kern="0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2</a:t>
              </a:r>
              <a:endParaRPr kumimoji="0" lang="ja-JP" altLang="en-US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6301485" y="4091600"/>
            <a:ext cx="1774155" cy="1232059"/>
            <a:chOff x="51715" y="901541"/>
            <a:chExt cx="2279488" cy="1670187"/>
          </a:xfrm>
        </p:grpSpPr>
        <p:sp>
          <p:nvSpPr>
            <p:cNvPr id="87" name="楕円 86"/>
            <p:cNvSpPr/>
            <p:nvPr/>
          </p:nvSpPr>
          <p:spPr>
            <a:xfrm>
              <a:off x="76065" y="1425605"/>
              <a:ext cx="1958829" cy="871189"/>
            </a:xfrm>
            <a:prstGeom prst="ellipse">
              <a:avLst/>
            </a:prstGeom>
            <a:solidFill>
              <a:srgbClr val="7573ED">
                <a:alpha val="32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88" name="楕円 87"/>
            <p:cNvSpPr/>
            <p:nvPr/>
          </p:nvSpPr>
          <p:spPr>
            <a:xfrm>
              <a:off x="342571" y="1425606"/>
              <a:ext cx="1958829" cy="871188"/>
            </a:xfrm>
            <a:prstGeom prst="ellipse">
              <a:avLst/>
            </a:prstGeom>
            <a:solidFill>
              <a:srgbClr val="FF0000">
                <a:alpha val="32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89" name="フリーフォーム 55">
              <a:extLst>
                <a:ext uri="{FF2B5EF4-FFF2-40B4-BE49-F238E27FC236}">
                  <a16:creationId xmlns:a16="http://schemas.microsoft.com/office/drawing/2014/main" id="{3352139E-897D-4CF5-B77E-DBBC6CB62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1973" y="1075491"/>
              <a:ext cx="257311" cy="596117"/>
            </a:xfrm>
            <a:custGeom>
              <a:avLst/>
              <a:gdLst>
                <a:gd name="connsiteX0" fmla="*/ 1344584 w 1817148"/>
                <a:gd name="connsiteY0" fmla="*/ 2822896 h 4209830"/>
                <a:gd name="connsiteX1" fmla="*/ 980944 w 1817148"/>
                <a:gd name="connsiteY1" fmla="*/ 3077305 h 4209830"/>
                <a:gd name="connsiteX2" fmla="*/ 980945 w 1817148"/>
                <a:gd name="connsiteY2" fmla="*/ 3671873 h 4209830"/>
                <a:gd name="connsiteX3" fmla="*/ 1524539 w 1817148"/>
                <a:gd name="connsiteY3" fmla="*/ 3345523 h 4209830"/>
                <a:gd name="connsiteX4" fmla="*/ 468607 w 1817148"/>
                <a:gd name="connsiteY4" fmla="*/ 2819224 h 4209830"/>
                <a:gd name="connsiteX5" fmla="*/ 288529 w 1817148"/>
                <a:gd name="connsiteY5" fmla="*/ 3342208 h 4209830"/>
                <a:gd name="connsiteX6" fmla="*/ 836929 w 1817148"/>
                <a:gd name="connsiteY6" fmla="*/ 3671719 h 4209830"/>
                <a:gd name="connsiteX7" fmla="*/ 836928 w 1817148"/>
                <a:gd name="connsiteY7" fmla="*/ 3077125 h 4209830"/>
                <a:gd name="connsiteX8" fmla="*/ 1122438 w 1817148"/>
                <a:gd name="connsiteY8" fmla="*/ 2177736 h 4209830"/>
                <a:gd name="connsiteX9" fmla="*/ 980944 w 1817148"/>
                <a:gd name="connsiteY9" fmla="*/ 2305030 h 4209830"/>
                <a:gd name="connsiteX10" fmla="*/ 980945 w 1817148"/>
                <a:gd name="connsiteY10" fmla="*/ 2901493 h 4209830"/>
                <a:gd name="connsiteX11" fmla="*/ 1295799 w 1817148"/>
                <a:gd name="connsiteY11" fmla="*/ 2681215 h 4209830"/>
                <a:gd name="connsiteX12" fmla="*/ 690985 w 1817148"/>
                <a:gd name="connsiteY12" fmla="*/ 2173391 h 4209830"/>
                <a:gd name="connsiteX13" fmla="*/ 517383 w 1817148"/>
                <a:gd name="connsiteY13" fmla="*/ 2677567 h 4209830"/>
                <a:gd name="connsiteX14" fmla="*/ 836928 w 1817148"/>
                <a:gd name="connsiteY14" fmla="*/ 2901313 h 4209830"/>
                <a:gd name="connsiteX15" fmla="*/ 836927 w 1817148"/>
                <a:gd name="connsiteY15" fmla="*/ 2304798 h 4209830"/>
                <a:gd name="connsiteX16" fmla="*/ 980944 w 1817148"/>
                <a:gd name="connsiteY16" fmla="*/ 1766810 h 4209830"/>
                <a:gd name="connsiteX17" fmla="*/ 980944 w 1817148"/>
                <a:gd name="connsiteY17" fmla="*/ 2111237 h 4209830"/>
                <a:gd name="connsiteX18" fmla="*/ 1071491 w 1817148"/>
                <a:gd name="connsiteY18" fmla="*/ 2029777 h 4209830"/>
                <a:gd name="connsiteX19" fmla="*/ 836928 w 1817148"/>
                <a:gd name="connsiteY19" fmla="*/ 1749542 h 4209830"/>
                <a:gd name="connsiteX20" fmla="*/ 741922 w 1817148"/>
                <a:gd name="connsiteY20" fmla="*/ 2025461 h 4209830"/>
                <a:gd name="connsiteX21" fmla="*/ 836928 w 1817148"/>
                <a:gd name="connsiteY21" fmla="*/ 2111005 h 4209830"/>
                <a:gd name="connsiteX22" fmla="*/ 908574 w 1817148"/>
                <a:gd name="connsiteY22" fmla="*/ 838831 h 4209830"/>
                <a:gd name="connsiteX23" fmla="*/ 835782 w 1817148"/>
                <a:gd name="connsiteY23" fmla="*/ 911623 h 4209830"/>
                <a:gd name="connsiteX24" fmla="*/ 908574 w 1817148"/>
                <a:gd name="connsiteY24" fmla="*/ 984415 h 4209830"/>
                <a:gd name="connsiteX25" fmla="*/ 981366 w 1817148"/>
                <a:gd name="connsiteY25" fmla="*/ 911623 h 4209830"/>
                <a:gd name="connsiteX26" fmla="*/ 908574 w 1817148"/>
                <a:gd name="connsiteY26" fmla="*/ 838831 h 4209830"/>
                <a:gd name="connsiteX27" fmla="*/ 911060 w 1817148"/>
                <a:gd name="connsiteY27" fmla="*/ 714738 h 4209830"/>
                <a:gd name="connsiteX28" fmla="*/ 1107945 w 1817148"/>
                <a:gd name="connsiteY28" fmla="*/ 911623 h 4209830"/>
                <a:gd name="connsiteX29" fmla="*/ 987697 w 1817148"/>
                <a:gd name="connsiteY29" fmla="*/ 1093036 h 4209830"/>
                <a:gd name="connsiteX30" fmla="*/ 980943 w 1817148"/>
                <a:gd name="connsiteY30" fmla="*/ 1094400 h 4209830"/>
                <a:gd name="connsiteX31" fmla="*/ 980944 w 1817148"/>
                <a:gd name="connsiteY31" fmla="*/ 1331823 h 4209830"/>
                <a:gd name="connsiteX32" fmla="*/ 987079 w 1817148"/>
                <a:gd name="connsiteY32" fmla="*/ 1342274 h 4209830"/>
                <a:gd name="connsiteX33" fmla="*/ 1795785 w 1817148"/>
                <a:gd name="connsiteY33" fmla="*/ 3690927 h 4209830"/>
                <a:gd name="connsiteX34" fmla="*/ 1751144 w 1817148"/>
                <a:gd name="connsiteY34" fmla="*/ 3782455 h 4209830"/>
                <a:gd name="connsiteX35" fmla="*/ 1659615 w 1817148"/>
                <a:gd name="connsiteY35" fmla="*/ 3737814 h 4209830"/>
                <a:gd name="connsiteX36" fmla="*/ 1572480 w 1817148"/>
                <a:gd name="connsiteY36" fmla="*/ 3484754 h 4209830"/>
                <a:gd name="connsiteX37" fmla="*/ 980945 w 1817148"/>
                <a:gd name="connsiteY37" fmla="*/ 3839887 h 4209830"/>
                <a:gd name="connsiteX38" fmla="*/ 980944 w 1817148"/>
                <a:gd name="connsiteY38" fmla="*/ 4137822 h 4209830"/>
                <a:gd name="connsiteX39" fmla="*/ 908936 w 1817148"/>
                <a:gd name="connsiteY39" fmla="*/ 4209830 h 4209830"/>
                <a:gd name="connsiteX40" fmla="*/ 836928 w 1817148"/>
                <a:gd name="connsiteY40" fmla="*/ 4137822 h 4209830"/>
                <a:gd name="connsiteX41" fmla="*/ 836928 w 1817148"/>
                <a:gd name="connsiteY41" fmla="*/ 3839733 h 4209830"/>
                <a:gd name="connsiteX42" fmla="*/ 240595 w 1817148"/>
                <a:gd name="connsiteY42" fmla="*/ 3481420 h 4209830"/>
                <a:gd name="connsiteX43" fmla="*/ 152311 w 1817148"/>
                <a:gd name="connsiteY43" fmla="*/ 3737815 h 4209830"/>
                <a:gd name="connsiteX44" fmla="*/ 60782 w 1817148"/>
                <a:gd name="connsiteY44" fmla="*/ 3782456 h 4209830"/>
                <a:gd name="connsiteX45" fmla="*/ 16141 w 1817148"/>
                <a:gd name="connsiteY45" fmla="*/ 3690928 h 4209830"/>
                <a:gd name="connsiteX46" fmla="*/ 824847 w 1817148"/>
                <a:gd name="connsiteY46" fmla="*/ 1342275 h 4209830"/>
                <a:gd name="connsiteX47" fmla="*/ 836928 w 1817148"/>
                <a:gd name="connsiteY47" fmla="*/ 1321694 h 4209830"/>
                <a:gd name="connsiteX48" fmla="*/ 836928 w 1817148"/>
                <a:gd name="connsiteY48" fmla="*/ 1093542 h 4209830"/>
                <a:gd name="connsiteX49" fmla="*/ 834424 w 1817148"/>
                <a:gd name="connsiteY49" fmla="*/ 1093036 h 4209830"/>
                <a:gd name="connsiteX50" fmla="*/ 714175 w 1817148"/>
                <a:gd name="connsiteY50" fmla="*/ 911623 h 4209830"/>
                <a:gd name="connsiteX51" fmla="*/ 911060 w 1817148"/>
                <a:gd name="connsiteY51" fmla="*/ 714738 h 4209830"/>
                <a:gd name="connsiteX52" fmla="*/ 908574 w 1817148"/>
                <a:gd name="connsiteY52" fmla="*/ 356126 h 4209830"/>
                <a:gd name="connsiteX53" fmla="*/ 1461022 w 1817148"/>
                <a:gd name="connsiteY53" fmla="*/ 908574 h 4209830"/>
                <a:gd name="connsiteX54" fmla="*/ 1217453 w 1817148"/>
                <a:gd name="connsiteY54" fmla="*/ 1366673 h 4209830"/>
                <a:gd name="connsiteX55" fmla="*/ 1163420 w 1817148"/>
                <a:gd name="connsiteY55" fmla="*/ 1396001 h 4209830"/>
                <a:gd name="connsiteX56" fmla="*/ 1125663 w 1817148"/>
                <a:gd name="connsiteY56" fmla="*/ 1250668 h 4209830"/>
                <a:gd name="connsiteX57" fmla="*/ 1137739 w 1817148"/>
                <a:gd name="connsiteY57" fmla="*/ 1244113 h 4209830"/>
                <a:gd name="connsiteX58" fmla="*/ 1318449 w 1817148"/>
                <a:gd name="connsiteY58" fmla="*/ 904238 h 4209830"/>
                <a:gd name="connsiteX59" fmla="*/ 908574 w 1817148"/>
                <a:gd name="connsiteY59" fmla="*/ 494363 h 4209830"/>
                <a:gd name="connsiteX60" fmla="*/ 498699 w 1817148"/>
                <a:gd name="connsiteY60" fmla="*/ 904238 h 4209830"/>
                <a:gd name="connsiteX61" fmla="*/ 679409 w 1817148"/>
                <a:gd name="connsiteY61" fmla="*/ 1244113 h 4209830"/>
                <a:gd name="connsiteX62" fmla="*/ 691485 w 1817148"/>
                <a:gd name="connsiteY62" fmla="*/ 1250668 h 4209830"/>
                <a:gd name="connsiteX63" fmla="*/ 653728 w 1817148"/>
                <a:gd name="connsiteY63" fmla="*/ 1396001 h 4209830"/>
                <a:gd name="connsiteX64" fmla="*/ 599695 w 1817148"/>
                <a:gd name="connsiteY64" fmla="*/ 1366673 h 4209830"/>
                <a:gd name="connsiteX65" fmla="*/ 356126 w 1817148"/>
                <a:gd name="connsiteY65" fmla="*/ 908574 h 4209830"/>
                <a:gd name="connsiteX66" fmla="*/ 908574 w 1817148"/>
                <a:gd name="connsiteY66" fmla="*/ 356126 h 4209830"/>
                <a:gd name="connsiteX67" fmla="*/ 908574 w 1817148"/>
                <a:gd name="connsiteY67" fmla="*/ 0 h 4209830"/>
                <a:gd name="connsiteX68" fmla="*/ 1817148 w 1817148"/>
                <a:gd name="connsiteY68" fmla="*/ 908574 h 4209830"/>
                <a:gd name="connsiteX69" fmla="*/ 1262232 w 1817148"/>
                <a:gd name="connsiteY69" fmla="*/ 1745748 h 4209830"/>
                <a:gd name="connsiteX70" fmla="*/ 1254877 w 1817148"/>
                <a:gd name="connsiteY70" fmla="*/ 1748031 h 4209830"/>
                <a:gd name="connsiteX71" fmla="*/ 1218800 w 1817148"/>
                <a:gd name="connsiteY71" fmla="*/ 1609165 h 4209830"/>
                <a:gd name="connsiteX72" fmla="*/ 1337511 w 1817148"/>
                <a:gd name="connsiteY72" fmla="*/ 1544731 h 4209830"/>
                <a:gd name="connsiteX73" fmla="*/ 1675753 w 1817148"/>
                <a:gd name="connsiteY73" fmla="*/ 908574 h 4209830"/>
                <a:gd name="connsiteX74" fmla="*/ 908574 w 1817148"/>
                <a:gd name="connsiteY74" fmla="*/ 141395 h 4209830"/>
                <a:gd name="connsiteX75" fmla="*/ 141395 w 1817148"/>
                <a:gd name="connsiteY75" fmla="*/ 908574 h 4209830"/>
                <a:gd name="connsiteX76" fmla="*/ 479637 w 1817148"/>
                <a:gd name="connsiteY76" fmla="*/ 1544731 h 4209830"/>
                <a:gd name="connsiteX77" fmla="*/ 598348 w 1817148"/>
                <a:gd name="connsiteY77" fmla="*/ 1609165 h 4209830"/>
                <a:gd name="connsiteX78" fmla="*/ 562271 w 1817148"/>
                <a:gd name="connsiteY78" fmla="*/ 1748031 h 4209830"/>
                <a:gd name="connsiteX79" fmla="*/ 554916 w 1817148"/>
                <a:gd name="connsiteY79" fmla="*/ 1745748 h 4209830"/>
                <a:gd name="connsiteX80" fmla="*/ 0 w 1817148"/>
                <a:gd name="connsiteY80" fmla="*/ 908574 h 4209830"/>
                <a:gd name="connsiteX81" fmla="*/ 908574 w 1817148"/>
                <a:gd name="connsiteY81" fmla="*/ 0 h 4209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817148" h="4209830">
                  <a:moveTo>
                    <a:pt x="1344584" y="2822896"/>
                  </a:moveTo>
                  <a:lnTo>
                    <a:pt x="980944" y="3077305"/>
                  </a:lnTo>
                  <a:lnTo>
                    <a:pt x="980945" y="3671873"/>
                  </a:lnTo>
                  <a:lnTo>
                    <a:pt x="1524539" y="3345523"/>
                  </a:lnTo>
                  <a:close/>
                  <a:moveTo>
                    <a:pt x="468607" y="2819224"/>
                  </a:moveTo>
                  <a:lnTo>
                    <a:pt x="288529" y="3342208"/>
                  </a:lnTo>
                  <a:lnTo>
                    <a:pt x="836929" y="3671719"/>
                  </a:lnTo>
                  <a:lnTo>
                    <a:pt x="836928" y="3077125"/>
                  </a:lnTo>
                  <a:close/>
                  <a:moveTo>
                    <a:pt x="1122438" y="2177736"/>
                  </a:moveTo>
                  <a:lnTo>
                    <a:pt x="980944" y="2305030"/>
                  </a:lnTo>
                  <a:lnTo>
                    <a:pt x="980945" y="2901493"/>
                  </a:lnTo>
                  <a:lnTo>
                    <a:pt x="1295799" y="2681215"/>
                  </a:lnTo>
                  <a:close/>
                  <a:moveTo>
                    <a:pt x="690985" y="2173391"/>
                  </a:moveTo>
                  <a:lnTo>
                    <a:pt x="517383" y="2677567"/>
                  </a:lnTo>
                  <a:lnTo>
                    <a:pt x="836928" y="2901313"/>
                  </a:lnTo>
                  <a:lnTo>
                    <a:pt x="836927" y="2304798"/>
                  </a:lnTo>
                  <a:close/>
                  <a:moveTo>
                    <a:pt x="980944" y="1766810"/>
                  </a:moveTo>
                  <a:lnTo>
                    <a:pt x="980944" y="2111237"/>
                  </a:lnTo>
                  <a:lnTo>
                    <a:pt x="1071491" y="2029777"/>
                  </a:lnTo>
                  <a:close/>
                  <a:moveTo>
                    <a:pt x="836928" y="1749542"/>
                  </a:moveTo>
                  <a:lnTo>
                    <a:pt x="741922" y="2025461"/>
                  </a:lnTo>
                  <a:lnTo>
                    <a:pt x="836928" y="2111005"/>
                  </a:lnTo>
                  <a:close/>
                  <a:moveTo>
                    <a:pt x="908574" y="838831"/>
                  </a:moveTo>
                  <a:cubicBezTo>
                    <a:pt x="868372" y="838831"/>
                    <a:pt x="835782" y="871421"/>
                    <a:pt x="835782" y="911623"/>
                  </a:cubicBezTo>
                  <a:cubicBezTo>
                    <a:pt x="835782" y="951825"/>
                    <a:pt x="868372" y="984415"/>
                    <a:pt x="908574" y="984415"/>
                  </a:cubicBezTo>
                  <a:cubicBezTo>
                    <a:pt x="948776" y="984415"/>
                    <a:pt x="981366" y="951825"/>
                    <a:pt x="981366" y="911623"/>
                  </a:cubicBezTo>
                  <a:cubicBezTo>
                    <a:pt x="981366" y="871421"/>
                    <a:pt x="948776" y="838831"/>
                    <a:pt x="908574" y="838831"/>
                  </a:cubicBezTo>
                  <a:close/>
                  <a:moveTo>
                    <a:pt x="911060" y="714738"/>
                  </a:moveTo>
                  <a:cubicBezTo>
                    <a:pt x="1019797" y="714738"/>
                    <a:pt x="1107945" y="802886"/>
                    <a:pt x="1107945" y="911623"/>
                  </a:cubicBezTo>
                  <a:cubicBezTo>
                    <a:pt x="1107945" y="993176"/>
                    <a:pt x="1058362" y="1063147"/>
                    <a:pt x="987697" y="1093036"/>
                  </a:cubicBezTo>
                  <a:lnTo>
                    <a:pt x="980943" y="1094400"/>
                  </a:lnTo>
                  <a:lnTo>
                    <a:pt x="980944" y="1331823"/>
                  </a:lnTo>
                  <a:lnTo>
                    <a:pt x="987079" y="1342274"/>
                  </a:lnTo>
                  <a:lnTo>
                    <a:pt x="1795785" y="3690927"/>
                  </a:lnTo>
                  <a:cubicBezTo>
                    <a:pt x="1808732" y="3728529"/>
                    <a:pt x="1788746" y="3769508"/>
                    <a:pt x="1751144" y="3782455"/>
                  </a:cubicBezTo>
                  <a:cubicBezTo>
                    <a:pt x="1713541" y="3795403"/>
                    <a:pt x="1672563" y="3775416"/>
                    <a:pt x="1659615" y="3737814"/>
                  </a:cubicBezTo>
                  <a:lnTo>
                    <a:pt x="1572480" y="3484754"/>
                  </a:lnTo>
                  <a:lnTo>
                    <a:pt x="980945" y="3839887"/>
                  </a:lnTo>
                  <a:lnTo>
                    <a:pt x="980944" y="4137822"/>
                  </a:lnTo>
                  <a:cubicBezTo>
                    <a:pt x="980944" y="4177591"/>
                    <a:pt x="948706" y="4209830"/>
                    <a:pt x="908936" y="4209830"/>
                  </a:cubicBezTo>
                  <a:cubicBezTo>
                    <a:pt x="869167" y="4209830"/>
                    <a:pt x="836928" y="4177591"/>
                    <a:pt x="836928" y="4137822"/>
                  </a:cubicBezTo>
                  <a:lnTo>
                    <a:pt x="836928" y="3839733"/>
                  </a:lnTo>
                  <a:lnTo>
                    <a:pt x="240595" y="3481420"/>
                  </a:lnTo>
                  <a:lnTo>
                    <a:pt x="152311" y="3737815"/>
                  </a:lnTo>
                  <a:cubicBezTo>
                    <a:pt x="139363" y="3775417"/>
                    <a:pt x="98385" y="3795404"/>
                    <a:pt x="60782" y="3782456"/>
                  </a:cubicBezTo>
                  <a:cubicBezTo>
                    <a:pt x="23180" y="3769509"/>
                    <a:pt x="3193" y="3728530"/>
                    <a:pt x="16141" y="3690928"/>
                  </a:cubicBezTo>
                  <a:lnTo>
                    <a:pt x="824847" y="1342275"/>
                  </a:lnTo>
                  <a:lnTo>
                    <a:pt x="836928" y="1321694"/>
                  </a:lnTo>
                  <a:lnTo>
                    <a:pt x="836928" y="1093542"/>
                  </a:lnTo>
                  <a:lnTo>
                    <a:pt x="834424" y="1093036"/>
                  </a:lnTo>
                  <a:cubicBezTo>
                    <a:pt x="763759" y="1063147"/>
                    <a:pt x="714175" y="993176"/>
                    <a:pt x="714175" y="911623"/>
                  </a:cubicBezTo>
                  <a:cubicBezTo>
                    <a:pt x="714175" y="802886"/>
                    <a:pt x="802323" y="714738"/>
                    <a:pt x="911060" y="714738"/>
                  </a:cubicBezTo>
                  <a:close/>
                  <a:moveTo>
                    <a:pt x="908574" y="356126"/>
                  </a:moveTo>
                  <a:cubicBezTo>
                    <a:pt x="1213683" y="356126"/>
                    <a:pt x="1461022" y="603465"/>
                    <a:pt x="1461022" y="908574"/>
                  </a:cubicBezTo>
                  <a:cubicBezTo>
                    <a:pt x="1461022" y="1099267"/>
                    <a:pt x="1364405" y="1267394"/>
                    <a:pt x="1217453" y="1366673"/>
                  </a:cubicBezTo>
                  <a:lnTo>
                    <a:pt x="1163420" y="1396001"/>
                  </a:lnTo>
                  <a:lnTo>
                    <a:pt x="1125663" y="1250668"/>
                  </a:lnTo>
                  <a:lnTo>
                    <a:pt x="1137739" y="1244113"/>
                  </a:lnTo>
                  <a:cubicBezTo>
                    <a:pt x="1246767" y="1170456"/>
                    <a:pt x="1318449" y="1045718"/>
                    <a:pt x="1318449" y="904238"/>
                  </a:cubicBezTo>
                  <a:cubicBezTo>
                    <a:pt x="1318449" y="677870"/>
                    <a:pt x="1134942" y="494363"/>
                    <a:pt x="908574" y="494363"/>
                  </a:cubicBezTo>
                  <a:cubicBezTo>
                    <a:pt x="682206" y="494363"/>
                    <a:pt x="498699" y="677870"/>
                    <a:pt x="498699" y="904238"/>
                  </a:cubicBezTo>
                  <a:cubicBezTo>
                    <a:pt x="498699" y="1045718"/>
                    <a:pt x="570382" y="1170456"/>
                    <a:pt x="679409" y="1244113"/>
                  </a:cubicBezTo>
                  <a:lnTo>
                    <a:pt x="691485" y="1250668"/>
                  </a:lnTo>
                  <a:lnTo>
                    <a:pt x="653728" y="1396001"/>
                  </a:lnTo>
                  <a:lnTo>
                    <a:pt x="599695" y="1366673"/>
                  </a:lnTo>
                  <a:cubicBezTo>
                    <a:pt x="452743" y="1267394"/>
                    <a:pt x="356126" y="1099267"/>
                    <a:pt x="356126" y="908574"/>
                  </a:cubicBezTo>
                  <a:cubicBezTo>
                    <a:pt x="356126" y="603465"/>
                    <a:pt x="603465" y="356126"/>
                    <a:pt x="908574" y="356126"/>
                  </a:cubicBezTo>
                  <a:close/>
                  <a:moveTo>
                    <a:pt x="908574" y="0"/>
                  </a:moveTo>
                  <a:cubicBezTo>
                    <a:pt x="1410366" y="0"/>
                    <a:pt x="1817148" y="406782"/>
                    <a:pt x="1817148" y="908574"/>
                  </a:cubicBezTo>
                  <a:cubicBezTo>
                    <a:pt x="1817148" y="1284918"/>
                    <a:pt x="1588333" y="1607819"/>
                    <a:pt x="1262232" y="1745748"/>
                  </a:cubicBezTo>
                  <a:lnTo>
                    <a:pt x="1254877" y="1748031"/>
                  </a:lnTo>
                  <a:lnTo>
                    <a:pt x="1218800" y="1609165"/>
                  </a:lnTo>
                  <a:lnTo>
                    <a:pt x="1337511" y="1544731"/>
                  </a:lnTo>
                  <a:cubicBezTo>
                    <a:pt x="1541582" y="1406863"/>
                    <a:pt x="1675753" y="1173387"/>
                    <a:pt x="1675753" y="908574"/>
                  </a:cubicBezTo>
                  <a:cubicBezTo>
                    <a:pt x="1675753" y="484873"/>
                    <a:pt x="1332275" y="141395"/>
                    <a:pt x="908574" y="141395"/>
                  </a:cubicBezTo>
                  <a:cubicBezTo>
                    <a:pt x="484873" y="141395"/>
                    <a:pt x="141395" y="484873"/>
                    <a:pt x="141395" y="908574"/>
                  </a:cubicBezTo>
                  <a:cubicBezTo>
                    <a:pt x="141395" y="1173387"/>
                    <a:pt x="275566" y="1406863"/>
                    <a:pt x="479637" y="1544731"/>
                  </a:cubicBezTo>
                  <a:lnTo>
                    <a:pt x="598348" y="1609165"/>
                  </a:lnTo>
                  <a:lnTo>
                    <a:pt x="562271" y="1748031"/>
                  </a:lnTo>
                  <a:lnTo>
                    <a:pt x="554916" y="1745748"/>
                  </a:lnTo>
                  <a:cubicBezTo>
                    <a:pt x="228815" y="1607819"/>
                    <a:pt x="0" y="1284918"/>
                    <a:pt x="0" y="908574"/>
                  </a:cubicBezTo>
                  <a:cubicBezTo>
                    <a:pt x="0" y="406782"/>
                    <a:pt x="406782" y="0"/>
                    <a:pt x="908574" y="0"/>
                  </a:cubicBezTo>
                  <a:close/>
                </a:path>
              </a:pathLst>
            </a:custGeom>
            <a:solidFill>
              <a:srgbClr val="00206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3252" b="1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pic>
          <p:nvPicPr>
            <p:cNvPr id="90" name="図 8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0093" y="1810015"/>
              <a:ext cx="229707" cy="459413"/>
            </a:xfrm>
            <a:prstGeom prst="rect">
              <a:avLst/>
            </a:prstGeom>
            <a:noFill/>
          </p:spPr>
        </p:pic>
        <p:cxnSp>
          <p:nvCxnSpPr>
            <p:cNvPr id="91" name="直線矢印コネクタ 90"/>
            <p:cNvCxnSpPr/>
            <p:nvPr/>
          </p:nvCxnSpPr>
          <p:spPr>
            <a:xfrm flipH="1" flipV="1">
              <a:off x="648465" y="1433517"/>
              <a:ext cx="315615" cy="372060"/>
            </a:xfrm>
            <a:prstGeom prst="straightConnector1">
              <a:avLst/>
            </a:prstGeom>
            <a:noFill/>
            <a:ln w="28575" cap="flat" cmpd="sng" algn="ctr">
              <a:solidFill>
                <a:srgbClr val="FADFD5">
                  <a:lumMod val="50000"/>
                </a:srgbClr>
              </a:solidFill>
              <a:prstDash val="solid"/>
              <a:tailEnd type="triangle"/>
            </a:ln>
            <a:effectLst/>
          </p:spPr>
        </p:cxnSp>
        <p:sp>
          <p:nvSpPr>
            <p:cNvPr id="92" name="フリーフォーム 55">
              <a:extLst>
                <a:ext uri="{FF2B5EF4-FFF2-40B4-BE49-F238E27FC236}">
                  <a16:creationId xmlns:a16="http://schemas.microsoft.com/office/drawing/2014/main" id="{3352139E-897D-4CF5-B77E-DBBC6CB62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93994" y="1115158"/>
              <a:ext cx="257311" cy="596119"/>
            </a:xfrm>
            <a:custGeom>
              <a:avLst/>
              <a:gdLst>
                <a:gd name="connsiteX0" fmla="*/ 1344584 w 1817148"/>
                <a:gd name="connsiteY0" fmla="*/ 2822896 h 4209830"/>
                <a:gd name="connsiteX1" fmla="*/ 980944 w 1817148"/>
                <a:gd name="connsiteY1" fmla="*/ 3077305 h 4209830"/>
                <a:gd name="connsiteX2" fmla="*/ 980945 w 1817148"/>
                <a:gd name="connsiteY2" fmla="*/ 3671873 h 4209830"/>
                <a:gd name="connsiteX3" fmla="*/ 1524539 w 1817148"/>
                <a:gd name="connsiteY3" fmla="*/ 3345523 h 4209830"/>
                <a:gd name="connsiteX4" fmla="*/ 468607 w 1817148"/>
                <a:gd name="connsiteY4" fmla="*/ 2819224 h 4209830"/>
                <a:gd name="connsiteX5" fmla="*/ 288529 w 1817148"/>
                <a:gd name="connsiteY5" fmla="*/ 3342208 h 4209830"/>
                <a:gd name="connsiteX6" fmla="*/ 836929 w 1817148"/>
                <a:gd name="connsiteY6" fmla="*/ 3671719 h 4209830"/>
                <a:gd name="connsiteX7" fmla="*/ 836928 w 1817148"/>
                <a:gd name="connsiteY7" fmla="*/ 3077125 h 4209830"/>
                <a:gd name="connsiteX8" fmla="*/ 1122438 w 1817148"/>
                <a:gd name="connsiteY8" fmla="*/ 2177736 h 4209830"/>
                <a:gd name="connsiteX9" fmla="*/ 980944 w 1817148"/>
                <a:gd name="connsiteY9" fmla="*/ 2305030 h 4209830"/>
                <a:gd name="connsiteX10" fmla="*/ 980945 w 1817148"/>
                <a:gd name="connsiteY10" fmla="*/ 2901493 h 4209830"/>
                <a:gd name="connsiteX11" fmla="*/ 1295799 w 1817148"/>
                <a:gd name="connsiteY11" fmla="*/ 2681215 h 4209830"/>
                <a:gd name="connsiteX12" fmla="*/ 690985 w 1817148"/>
                <a:gd name="connsiteY12" fmla="*/ 2173391 h 4209830"/>
                <a:gd name="connsiteX13" fmla="*/ 517383 w 1817148"/>
                <a:gd name="connsiteY13" fmla="*/ 2677567 h 4209830"/>
                <a:gd name="connsiteX14" fmla="*/ 836928 w 1817148"/>
                <a:gd name="connsiteY14" fmla="*/ 2901313 h 4209830"/>
                <a:gd name="connsiteX15" fmla="*/ 836927 w 1817148"/>
                <a:gd name="connsiteY15" fmla="*/ 2304798 h 4209830"/>
                <a:gd name="connsiteX16" fmla="*/ 980944 w 1817148"/>
                <a:gd name="connsiteY16" fmla="*/ 1766810 h 4209830"/>
                <a:gd name="connsiteX17" fmla="*/ 980944 w 1817148"/>
                <a:gd name="connsiteY17" fmla="*/ 2111237 h 4209830"/>
                <a:gd name="connsiteX18" fmla="*/ 1071491 w 1817148"/>
                <a:gd name="connsiteY18" fmla="*/ 2029777 h 4209830"/>
                <a:gd name="connsiteX19" fmla="*/ 836928 w 1817148"/>
                <a:gd name="connsiteY19" fmla="*/ 1749542 h 4209830"/>
                <a:gd name="connsiteX20" fmla="*/ 741922 w 1817148"/>
                <a:gd name="connsiteY20" fmla="*/ 2025461 h 4209830"/>
                <a:gd name="connsiteX21" fmla="*/ 836928 w 1817148"/>
                <a:gd name="connsiteY21" fmla="*/ 2111005 h 4209830"/>
                <a:gd name="connsiteX22" fmla="*/ 908574 w 1817148"/>
                <a:gd name="connsiteY22" fmla="*/ 838831 h 4209830"/>
                <a:gd name="connsiteX23" fmla="*/ 835782 w 1817148"/>
                <a:gd name="connsiteY23" fmla="*/ 911623 h 4209830"/>
                <a:gd name="connsiteX24" fmla="*/ 908574 w 1817148"/>
                <a:gd name="connsiteY24" fmla="*/ 984415 h 4209830"/>
                <a:gd name="connsiteX25" fmla="*/ 981366 w 1817148"/>
                <a:gd name="connsiteY25" fmla="*/ 911623 h 4209830"/>
                <a:gd name="connsiteX26" fmla="*/ 908574 w 1817148"/>
                <a:gd name="connsiteY26" fmla="*/ 838831 h 4209830"/>
                <a:gd name="connsiteX27" fmla="*/ 911060 w 1817148"/>
                <a:gd name="connsiteY27" fmla="*/ 714738 h 4209830"/>
                <a:gd name="connsiteX28" fmla="*/ 1107945 w 1817148"/>
                <a:gd name="connsiteY28" fmla="*/ 911623 h 4209830"/>
                <a:gd name="connsiteX29" fmla="*/ 987697 w 1817148"/>
                <a:gd name="connsiteY29" fmla="*/ 1093036 h 4209830"/>
                <a:gd name="connsiteX30" fmla="*/ 980943 w 1817148"/>
                <a:gd name="connsiteY30" fmla="*/ 1094400 h 4209830"/>
                <a:gd name="connsiteX31" fmla="*/ 980944 w 1817148"/>
                <a:gd name="connsiteY31" fmla="*/ 1331823 h 4209830"/>
                <a:gd name="connsiteX32" fmla="*/ 987079 w 1817148"/>
                <a:gd name="connsiteY32" fmla="*/ 1342274 h 4209830"/>
                <a:gd name="connsiteX33" fmla="*/ 1795785 w 1817148"/>
                <a:gd name="connsiteY33" fmla="*/ 3690927 h 4209830"/>
                <a:gd name="connsiteX34" fmla="*/ 1751144 w 1817148"/>
                <a:gd name="connsiteY34" fmla="*/ 3782455 h 4209830"/>
                <a:gd name="connsiteX35" fmla="*/ 1659615 w 1817148"/>
                <a:gd name="connsiteY35" fmla="*/ 3737814 h 4209830"/>
                <a:gd name="connsiteX36" fmla="*/ 1572480 w 1817148"/>
                <a:gd name="connsiteY36" fmla="*/ 3484754 h 4209830"/>
                <a:gd name="connsiteX37" fmla="*/ 980945 w 1817148"/>
                <a:gd name="connsiteY37" fmla="*/ 3839887 h 4209830"/>
                <a:gd name="connsiteX38" fmla="*/ 980944 w 1817148"/>
                <a:gd name="connsiteY38" fmla="*/ 4137822 h 4209830"/>
                <a:gd name="connsiteX39" fmla="*/ 908936 w 1817148"/>
                <a:gd name="connsiteY39" fmla="*/ 4209830 h 4209830"/>
                <a:gd name="connsiteX40" fmla="*/ 836928 w 1817148"/>
                <a:gd name="connsiteY40" fmla="*/ 4137822 h 4209830"/>
                <a:gd name="connsiteX41" fmla="*/ 836928 w 1817148"/>
                <a:gd name="connsiteY41" fmla="*/ 3839733 h 4209830"/>
                <a:gd name="connsiteX42" fmla="*/ 240595 w 1817148"/>
                <a:gd name="connsiteY42" fmla="*/ 3481420 h 4209830"/>
                <a:gd name="connsiteX43" fmla="*/ 152311 w 1817148"/>
                <a:gd name="connsiteY43" fmla="*/ 3737815 h 4209830"/>
                <a:gd name="connsiteX44" fmla="*/ 60782 w 1817148"/>
                <a:gd name="connsiteY44" fmla="*/ 3782456 h 4209830"/>
                <a:gd name="connsiteX45" fmla="*/ 16141 w 1817148"/>
                <a:gd name="connsiteY45" fmla="*/ 3690928 h 4209830"/>
                <a:gd name="connsiteX46" fmla="*/ 824847 w 1817148"/>
                <a:gd name="connsiteY46" fmla="*/ 1342275 h 4209830"/>
                <a:gd name="connsiteX47" fmla="*/ 836928 w 1817148"/>
                <a:gd name="connsiteY47" fmla="*/ 1321694 h 4209830"/>
                <a:gd name="connsiteX48" fmla="*/ 836928 w 1817148"/>
                <a:gd name="connsiteY48" fmla="*/ 1093542 h 4209830"/>
                <a:gd name="connsiteX49" fmla="*/ 834424 w 1817148"/>
                <a:gd name="connsiteY49" fmla="*/ 1093036 h 4209830"/>
                <a:gd name="connsiteX50" fmla="*/ 714175 w 1817148"/>
                <a:gd name="connsiteY50" fmla="*/ 911623 h 4209830"/>
                <a:gd name="connsiteX51" fmla="*/ 911060 w 1817148"/>
                <a:gd name="connsiteY51" fmla="*/ 714738 h 4209830"/>
                <a:gd name="connsiteX52" fmla="*/ 908574 w 1817148"/>
                <a:gd name="connsiteY52" fmla="*/ 356126 h 4209830"/>
                <a:gd name="connsiteX53" fmla="*/ 1461022 w 1817148"/>
                <a:gd name="connsiteY53" fmla="*/ 908574 h 4209830"/>
                <a:gd name="connsiteX54" fmla="*/ 1217453 w 1817148"/>
                <a:gd name="connsiteY54" fmla="*/ 1366673 h 4209830"/>
                <a:gd name="connsiteX55" fmla="*/ 1163420 w 1817148"/>
                <a:gd name="connsiteY55" fmla="*/ 1396001 h 4209830"/>
                <a:gd name="connsiteX56" fmla="*/ 1125663 w 1817148"/>
                <a:gd name="connsiteY56" fmla="*/ 1250668 h 4209830"/>
                <a:gd name="connsiteX57" fmla="*/ 1137739 w 1817148"/>
                <a:gd name="connsiteY57" fmla="*/ 1244113 h 4209830"/>
                <a:gd name="connsiteX58" fmla="*/ 1318449 w 1817148"/>
                <a:gd name="connsiteY58" fmla="*/ 904238 h 4209830"/>
                <a:gd name="connsiteX59" fmla="*/ 908574 w 1817148"/>
                <a:gd name="connsiteY59" fmla="*/ 494363 h 4209830"/>
                <a:gd name="connsiteX60" fmla="*/ 498699 w 1817148"/>
                <a:gd name="connsiteY60" fmla="*/ 904238 h 4209830"/>
                <a:gd name="connsiteX61" fmla="*/ 679409 w 1817148"/>
                <a:gd name="connsiteY61" fmla="*/ 1244113 h 4209830"/>
                <a:gd name="connsiteX62" fmla="*/ 691485 w 1817148"/>
                <a:gd name="connsiteY62" fmla="*/ 1250668 h 4209830"/>
                <a:gd name="connsiteX63" fmla="*/ 653728 w 1817148"/>
                <a:gd name="connsiteY63" fmla="*/ 1396001 h 4209830"/>
                <a:gd name="connsiteX64" fmla="*/ 599695 w 1817148"/>
                <a:gd name="connsiteY64" fmla="*/ 1366673 h 4209830"/>
                <a:gd name="connsiteX65" fmla="*/ 356126 w 1817148"/>
                <a:gd name="connsiteY65" fmla="*/ 908574 h 4209830"/>
                <a:gd name="connsiteX66" fmla="*/ 908574 w 1817148"/>
                <a:gd name="connsiteY66" fmla="*/ 356126 h 4209830"/>
                <a:gd name="connsiteX67" fmla="*/ 908574 w 1817148"/>
                <a:gd name="connsiteY67" fmla="*/ 0 h 4209830"/>
                <a:gd name="connsiteX68" fmla="*/ 1817148 w 1817148"/>
                <a:gd name="connsiteY68" fmla="*/ 908574 h 4209830"/>
                <a:gd name="connsiteX69" fmla="*/ 1262232 w 1817148"/>
                <a:gd name="connsiteY69" fmla="*/ 1745748 h 4209830"/>
                <a:gd name="connsiteX70" fmla="*/ 1254877 w 1817148"/>
                <a:gd name="connsiteY70" fmla="*/ 1748031 h 4209830"/>
                <a:gd name="connsiteX71" fmla="*/ 1218800 w 1817148"/>
                <a:gd name="connsiteY71" fmla="*/ 1609165 h 4209830"/>
                <a:gd name="connsiteX72" fmla="*/ 1337511 w 1817148"/>
                <a:gd name="connsiteY72" fmla="*/ 1544731 h 4209830"/>
                <a:gd name="connsiteX73" fmla="*/ 1675753 w 1817148"/>
                <a:gd name="connsiteY73" fmla="*/ 908574 h 4209830"/>
                <a:gd name="connsiteX74" fmla="*/ 908574 w 1817148"/>
                <a:gd name="connsiteY74" fmla="*/ 141395 h 4209830"/>
                <a:gd name="connsiteX75" fmla="*/ 141395 w 1817148"/>
                <a:gd name="connsiteY75" fmla="*/ 908574 h 4209830"/>
                <a:gd name="connsiteX76" fmla="*/ 479637 w 1817148"/>
                <a:gd name="connsiteY76" fmla="*/ 1544731 h 4209830"/>
                <a:gd name="connsiteX77" fmla="*/ 598348 w 1817148"/>
                <a:gd name="connsiteY77" fmla="*/ 1609165 h 4209830"/>
                <a:gd name="connsiteX78" fmla="*/ 562271 w 1817148"/>
                <a:gd name="connsiteY78" fmla="*/ 1748031 h 4209830"/>
                <a:gd name="connsiteX79" fmla="*/ 554916 w 1817148"/>
                <a:gd name="connsiteY79" fmla="*/ 1745748 h 4209830"/>
                <a:gd name="connsiteX80" fmla="*/ 0 w 1817148"/>
                <a:gd name="connsiteY80" fmla="*/ 908574 h 4209830"/>
                <a:gd name="connsiteX81" fmla="*/ 908574 w 1817148"/>
                <a:gd name="connsiteY81" fmla="*/ 0 h 4209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817148" h="4209830">
                  <a:moveTo>
                    <a:pt x="1344584" y="2822896"/>
                  </a:moveTo>
                  <a:lnTo>
                    <a:pt x="980944" y="3077305"/>
                  </a:lnTo>
                  <a:lnTo>
                    <a:pt x="980945" y="3671873"/>
                  </a:lnTo>
                  <a:lnTo>
                    <a:pt x="1524539" y="3345523"/>
                  </a:lnTo>
                  <a:close/>
                  <a:moveTo>
                    <a:pt x="468607" y="2819224"/>
                  </a:moveTo>
                  <a:lnTo>
                    <a:pt x="288529" y="3342208"/>
                  </a:lnTo>
                  <a:lnTo>
                    <a:pt x="836929" y="3671719"/>
                  </a:lnTo>
                  <a:lnTo>
                    <a:pt x="836928" y="3077125"/>
                  </a:lnTo>
                  <a:close/>
                  <a:moveTo>
                    <a:pt x="1122438" y="2177736"/>
                  </a:moveTo>
                  <a:lnTo>
                    <a:pt x="980944" y="2305030"/>
                  </a:lnTo>
                  <a:lnTo>
                    <a:pt x="980945" y="2901493"/>
                  </a:lnTo>
                  <a:lnTo>
                    <a:pt x="1295799" y="2681215"/>
                  </a:lnTo>
                  <a:close/>
                  <a:moveTo>
                    <a:pt x="690985" y="2173391"/>
                  </a:moveTo>
                  <a:lnTo>
                    <a:pt x="517383" y="2677567"/>
                  </a:lnTo>
                  <a:lnTo>
                    <a:pt x="836928" y="2901313"/>
                  </a:lnTo>
                  <a:lnTo>
                    <a:pt x="836927" y="2304798"/>
                  </a:lnTo>
                  <a:close/>
                  <a:moveTo>
                    <a:pt x="980944" y="1766810"/>
                  </a:moveTo>
                  <a:lnTo>
                    <a:pt x="980944" y="2111237"/>
                  </a:lnTo>
                  <a:lnTo>
                    <a:pt x="1071491" y="2029777"/>
                  </a:lnTo>
                  <a:close/>
                  <a:moveTo>
                    <a:pt x="836928" y="1749542"/>
                  </a:moveTo>
                  <a:lnTo>
                    <a:pt x="741922" y="2025461"/>
                  </a:lnTo>
                  <a:lnTo>
                    <a:pt x="836928" y="2111005"/>
                  </a:lnTo>
                  <a:close/>
                  <a:moveTo>
                    <a:pt x="908574" y="838831"/>
                  </a:moveTo>
                  <a:cubicBezTo>
                    <a:pt x="868372" y="838831"/>
                    <a:pt x="835782" y="871421"/>
                    <a:pt x="835782" y="911623"/>
                  </a:cubicBezTo>
                  <a:cubicBezTo>
                    <a:pt x="835782" y="951825"/>
                    <a:pt x="868372" y="984415"/>
                    <a:pt x="908574" y="984415"/>
                  </a:cubicBezTo>
                  <a:cubicBezTo>
                    <a:pt x="948776" y="984415"/>
                    <a:pt x="981366" y="951825"/>
                    <a:pt x="981366" y="911623"/>
                  </a:cubicBezTo>
                  <a:cubicBezTo>
                    <a:pt x="981366" y="871421"/>
                    <a:pt x="948776" y="838831"/>
                    <a:pt x="908574" y="838831"/>
                  </a:cubicBezTo>
                  <a:close/>
                  <a:moveTo>
                    <a:pt x="911060" y="714738"/>
                  </a:moveTo>
                  <a:cubicBezTo>
                    <a:pt x="1019797" y="714738"/>
                    <a:pt x="1107945" y="802886"/>
                    <a:pt x="1107945" y="911623"/>
                  </a:cubicBezTo>
                  <a:cubicBezTo>
                    <a:pt x="1107945" y="993176"/>
                    <a:pt x="1058362" y="1063147"/>
                    <a:pt x="987697" y="1093036"/>
                  </a:cubicBezTo>
                  <a:lnTo>
                    <a:pt x="980943" y="1094400"/>
                  </a:lnTo>
                  <a:lnTo>
                    <a:pt x="980944" y="1331823"/>
                  </a:lnTo>
                  <a:lnTo>
                    <a:pt x="987079" y="1342274"/>
                  </a:lnTo>
                  <a:lnTo>
                    <a:pt x="1795785" y="3690927"/>
                  </a:lnTo>
                  <a:cubicBezTo>
                    <a:pt x="1808732" y="3728529"/>
                    <a:pt x="1788746" y="3769508"/>
                    <a:pt x="1751144" y="3782455"/>
                  </a:cubicBezTo>
                  <a:cubicBezTo>
                    <a:pt x="1713541" y="3795403"/>
                    <a:pt x="1672563" y="3775416"/>
                    <a:pt x="1659615" y="3737814"/>
                  </a:cubicBezTo>
                  <a:lnTo>
                    <a:pt x="1572480" y="3484754"/>
                  </a:lnTo>
                  <a:lnTo>
                    <a:pt x="980945" y="3839887"/>
                  </a:lnTo>
                  <a:lnTo>
                    <a:pt x="980944" y="4137822"/>
                  </a:lnTo>
                  <a:cubicBezTo>
                    <a:pt x="980944" y="4177591"/>
                    <a:pt x="948706" y="4209830"/>
                    <a:pt x="908936" y="4209830"/>
                  </a:cubicBezTo>
                  <a:cubicBezTo>
                    <a:pt x="869167" y="4209830"/>
                    <a:pt x="836928" y="4177591"/>
                    <a:pt x="836928" y="4137822"/>
                  </a:cubicBezTo>
                  <a:lnTo>
                    <a:pt x="836928" y="3839733"/>
                  </a:lnTo>
                  <a:lnTo>
                    <a:pt x="240595" y="3481420"/>
                  </a:lnTo>
                  <a:lnTo>
                    <a:pt x="152311" y="3737815"/>
                  </a:lnTo>
                  <a:cubicBezTo>
                    <a:pt x="139363" y="3775417"/>
                    <a:pt x="98385" y="3795404"/>
                    <a:pt x="60782" y="3782456"/>
                  </a:cubicBezTo>
                  <a:cubicBezTo>
                    <a:pt x="23180" y="3769509"/>
                    <a:pt x="3193" y="3728530"/>
                    <a:pt x="16141" y="3690928"/>
                  </a:cubicBezTo>
                  <a:lnTo>
                    <a:pt x="824847" y="1342275"/>
                  </a:lnTo>
                  <a:lnTo>
                    <a:pt x="836928" y="1321694"/>
                  </a:lnTo>
                  <a:lnTo>
                    <a:pt x="836928" y="1093542"/>
                  </a:lnTo>
                  <a:lnTo>
                    <a:pt x="834424" y="1093036"/>
                  </a:lnTo>
                  <a:cubicBezTo>
                    <a:pt x="763759" y="1063147"/>
                    <a:pt x="714175" y="993176"/>
                    <a:pt x="714175" y="911623"/>
                  </a:cubicBezTo>
                  <a:cubicBezTo>
                    <a:pt x="714175" y="802886"/>
                    <a:pt x="802323" y="714738"/>
                    <a:pt x="911060" y="714738"/>
                  </a:cubicBezTo>
                  <a:close/>
                  <a:moveTo>
                    <a:pt x="908574" y="356126"/>
                  </a:moveTo>
                  <a:cubicBezTo>
                    <a:pt x="1213683" y="356126"/>
                    <a:pt x="1461022" y="603465"/>
                    <a:pt x="1461022" y="908574"/>
                  </a:cubicBezTo>
                  <a:cubicBezTo>
                    <a:pt x="1461022" y="1099267"/>
                    <a:pt x="1364405" y="1267394"/>
                    <a:pt x="1217453" y="1366673"/>
                  </a:cubicBezTo>
                  <a:lnTo>
                    <a:pt x="1163420" y="1396001"/>
                  </a:lnTo>
                  <a:lnTo>
                    <a:pt x="1125663" y="1250668"/>
                  </a:lnTo>
                  <a:lnTo>
                    <a:pt x="1137739" y="1244113"/>
                  </a:lnTo>
                  <a:cubicBezTo>
                    <a:pt x="1246767" y="1170456"/>
                    <a:pt x="1318449" y="1045718"/>
                    <a:pt x="1318449" y="904238"/>
                  </a:cubicBezTo>
                  <a:cubicBezTo>
                    <a:pt x="1318449" y="677870"/>
                    <a:pt x="1134942" y="494363"/>
                    <a:pt x="908574" y="494363"/>
                  </a:cubicBezTo>
                  <a:cubicBezTo>
                    <a:pt x="682206" y="494363"/>
                    <a:pt x="498699" y="677870"/>
                    <a:pt x="498699" y="904238"/>
                  </a:cubicBezTo>
                  <a:cubicBezTo>
                    <a:pt x="498699" y="1045718"/>
                    <a:pt x="570382" y="1170456"/>
                    <a:pt x="679409" y="1244113"/>
                  </a:cubicBezTo>
                  <a:lnTo>
                    <a:pt x="691485" y="1250668"/>
                  </a:lnTo>
                  <a:lnTo>
                    <a:pt x="653728" y="1396001"/>
                  </a:lnTo>
                  <a:lnTo>
                    <a:pt x="599695" y="1366673"/>
                  </a:lnTo>
                  <a:cubicBezTo>
                    <a:pt x="452743" y="1267394"/>
                    <a:pt x="356126" y="1099267"/>
                    <a:pt x="356126" y="908574"/>
                  </a:cubicBezTo>
                  <a:cubicBezTo>
                    <a:pt x="356126" y="603465"/>
                    <a:pt x="603465" y="356126"/>
                    <a:pt x="908574" y="356126"/>
                  </a:cubicBezTo>
                  <a:close/>
                  <a:moveTo>
                    <a:pt x="908574" y="0"/>
                  </a:moveTo>
                  <a:cubicBezTo>
                    <a:pt x="1410366" y="0"/>
                    <a:pt x="1817148" y="406782"/>
                    <a:pt x="1817148" y="908574"/>
                  </a:cubicBezTo>
                  <a:cubicBezTo>
                    <a:pt x="1817148" y="1284918"/>
                    <a:pt x="1588333" y="1607819"/>
                    <a:pt x="1262232" y="1745748"/>
                  </a:cubicBezTo>
                  <a:lnTo>
                    <a:pt x="1254877" y="1748031"/>
                  </a:lnTo>
                  <a:lnTo>
                    <a:pt x="1218800" y="1609165"/>
                  </a:lnTo>
                  <a:lnTo>
                    <a:pt x="1337511" y="1544731"/>
                  </a:lnTo>
                  <a:cubicBezTo>
                    <a:pt x="1541582" y="1406863"/>
                    <a:pt x="1675753" y="1173387"/>
                    <a:pt x="1675753" y="908574"/>
                  </a:cubicBezTo>
                  <a:cubicBezTo>
                    <a:pt x="1675753" y="484873"/>
                    <a:pt x="1332275" y="141395"/>
                    <a:pt x="908574" y="141395"/>
                  </a:cubicBezTo>
                  <a:cubicBezTo>
                    <a:pt x="484873" y="141395"/>
                    <a:pt x="141395" y="484873"/>
                    <a:pt x="141395" y="908574"/>
                  </a:cubicBezTo>
                  <a:cubicBezTo>
                    <a:pt x="141395" y="1173387"/>
                    <a:pt x="275566" y="1406863"/>
                    <a:pt x="479637" y="1544731"/>
                  </a:cubicBezTo>
                  <a:lnTo>
                    <a:pt x="598348" y="1609165"/>
                  </a:lnTo>
                  <a:lnTo>
                    <a:pt x="562271" y="1748031"/>
                  </a:lnTo>
                  <a:lnTo>
                    <a:pt x="554916" y="1745748"/>
                  </a:lnTo>
                  <a:cubicBezTo>
                    <a:pt x="228815" y="1607819"/>
                    <a:pt x="0" y="1284918"/>
                    <a:pt x="0" y="908574"/>
                  </a:cubicBezTo>
                  <a:cubicBezTo>
                    <a:pt x="0" y="406782"/>
                    <a:pt x="406782" y="0"/>
                    <a:pt x="908574" y="0"/>
                  </a:cubicBezTo>
                  <a:close/>
                </a:path>
              </a:pathLst>
            </a:custGeom>
            <a:solidFill>
              <a:srgbClr val="FF000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3252" b="1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pic>
          <p:nvPicPr>
            <p:cNvPr id="93" name="図 9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7801" y="1831310"/>
              <a:ext cx="229707" cy="459413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</p:pic>
        <p:sp>
          <p:nvSpPr>
            <p:cNvPr id="94" name="テキスト ボックス 93"/>
            <p:cNvSpPr txBox="1"/>
            <p:nvPr/>
          </p:nvSpPr>
          <p:spPr>
            <a:xfrm>
              <a:off x="692160" y="1447275"/>
              <a:ext cx="371139" cy="2778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UL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1126943" y="2293838"/>
              <a:ext cx="822187" cy="2778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UE (Op. </a:t>
              </a:r>
              <a:r>
                <a:rPr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2</a:t>
              </a: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)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cxnSp>
          <p:nvCxnSpPr>
            <p:cNvPr id="96" name="直線矢印コネクタ 95"/>
            <p:cNvCxnSpPr/>
            <p:nvPr/>
          </p:nvCxnSpPr>
          <p:spPr>
            <a:xfrm flipH="1">
              <a:off x="1550221" y="1482321"/>
              <a:ext cx="236131" cy="345447"/>
            </a:xfrm>
            <a:prstGeom prst="straightConnector1">
              <a:avLst/>
            </a:prstGeom>
            <a:noFill/>
            <a:ln w="28575" cap="flat" cmpd="sng" algn="ctr">
              <a:solidFill>
                <a:srgbClr val="7573ED">
                  <a:lumMod val="40000"/>
                  <a:lumOff val="60000"/>
                </a:srgbClr>
              </a:solidFill>
              <a:prstDash val="solid"/>
              <a:tailEnd type="triangle"/>
            </a:ln>
            <a:effectLst/>
          </p:spPr>
        </p:cxnSp>
        <p:sp>
          <p:nvSpPr>
            <p:cNvPr id="97" name="テキスト ボックス 96"/>
            <p:cNvSpPr txBox="1"/>
            <p:nvPr/>
          </p:nvSpPr>
          <p:spPr>
            <a:xfrm>
              <a:off x="1457525" y="1443944"/>
              <a:ext cx="319319" cy="430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DL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1453407" y="901541"/>
              <a:ext cx="877796" cy="2778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Operator 2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51715" y="901541"/>
              <a:ext cx="877796" cy="2778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Operator 1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100" name="爆発 1 99"/>
            <p:cNvSpPr/>
            <p:nvPr/>
          </p:nvSpPr>
          <p:spPr>
            <a:xfrm>
              <a:off x="1171926" y="1623025"/>
              <a:ext cx="316430" cy="316430"/>
            </a:xfrm>
            <a:prstGeom prst="irregularSeal1">
              <a:avLst/>
            </a:prstGeom>
            <a:solidFill>
              <a:srgbClr val="FF000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448860" y="2238302"/>
              <a:ext cx="822187" cy="2778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UE (Op. </a:t>
              </a:r>
              <a:r>
                <a:rPr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1</a:t>
              </a:r>
              <a:r>
                <a:rPr kumimoji="1" lang="en-US" altLang="ja-JP" sz="732" dirty="0">
                  <a:solidFill>
                    <a:srgbClr val="262626"/>
                  </a:solidFill>
                  <a:latin typeface="Century Gothic" panose="020B0502020202020204" pitchFamily="34" charset="0"/>
                  <a:ea typeface="Meiryo UI"/>
                </a:rPr>
                <a:t>)</a:t>
              </a:r>
              <a:endParaRPr kumimoji="1" lang="ja-JP" altLang="en-US" sz="732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sp>
          <p:nvSpPr>
            <p:cNvPr id="58" name="爆発 1 57"/>
            <p:cNvSpPr/>
            <p:nvPr/>
          </p:nvSpPr>
          <p:spPr>
            <a:xfrm>
              <a:off x="499470" y="1163866"/>
              <a:ext cx="316430" cy="316431"/>
            </a:xfrm>
            <a:prstGeom prst="irregularSeal1">
              <a:avLst/>
            </a:prstGeom>
            <a:solidFill>
              <a:srgbClr val="FF0000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ja-JP" altLang="en-US" sz="1463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endParaRPr>
            </a:p>
          </p:txBody>
        </p:sp>
        <p:cxnSp>
          <p:nvCxnSpPr>
            <p:cNvPr id="59" name="直線矢印コネクタ 58"/>
            <p:cNvCxnSpPr/>
            <p:nvPr/>
          </p:nvCxnSpPr>
          <p:spPr>
            <a:xfrm flipH="1" flipV="1">
              <a:off x="907739" y="1331117"/>
              <a:ext cx="822714" cy="10838"/>
            </a:xfrm>
            <a:prstGeom prst="straightConnector1">
              <a:avLst/>
            </a:prstGeom>
            <a:noFill/>
            <a:ln w="28575" cap="flat" cmpd="sng" algn="ctr">
              <a:solidFill>
                <a:srgbClr val="7573ED">
                  <a:lumMod val="40000"/>
                  <a:lumOff val="60000"/>
                </a:srgbClr>
              </a:solidFill>
              <a:prstDash val="solid"/>
              <a:tailEnd type="triangle"/>
            </a:ln>
            <a:effectLst/>
          </p:spPr>
        </p:cxnSp>
      </p:grpSp>
      <p:grpSp>
        <p:nvGrpSpPr>
          <p:cNvPr id="126" name="グループ化 125"/>
          <p:cNvGrpSpPr>
            <a:grpSpLocks noChangeAspect="1"/>
          </p:cNvGrpSpPr>
          <p:nvPr/>
        </p:nvGrpSpPr>
        <p:grpSpPr>
          <a:xfrm>
            <a:off x="6572251" y="2213930"/>
            <a:ext cx="1874846" cy="790277"/>
            <a:chOff x="6392917" y="1273064"/>
            <a:chExt cx="2383087" cy="1208034"/>
          </a:xfrm>
        </p:grpSpPr>
        <p:sp>
          <p:nvSpPr>
            <p:cNvPr id="127" name="正方形/長方形 126"/>
            <p:cNvSpPr/>
            <p:nvPr/>
          </p:nvSpPr>
          <p:spPr>
            <a:xfrm>
              <a:off x="6392917" y="1273064"/>
              <a:ext cx="2232244" cy="327136"/>
            </a:xfrm>
            <a:prstGeom prst="rect">
              <a:avLst/>
            </a:prstGeom>
            <a:solidFill>
              <a:srgbClr val="0A287F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DL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6392917" y="1600200"/>
              <a:ext cx="2232244" cy="553762"/>
            </a:xfrm>
            <a:prstGeom prst="rect">
              <a:avLst/>
            </a:prstGeom>
            <a:solidFill>
              <a:srgbClr val="B9CAF9">
                <a:lumMod val="75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UL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6392917" y="2153962"/>
              <a:ext cx="2232244" cy="327136"/>
            </a:xfrm>
            <a:prstGeom prst="rect">
              <a:avLst/>
            </a:prstGeom>
            <a:solidFill>
              <a:srgbClr val="0A287F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DL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8320317" y="1273064"/>
              <a:ext cx="455687" cy="1191702"/>
            </a:xfrm>
            <a:prstGeom prst="rect">
              <a:avLst/>
            </a:prstGeom>
            <a:solidFill>
              <a:srgbClr val="B9CAF9">
                <a:lumMod val="75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UL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</p:grpSp>
      <p:sp>
        <p:nvSpPr>
          <p:cNvPr id="130" name="テキスト ボックス 129"/>
          <p:cNvSpPr txBox="1">
            <a:spLocks noChangeAspect="1"/>
          </p:cNvSpPr>
          <p:nvPr/>
        </p:nvSpPr>
        <p:spPr>
          <a:xfrm>
            <a:off x="6543996" y="3270757"/>
            <a:ext cx="2125919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38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Subband</a:t>
            </a:r>
            <a:r>
              <a:rPr kumimoji="1" lang="en-US" altLang="ja-JP" sz="1138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 non-overlapping</a:t>
            </a:r>
            <a:endParaRPr kumimoji="1" lang="ja-JP" altLang="en-US" sz="1138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132" name="角丸四角形 131"/>
          <p:cNvSpPr>
            <a:spLocks noChangeAspect="1"/>
          </p:cNvSpPr>
          <p:nvPr/>
        </p:nvSpPr>
        <p:spPr>
          <a:xfrm>
            <a:off x="6590772" y="2213931"/>
            <a:ext cx="400767" cy="790278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gNB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133" name="角丸四角形 132"/>
          <p:cNvSpPr>
            <a:spLocks noChangeAspect="1"/>
          </p:cNvSpPr>
          <p:nvPr/>
        </p:nvSpPr>
        <p:spPr>
          <a:xfrm>
            <a:off x="7352057" y="2224614"/>
            <a:ext cx="408851" cy="190647"/>
          </a:xfrm>
          <a:prstGeom prst="roundRect">
            <a:avLst/>
          </a:prstGeom>
          <a:solidFill>
            <a:srgbClr val="00B05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UE1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cxnSp>
        <p:nvCxnSpPr>
          <p:cNvPr id="135" name="直線矢印コネクタ 134"/>
          <p:cNvCxnSpPr>
            <a:cxnSpLocks noChangeAspect="1"/>
          </p:cNvCxnSpPr>
          <p:nvPr/>
        </p:nvCxnSpPr>
        <p:spPr>
          <a:xfrm>
            <a:off x="6572249" y="2994869"/>
            <a:ext cx="1986211" cy="0"/>
          </a:xfrm>
          <a:prstGeom prst="straightConnector1">
            <a:avLst/>
          </a:prstGeom>
          <a:noFill/>
          <a:ln w="9525" cap="flat" cmpd="sng" algn="ctr">
            <a:solidFill>
              <a:srgbClr val="0A287F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36" name="直線矢印コネクタ 135"/>
          <p:cNvCxnSpPr>
            <a:cxnSpLocks noChangeAspect="1"/>
          </p:cNvCxnSpPr>
          <p:nvPr/>
        </p:nvCxnSpPr>
        <p:spPr>
          <a:xfrm flipH="1" flipV="1">
            <a:off x="6572251" y="2020591"/>
            <a:ext cx="2721" cy="974279"/>
          </a:xfrm>
          <a:prstGeom prst="straightConnector1">
            <a:avLst/>
          </a:prstGeom>
          <a:noFill/>
          <a:ln w="9525" cap="flat" cmpd="sng" algn="ctr">
            <a:solidFill>
              <a:srgbClr val="0A287F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37" name="テキスト ボックス 136"/>
          <p:cNvSpPr txBox="1">
            <a:spLocks noChangeAspect="1"/>
          </p:cNvSpPr>
          <p:nvPr/>
        </p:nvSpPr>
        <p:spPr>
          <a:xfrm>
            <a:off x="8264890" y="3009826"/>
            <a:ext cx="450764" cy="242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76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time</a:t>
            </a:r>
            <a:endParaRPr kumimoji="1" lang="ja-JP" altLang="en-US" sz="976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138" name="テキスト ボックス 137"/>
          <p:cNvSpPr txBox="1">
            <a:spLocks noChangeAspect="1"/>
          </p:cNvSpPr>
          <p:nvPr/>
        </p:nvSpPr>
        <p:spPr>
          <a:xfrm>
            <a:off x="6171678" y="2053857"/>
            <a:ext cx="449162" cy="242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76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Freq</a:t>
            </a:r>
            <a:endParaRPr kumimoji="1" lang="ja-JP" altLang="en-US" sz="976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8852670" y="2225338"/>
            <a:ext cx="1756172" cy="790277"/>
            <a:chOff x="6392917" y="1273064"/>
            <a:chExt cx="2295306" cy="1208034"/>
          </a:xfrm>
        </p:grpSpPr>
        <p:sp>
          <p:nvSpPr>
            <p:cNvPr id="152" name="正方形/長方形 151"/>
            <p:cNvSpPr/>
            <p:nvPr/>
          </p:nvSpPr>
          <p:spPr>
            <a:xfrm>
              <a:off x="6392917" y="1600200"/>
              <a:ext cx="2232244" cy="553762"/>
            </a:xfrm>
            <a:prstGeom prst="rect">
              <a:avLst/>
            </a:prstGeom>
            <a:solidFill>
              <a:srgbClr val="B9CAF9">
                <a:lumMod val="75000"/>
              </a:srgbClr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UL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  <p:sp>
          <p:nvSpPr>
            <p:cNvPr id="153" name="正方形/長方形 152"/>
            <p:cNvSpPr/>
            <p:nvPr/>
          </p:nvSpPr>
          <p:spPr>
            <a:xfrm>
              <a:off x="6455979" y="1273064"/>
              <a:ext cx="2232244" cy="488074"/>
            </a:xfrm>
            <a:prstGeom prst="rect">
              <a:avLst/>
            </a:prstGeom>
            <a:solidFill>
              <a:srgbClr val="0A287F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DL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  <p:sp>
          <p:nvSpPr>
            <p:cNvPr id="154" name="正方形/長方形 153"/>
            <p:cNvSpPr/>
            <p:nvPr/>
          </p:nvSpPr>
          <p:spPr>
            <a:xfrm>
              <a:off x="6455979" y="1993024"/>
              <a:ext cx="2232244" cy="488074"/>
            </a:xfrm>
            <a:prstGeom prst="rect">
              <a:avLst/>
            </a:prstGeom>
            <a:solidFill>
              <a:srgbClr val="0A287F"/>
            </a:solidFill>
            <a:ln w="1905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kumimoji="1" lang="en-US" altLang="ja-JP" sz="1301" b="1" kern="0" dirty="0">
                  <a:solidFill>
                    <a:prstClr val="white"/>
                  </a:solidFill>
                  <a:latin typeface="Century Gothic" panose="020B0502020202020204" pitchFamily="34" charset="0"/>
                  <a:ea typeface="メイリオ"/>
                </a:rPr>
                <a:t>DL</a:t>
              </a:r>
              <a:endParaRPr kumimoji="1" lang="ja-JP" altLang="en-US" sz="1301" b="1" kern="0" dirty="0">
                <a:solidFill>
                  <a:prstClr val="white"/>
                </a:solidFill>
                <a:latin typeface="Century Gothic" panose="020B0502020202020204" pitchFamily="34" charset="0"/>
                <a:ea typeface="メイリオ"/>
              </a:endParaRPr>
            </a:p>
          </p:txBody>
        </p:sp>
      </p:grpSp>
      <p:sp>
        <p:nvSpPr>
          <p:cNvPr id="156" name="テキスト ボックス 155"/>
          <p:cNvSpPr txBox="1"/>
          <p:nvPr/>
        </p:nvSpPr>
        <p:spPr>
          <a:xfrm>
            <a:off x="9009051" y="3240655"/>
            <a:ext cx="1801860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38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Subband</a:t>
            </a:r>
            <a:r>
              <a:rPr kumimoji="1" lang="en-US" altLang="ja-JP" sz="1138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 overlapping</a:t>
            </a:r>
          </a:p>
        </p:txBody>
      </p:sp>
      <p:cxnSp>
        <p:nvCxnSpPr>
          <p:cNvPr id="157" name="直線矢印コネクタ 156"/>
          <p:cNvCxnSpPr/>
          <p:nvPr/>
        </p:nvCxnSpPr>
        <p:spPr>
          <a:xfrm>
            <a:off x="8847572" y="3015615"/>
            <a:ext cx="1986211" cy="0"/>
          </a:xfrm>
          <a:prstGeom prst="straightConnector1">
            <a:avLst/>
          </a:prstGeom>
          <a:noFill/>
          <a:ln w="9525" cap="flat" cmpd="sng" algn="ctr">
            <a:solidFill>
              <a:srgbClr val="0A287F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158" name="直線矢印コネクタ 157"/>
          <p:cNvCxnSpPr/>
          <p:nvPr/>
        </p:nvCxnSpPr>
        <p:spPr>
          <a:xfrm flipH="1" flipV="1">
            <a:off x="8853216" y="2039952"/>
            <a:ext cx="2721" cy="974279"/>
          </a:xfrm>
          <a:prstGeom prst="straightConnector1">
            <a:avLst/>
          </a:prstGeom>
          <a:noFill/>
          <a:ln w="9525" cap="flat" cmpd="sng" algn="ctr">
            <a:solidFill>
              <a:srgbClr val="0A287F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59" name="テキスト ボックス 158"/>
          <p:cNvSpPr txBox="1"/>
          <p:nvPr/>
        </p:nvSpPr>
        <p:spPr>
          <a:xfrm>
            <a:off x="10565795" y="3004852"/>
            <a:ext cx="450764" cy="242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76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time</a:t>
            </a:r>
            <a:endParaRPr kumimoji="1" lang="ja-JP" altLang="en-US" sz="976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8478293" y="2057986"/>
            <a:ext cx="449162" cy="2425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76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Freq</a:t>
            </a:r>
            <a:endParaRPr kumimoji="1" lang="ja-JP" altLang="en-US" sz="976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55" name="角丸四角形 54"/>
          <p:cNvSpPr>
            <a:spLocks noChangeAspect="1"/>
          </p:cNvSpPr>
          <p:nvPr/>
        </p:nvSpPr>
        <p:spPr>
          <a:xfrm>
            <a:off x="8960367" y="2225338"/>
            <a:ext cx="400767" cy="790278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 err="1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gNB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56" name="角丸四角形 55"/>
          <p:cNvSpPr>
            <a:spLocks noChangeAspect="1"/>
          </p:cNvSpPr>
          <p:nvPr/>
        </p:nvSpPr>
        <p:spPr>
          <a:xfrm>
            <a:off x="9917095" y="2242051"/>
            <a:ext cx="408851" cy="209167"/>
          </a:xfrm>
          <a:prstGeom prst="roundRect">
            <a:avLst/>
          </a:prstGeom>
          <a:solidFill>
            <a:srgbClr val="00B05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UE1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57" name="角丸四角形 56"/>
          <p:cNvSpPr>
            <a:spLocks noChangeAspect="1"/>
          </p:cNvSpPr>
          <p:nvPr/>
        </p:nvSpPr>
        <p:spPr>
          <a:xfrm>
            <a:off x="10356167" y="2242053"/>
            <a:ext cx="249411" cy="442548"/>
          </a:xfrm>
          <a:prstGeom prst="roundRect">
            <a:avLst/>
          </a:prstGeom>
          <a:solidFill>
            <a:srgbClr val="92D05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UE2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64" name="台形 63"/>
          <p:cNvSpPr/>
          <p:nvPr/>
        </p:nvSpPr>
        <p:spPr>
          <a:xfrm>
            <a:off x="9683397" y="3939819"/>
            <a:ext cx="1233555" cy="485568"/>
          </a:xfrm>
          <a:prstGeom prst="trapezoid">
            <a:avLst>
              <a:gd name="adj" fmla="val 16238"/>
            </a:avLst>
          </a:prstGeom>
          <a:solidFill>
            <a:srgbClr val="7573ED">
              <a:lumMod val="40000"/>
              <a:lumOff val="60000"/>
            </a:srgbClr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US" altLang="ja-JP" sz="1138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DL</a:t>
            </a:r>
          </a:p>
          <a:p>
            <a:pPr algn="ctr">
              <a:defRPr/>
            </a:pPr>
            <a:r>
              <a:rPr kumimoji="0" lang="en-US" altLang="ja-JP" sz="854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(Adjacent carrier)</a:t>
            </a:r>
            <a:endParaRPr kumimoji="0" lang="ja-JP" altLang="en-US" sz="854" kern="0" dirty="0">
              <a:solidFill>
                <a:srgbClr val="262626"/>
              </a:solidFill>
              <a:latin typeface="Century Gothic" panose="020B0502020202020204" pitchFamily="34" charset="0"/>
              <a:ea typeface="Meiryo UI"/>
            </a:endParaRPr>
          </a:p>
        </p:txBody>
      </p:sp>
      <p:sp>
        <p:nvSpPr>
          <p:cNvPr id="65" name="台形 64"/>
          <p:cNvSpPr/>
          <p:nvPr/>
        </p:nvSpPr>
        <p:spPr>
          <a:xfrm>
            <a:off x="8279119" y="4047474"/>
            <a:ext cx="1581003" cy="361324"/>
          </a:xfrm>
          <a:prstGeom prst="trapezoid">
            <a:avLst>
              <a:gd name="adj" fmla="val 71690"/>
            </a:avLst>
          </a:prstGeom>
          <a:solidFill>
            <a:srgbClr val="EA6031">
              <a:alpha val="75000"/>
            </a:srgbClr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="horz" wrap="square" lIns="0" tIns="37172" rIns="0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US" altLang="ja-JP" sz="1138" kern="0" dirty="0">
                <a:solidFill>
                  <a:prstClr val="white"/>
                </a:solidFill>
                <a:latin typeface="Century Gothic" panose="020B0502020202020204" pitchFamily="34" charset="0"/>
                <a:ea typeface="Meiryo UI"/>
              </a:rPr>
              <a:t>UL</a:t>
            </a:r>
            <a:endParaRPr kumimoji="0" lang="ja-JP" altLang="en-US" sz="1138" kern="0" dirty="0">
              <a:solidFill>
                <a:prstClr val="white"/>
              </a:solidFill>
              <a:latin typeface="Century Gothic" panose="020B0502020202020204" pitchFamily="34" charset="0"/>
              <a:ea typeface="Meiryo UI"/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8205906" y="4424412"/>
            <a:ext cx="2805557" cy="0"/>
          </a:xfrm>
          <a:prstGeom prst="straightConnector1">
            <a:avLst/>
          </a:prstGeom>
          <a:noFill/>
          <a:ln w="9525" cap="flat" cmpd="sng" algn="ctr">
            <a:solidFill>
              <a:srgbClr val="262626"/>
            </a:solidFill>
            <a:prstDash val="solid"/>
            <a:tailEnd type="triangle"/>
          </a:ln>
          <a:effectLst/>
        </p:spPr>
      </p:cxnSp>
      <p:cxnSp>
        <p:nvCxnSpPr>
          <p:cNvPr id="67" name="直線コネクタ 66"/>
          <p:cNvCxnSpPr/>
          <p:nvPr/>
        </p:nvCxnSpPr>
        <p:spPr>
          <a:xfrm>
            <a:off x="9108375" y="4374422"/>
            <a:ext cx="0" cy="93685"/>
          </a:xfrm>
          <a:prstGeom prst="line">
            <a:avLst/>
          </a:prstGeom>
          <a:noFill/>
          <a:ln w="9525" cap="flat" cmpd="sng" algn="ctr">
            <a:solidFill>
              <a:srgbClr val="262626"/>
            </a:solidFill>
            <a:prstDash val="solid"/>
          </a:ln>
          <a:effectLst/>
        </p:spPr>
      </p:cxnSp>
      <p:sp>
        <p:nvSpPr>
          <p:cNvPr id="68" name="テキスト ボックス 51"/>
          <p:cNvSpPr txBox="1"/>
          <p:nvPr/>
        </p:nvSpPr>
        <p:spPr>
          <a:xfrm>
            <a:off x="8802844" y="4425386"/>
            <a:ext cx="611065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Carrier</a:t>
            </a:r>
            <a:r>
              <a:rPr kumimoji="0" lang="ja-JP" altLang="en-US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 </a:t>
            </a:r>
            <a:r>
              <a:rPr kumimoji="0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1</a:t>
            </a:r>
            <a:endParaRPr kumimoji="0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Meiryo UI"/>
            </a:endParaRPr>
          </a:p>
        </p:txBody>
      </p:sp>
      <p:cxnSp>
        <p:nvCxnSpPr>
          <p:cNvPr id="69" name="直線コネクタ 68"/>
          <p:cNvCxnSpPr/>
          <p:nvPr/>
        </p:nvCxnSpPr>
        <p:spPr>
          <a:xfrm>
            <a:off x="10286969" y="4374422"/>
            <a:ext cx="0" cy="93685"/>
          </a:xfrm>
          <a:prstGeom prst="line">
            <a:avLst/>
          </a:prstGeom>
          <a:noFill/>
          <a:ln w="9525" cap="flat" cmpd="sng" algn="ctr">
            <a:solidFill>
              <a:srgbClr val="262626"/>
            </a:solidFill>
            <a:prstDash val="solid"/>
          </a:ln>
          <a:effectLst/>
        </p:spPr>
      </p:cxnSp>
      <p:sp>
        <p:nvSpPr>
          <p:cNvPr id="71" name="爆発 1 70"/>
          <p:cNvSpPr/>
          <p:nvPr/>
        </p:nvSpPr>
        <p:spPr>
          <a:xfrm>
            <a:off x="9293359" y="3995958"/>
            <a:ext cx="246282" cy="233424"/>
          </a:xfrm>
          <a:prstGeom prst="irregularSeal1">
            <a:avLst/>
          </a:prstGeom>
          <a:solidFill>
            <a:srgbClr val="FF0000"/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kumimoji="0" lang="ja-JP" altLang="en-US" sz="1463" kern="0" dirty="0">
              <a:solidFill>
                <a:prstClr val="white"/>
              </a:solidFill>
              <a:latin typeface="Century Gothic" panose="020B0502020202020204" pitchFamily="34" charset="0"/>
              <a:ea typeface="Meiryo UI"/>
            </a:endParaRPr>
          </a:p>
        </p:txBody>
      </p:sp>
      <p:sp>
        <p:nvSpPr>
          <p:cNvPr id="72" name="テキスト ボックス 51"/>
          <p:cNvSpPr txBox="1"/>
          <p:nvPr/>
        </p:nvSpPr>
        <p:spPr>
          <a:xfrm>
            <a:off x="9982423" y="4425386"/>
            <a:ext cx="611065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Carrier</a:t>
            </a:r>
            <a:r>
              <a:rPr kumimoji="0" lang="ja-JP" altLang="en-US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 </a:t>
            </a:r>
            <a:r>
              <a:rPr kumimoji="0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Meiryo UI"/>
              </a:rPr>
              <a:t>2</a:t>
            </a:r>
            <a:endParaRPr kumimoji="0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Meiryo UI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8131218" y="4574306"/>
            <a:ext cx="2996333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38" dirty="0">
                <a:latin typeface="Century Gothic" panose="020B0502020202020204" pitchFamily="34" charset="0"/>
                <a:cs typeface="Calibri" panose="020F0502020204030204" pitchFamily="34" charset="0"/>
              </a:rPr>
              <a:t>Interference issue at operator1 </a:t>
            </a:r>
            <a:r>
              <a:rPr kumimoji="1" lang="en-US" altLang="ja-JP" sz="1138" dirty="0" err="1">
                <a:latin typeface="Century Gothic" panose="020B0502020202020204" pitchFamily="34" charset="0"/>
                <a:cs typeface="Calibri" panose="020F0502020204030204" pitchFamily="34" charset="0"/>
              </a:rPr>
              <a:t>gNB</a:t>
            </a:r>
            <a:r>
              <a:rPr kumimoji="1" lang="en-US" altLang="ja-JP" sz="1138" dirty="0">
                <a:latin typeface="Century Gothic" panose="020B0502020202020204" pitchFamily="34" charset="0"/>
                <a:cs typeface="Calibri" panose="020F0502020204030204" pitchFamily="34" charset="0"/>
              </a:rPr>
              <a:t> side</a:t>
            </a:r>
            <a:endParaRPr kumimoji="1" lang="ja-JP" altLang="en-US" sz="1138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8219937" y="5491294"/>
            <a:ext cx="288252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38" dirty="0">
                <a:latin typeface="Century Gothic" panose="020B0502020202020204" pitchFamily="34" charset="0"/>
                <a:cs typeface="Calibri" panose="020F0502020204030204" pitchFamily="34" charset="0"/>
              </a:rPr>
              <a:t>Interference issue at operator2 UE side</a:t>
            </a:r>
            <a:endParaRPr kumimoji="1" lang="ja-JP" altLang="en-US" sz="1138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480834" y="5341805"/>
            <a:ext cx="14606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38" dirty="0">
                <a:latin typeface="Century Gothic" panose="020B0502020202020204" pitchFamily="34" charset="0"/>
                <a:cs typeface="Calibri" panose="020F0502020204030204" pitchFamily="34" charset="0"/>
              </a:rPr>
              <a:t>inter-operator CLI </a:t>
            </a:r>
            <a:endParaRPr kumimoji="1" lang="ja-JP" altLang="en-US" sz="1138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角丸四角形 75"/>
          <p:cNvSpPr>
            <a:spLocks noChangeAspect="1"/>
          </p:cNvSpPr>
          <p:nvPr/>
        </p:nvSpPr>
        <p:spPr>
          <a:xfrm>
            <a:off x="7781181" y="2200779"/>
            <a:ext cx="249411" cy="442548"/>
          </a:xfrm>
          <a:prstGeom prst="roundRect">
            <a:avLst/>
          </a:prstGeom>
          <a:solidFill>
            <a:srgbClr val="92D050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UE2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77" name="角丸四角形 76"/>
          <p:cNvSpPr>
            <a:spLocks noChangeAspect="1"/>
          </p:cNvSpPr>
          <p:nvPr/>
        </p:nvSpPr>
        <p:spPr>
          <a:xfrm>
            <a:off x="7825082" y="2822183"/>
            <a:ext cx="408851" cy="163605"/>
          </a:xfrm>
          <a:prstGeom prst="roundRect">
            <a:avLst/>
          </a:prstGeom>
          <a:solidFill>
            <a:schemeClr val="accent2"/>
          </a:solidFill>
          <a:ln w="19050" cap="flat" cmpd="sng" algn="ctr">
            <a:solidFill>
              <a:srgbClr val="262626"/>
            </a:solidFill>
            <a:prstDash val="solid"/>
          </a:ln>
          <a:effectLst/>
        </p:spPr>
        <p:txBody>
          <a:bodyPr rot="0" spcFirstLastPara="0" vertOverflow="overflow" horzOverflow="overflow" vert="horz" wrap="square" lIns="74345" tIns="37172" rIns="74345" bIns="3717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1" lang="en-US" altLang="ja-JP" sz="813" kern="0" dirty="0">
                <a:solidFill>
                  <a:srgbClr val="262626"/>
                </a:solidFill>
                <a:latin typeface="Century Gothic" panose="020B0502020202020204" pitchFamily="34" charset="0"/>
                <a:ea typeface="メイリオ"/>
              </a:rPr>
              <a:t>UE3</a:t>
            </a:r>
            <a:endParaRPr kumimoji="1" lang="ja-JP" altLang="en-US" sz="813" kern="0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2" name="円弧 1"/>
          <p:cNvSpPr/>
          <p:nvPr/>
        </p:nvSpPr>
        <p:spPr>
          <a:xfrm rot="20797908">
            <a:off x="9404706" y="3833568"/>
            <a:ext cx="597603" cy="437306"/>
          </a:xfrm>
          <a:prstGeom prst="arc">
            <a:avLst>
              <a:gd name="adj1" fmla="val 11065253"/>
              <a:gd name="adj2" fmla="val 0"/>
            </a:avLst>
          </a:prstGeom>
          <a:ln w="25400">
            <a:solidFill>
              <a:srgbClr val="FF0000"/>
            </a:solidFill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463"/>
          </a:p>
        </p:txBody>
      </p:sp>
      <p:sp>
        <p:nvSpPr>
          <p:cNvPr id="78" name="テキスト ボックス 77"/>
          <p:cNvSpPr txBox="1">
            <a:spLocks noChangeAspect="1"/>
          </p:cNvSpPr>
          <p:nvPr/>
        </p:nvSpPr>
        <p:spPr>
          <a:xfrm>
            <a:off x="3487117" y="5736033"/>
            <a:ext cx="2894290" cy="29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1" dirty="0">
                <a:solidFill>
                  <a:srgbClr val="262626"/>
                </a:solidFill>
                <a:ea typeface="メイリオ"/>
              </a:rPr>
              <a:t>* CLI : Cross Link Interference</a:t>
            </a:r>
            <a:endParaRPr kumimoji="1" lang="ja-JP" altLang="en-US" sz="1301" dirty="0">
              <a:solidFill>
                <a:srgbClr val="262626"/>
              </a:solidFill>
              <a:ea typeface="メイリオ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24FA7B7-6403-4BC5-94C3-B41F7E33F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kern="0" dirty="0"/>
              <a:t>Rel-18 Evolution of duplex</a:t>
            </a:r>
            <a:endParaRPr lang="ja-JP" altLang="en-US" dirty="0"/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2114"/>
              </a:lnSpc>
              <a:spcBef>
                <a:spcPts val="0"/>
              </a:spcBef>
            </a:pPr>
            <a:r>
              <a:rPr lang="en-US" altLang="ja-JP" sz="1951" dirty="0"/>
              <a:t>Motivation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/>
              <a:t>Increase UL resources for TDD to reduce latency</a:t>
            </a:r>
          </a:p>
          <a:p>
            <a:pPr lvl="1">
              <a:lnSpc>
                <a:spcPts val="2114"/>
              </a:lnSpc>
              <a:spcBef>
                <a:spcPts val="0"/>
              </a:spcBef>
              <a:spcAft>
                <a:spcPts val="244"/>
              </a:spcAft>
            </a:pPr>
            <a:r>
              <a:rPr lang="en-US" altLang="ja-JP" sz="1626" dirty="0"/>
              <a:t>Full duplex enhances system capacity</a:t>
            </a:r>
          </a:p>
          <a:p>
            <a:pPr>
              <a:lnSpc>
                <a:spcPts val="2114"/>
              </a:lnSpc>
              <a:spcBef>
                <a:spcPts val="0"/>
              </a:spcBef>
            </a:pPr>
            <a:r>
              <a:rPr lang="en-US" altLang="ja-JP" sz="1951" dirty="0"/>
              <a:t>UL/DL </a:t>
            </a:r>
            <a:r>
              <a:rPr lang="en-US" altLang="ja-JP" sz="1951" dirty="0" err="1"/>
              <a:t>Subband</a:t>
            </a:r>
            <a:endParaRPr lang="en-US" altLang="ja-JP" sz="1951" dirty="0"/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 err="1"/>
              <a:t>Subband</a:t>
            </a:r>
            <a:r>
              <a:rPr lang="en-US" altLang="ja-JP" sz="1626" dirty="0"/>
              <a:t> Non-overlapping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 err="1"/>
              <a:t>Subband</a:t>
            </a:r>
            <a:r>
              <a:rPr lang="en-US" altLang="ja-JP" sz="1626" dirty="0"/>
              <a:t> overlapping</a:t>
            </a:r>
          </a:p>
          <a:p>
            <a:pPr lvl="1">
              <a:lnSpc>
                <a:spcPts val="2114"/>
              </a:lnSpc>
              <a:spcBef>
                <a:spcPts val="0"/>
              </a:spcBef>
              <a:spcAft>
                <a:spcPts val="244"/>
              </a:spcAft>
            </a:pPr>
            <a:r>
              <a:rPr lang="en-US" altLang="ja-JP" sz="1626" dirty="0"/>
              <a:t>Full overlapping</a:t>
            </a:r>
          </a:p>
          <a:p>
            <a:pPr>
              <a:lnSpc>
                <a:spcPts val="2114"/>
              </a:lnSpc>
              <a:spcBef>
                <a:spcPts val="0"/>
              </a:spcBef>
            </a:pPr>
            <a:r>
              <a:rPr lang="en-US" altLang="ja-JP" sz="1951" dirty="0"/>
              <a:t>Duplex mode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/>
              <a:t>TDD (and FDD?)</a:t>
            </a:r>
          </a:p>
          <a:p>
            <a:pPr lvl="1">
              <a:lnSpc>
                <a:spcPts val="2114"/>
              </a:lnSpc>
              <a:spcBef>
                <a:spcPts val="0"/>
              </a:spcBef>
              <a:spcAft>
                <a:spcPts val="244"/>
              </a:spcAft>
            </a:pPr>
            <a:r>
              <a:rPr lang="en-US" altLang="ja-JP" sz="1626" dirty="0"/>
              <a:t>Enhancement at </a:t>
            </a:r>
            <a:r>
              <a:rPr lang="en-US" altLang="ja-JP" sz="1626" dirty="0" err="1"/>
              <a:t>gNB</a:t>
            </a:r>
            <a:r>
              <a:rPr lang="en-US" altLang="ja-JP" sz="1626" dirty="0"/>
              <a:t> and/or UE</a:t>
            </a:r>
            <a:endParaRPr lang="en-US" altLang="ja-JP" sz="2276" dirty="0"/>
          </a:p>
          <a:p>
            <a:pPr>
              <a:lnSpc>
                <a:spcPts val="2114"/>
              </a:lnSpc>
              <a:spcBef>
                <a:spcPts val="0"/>
              </a:spcBef>
            </a:pPr>
            <a:r>
              <a:rPr lang="en-US" altLang="ja-JP" sz="1951" dirty="0"/>
              <a:t>Interference Management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/>
              <a:t>inter-</a:t>
            </a:r>
            <a:r>
              <a:rPr lang="en-US" altLang="ja-JP" sz="1626" dirty="0" err="1"/>
              <a:t>gNB</a:t>
            </a:r>
            <a:r>
              <a:rPr lang="en-US" altLang="ja-JP" sz="1626" dirty="0"/>
              <a:t> and inter-UE CLI</a:t>
            </a:r>
            <a:r>
              <a:rPr lang="ja-JP" altLang="en-US" sz="1626" dirty="0"/>
              <a:t>*</a:t>
            </a:r>
            <a:r>
              <a:rPr lang="en-US" altLang="ja-JP" sz="1626" dirty="0"/>
              <a:t> (RAN1)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/>
              <a:t>self-interference and the inter-operator CLI (RAN4)</a:t>
            </a:r>
          </a:p>
          <a:p>
            <a:pPr lvl="1">
              <a:lnSpc>
                <a:spcPts val="2114"/>
              </a:lnSpc>
              <a:spcBef>
                <a:spcPts val="0"/>
              </a:spcBef>
            </a:pPr>
            <a:r>
              <a:rPr lang="en-US" altLang="ja-JP" sz="1626" dirty="0"/>
              <a:t>co-existence with the legacy operation (RAN1/4)</a:t>
            </a:r>
          </a:p>
          <a:p>
            <a:pPr lvl="1"/>
            <a:endParaRPr lang="en-US" altLang="ja-JP" sz="1138" dirty="0"/>
          </a:p>
        </p:txBody>
      </p:sp>
      <p:pic>
        <p:nvPicPr>
          <p:cNvPr id="81" name="Picture 1">
            <a:extLst>
              <a:ext uri="{FF2B5EF4-FFF2-40B4-BE49-F238E27FC236}">
                <a16:creationId xmlns:a16="http://schemas.microsoft.com/office/drawing/2014/main" id="{B1A91754-7DD1-433C-8963-EA8A43A11C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593255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0726B4C-443E-4446-9F01-CB521299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+mn-lt"/>
              </a:rPr>
              <a:t>Rel-18 AI/ML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1454152"/>
            <a:ext cx="6484617" cy="483023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ja-JP" sz="2000" dirty="0"/>
              <a:t>Motivation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Optimizations and system improvements</a:t>
            </a:r>
          </a:p>
          <a:p>
            <a:pPr lvl="1">
              <a:spcBef>
                <a:spcPts val="0"/>
              </a:spcBef>
              <a:spcAft>
                <a:spcPts val="244"/>
              </a:spcAft>
            </a:pPr>
            <a:r>
              <a:rPr lang="en-US" altLang="ja-JP" sz="1800" dirty="0"/>
              <a:t>Not fully implementation-specific, need some coordination among NW nodes, between UE and NW</a:t>
            </a:r>
          </a:p>
          <a:p>
            <a:pPr>
              <a:spcBef>
                <a:spcPts val="0"/>
              </a:spcBef>
            </a:pPr>
            <a:r>
              <a:rPr lang="en-US" altLang="ja-JP" sz="2000" dirty="0"/>
              <a:t> Physical Layer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CSI*1 feedback compression (lower overhead)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Beam management (beam selection, beam recovery...)</a:t>
            </a:r>
          </a:p>
          <a:p>
            <a:pPr lvl="1">
              <a:spcBef>
                <a:spcPts val="0"/>
              </a:spcBef>
              <a:spcAft>
                <a:spcPts val="244"/>
              </a:spcAft>
            </a:pPr>
            <a:r>
              <a:rPr lang="en-US" altLang="ja-JP" sz="1800" dirty="0"/>
              <a:t>RS*2 overhead reduction (channel estimation)</a:t>
            </a:r>
          </a:p>
          <a:p>
            <a:pPr>
              <a:spcBef>
                <a:spcPts val="0"/>
              </a:spcBef>
            </a:pPr>
            <a:r>
              <a:rPr lang="en-US" altLang="ja-JP" sz="2000" dirty="0"/>
              <a:t>Higher Layer(</a:t>
            </a:r>
            <a:r>
              <a:rPr lang="en-US" altLang="ja-JP" sz="1800" dirty="0"/>
              <a:t>Continuation from Rel-17 Study item)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Use case : Energy saving, Load balancing, Mobility optimization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Procedure for training, learning, inference</a:t>
            </a:r>
          </a:p>
          <a:p>
            <a:pPr lvl="1">
              <a:spcBef>
                <a:spcPts val="0"/>
              </a:spcBef>
            </a:pPr>
            <a:r>
              <a:rPr lang="en-US" altLang="ja-JP" sz="1800" dirty="0"/>
              <a:t>Configuration, Data management 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8797" y="1726808"/>
            <a:ext cx="3429444" cy="1616738"/>
          </a:xfrm>
          <a:prstGeom prst="rect">
            <a:avLst/>
          </a:prstGeom>
        </p:spPr>
      </p:pic>
      <p:sp>
        <p:nvSpPr>
          <p:cNvPr id="6" name="テキスト ボックス 5"/>
          <p:cNvSpPr txBox="1">
            <a:spLocks noChangeAspect="1"/>
          </p:cNvSpPr>
          <p:nvPr/>
        </p:nvSpPr>
        <p:spPr>
          <a:xfrm>
            <a:off x="7403214" y="3361210"/>
            <a:ext cx="3280610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63" dirty="0">
                <a:solidFill>
                  <a:srgbClr val="262626"/>
                </a:solidFill>
                <a:ea typeface="メイリオ"/>
              </a:rPr>
              <a:t>Example in CSI feedback (excerpt from RWS-210185 Samsung)</a:t>
            </a:r>
            <a:endParaRPr kumimoji="1" lang="ja-JP" altLang="en-US" sz="1463" dirty="0">
              <a:solidFill>
                <a:srgbClr val="262626"/>
              </a:solidFill>
              <a:ea typeface="メイリオ"/>
            </a:endParaRPr>
          </a:p>
        </p:txBody>
      </p:sp>
      <p:pic>
        <p:nvPicPr>
          <p:cNvPr id="7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4861" y="3963309"/>
            <a:ext cx="3617316" cy="1323147"/>
          </a:xfrm>
          <a:prstGeom prst="rect">
            <a:avLst/>
          </a:prstGeom>
        </p:spPr>
      </p:pic>
      <p:sp>
        <p:nvSpPr>
          <p:cNvPr id="8" name="テキスト ボックス 7"/>
          <p:cNvSpPr txBox="1">
            <a:spLocks noChangeAspect="1"/>
          </p:cNvSpPr>
          <p:nvPr/>
        </p:nvSpPr>
        <p:spPr>
          <a:xfrm>
            <a:off x="7328797" y="5286456"/>
            <a:ext cx="3679941" cy="94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63" dirty="0">
                <a:solidFill>
                  <a:srgbClr val="262626"/>
                </a:solidFill>
                <a:ea typeface="メイリオ"/>
              </a:rPr>
              <a:t>AI/ML frame work</a:t>
            </a:r>
          </a:p>
          <a:p>
            <a:r>
              <a:rPr kumimoji="1" lang="en-US" altLang="ja-JP" sz="1463" dirty="0">
                <a:solidFill>
                  <a:srgbClr val="262626"/>
                </a:solidFill>
                <a:ea typeface="メイリオ"/>
              </a:rPr>
              <a:t>(excerpt from 37.817 Study on enhancement for Data Collection for NR and EN-DC</a:t>
            </a:r>
          </a:p>
          <a:p>
            <a:endParaRPr kumimoji="1" lang="ja-JP" altLang="en-US" sz="1138" dirty="0">
              <a:solidFill>
                <a:srgbClr val="262626"/>
              </a:solidFill>
              <a:latin typeface="Century Gothic" panose="020B0502020202020204" pitchFamily="34" charset="0"/>
              <a:ea typeface="メイリオ"/>
            </a:endParaRPr>
          </a:p>
        </p:txBody>
      </p:sp>
      <p:sp>
        <p:nvSpPr>
          <p:cNvPr id="9" name="テキスト ボックス 8"/>
          <p:cNvSpPr txBox="1">
            <a:spLocks noChangeAspect="1"/>
          </p:cNvSpPr>
          <p:nvPr/>
        </p:nvSpPr>
        <p:spPr>
          <a:xfrm>
            <a:off x="3708381" y="5558118"/>
            <a:ext cx="2641787" cy="492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1" dirty="0">
                <a:solidFill>
                  <a:srgbClr val="262626"/>
                </a:solidFill>
                <a:ea typeface="メイリオ"/>
              </a:rPr>
              <a:t>*1 CSI : Channel State Information</a:t>
            </a:r>
          </a:p>
          <a:p>
            <a:r>
              <a:rPr kumimoji="1" lang="en-US" altLang="ja-JP" sz="1301" dirty="0">
                <a:solidFill>
                  <a:srgbClr val="262626"/>
                </a:solidFill>
                <a:ea typeface="メイリオ"/>
              </a:rPr>
              <a:t>*2 RS : </a:t>
            </a:r>
            <a:r>
              <a:rPr lang="en-US" altLang="ja-JP" sz="1301" dirty="0"/>
              <a:t>Reference Signal </a:t>
            </a:r>
            <a:endParaRPr kumimoji="1" lang="ja-JP" altLang="en-US" sz="1301" dirty="0">
              <a:solidFill>
                <a:srgbClr val="262626"/>
              </a:solidFill>
              <a:ea typeface="メイリオ"/>
            </a:endParaRPr>
          </a:p>
        </p:txBody>
      </p:sp>
      <p:pic>
        <p:nvPicPr>
          <p:cNvPr id="11" name="Picture 1">
            <a:extLst>
              <a:ext uri="{FF2B5EF4-FFF2-40B4-BE49-F238E27FC236}">
                <a16:creationId xmlns:a16="http://schemas.microsoft.com/office/drawing/2014/main" id="{F3207E1D-F24E-4E33-9404-C367F13460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98814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0726B4C-443E-4446-9F01-CB521299F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+mn-lt"/>
              </a:rPr>
              <a:t>Conclusions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391B900-762A-4BDD-BC71-6C8CAE828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4315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800" dirty="0"/>
              <a:t>Release 17 and 18 is the next step expansion from the current 5G</a:t>
            </a:r>
          </a:p>
          <a:p>
            <a:pPr marL="866018" lvl="1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400" dirty="0"/>
              <a:t>Balanced features addressing the needs from mobile industries and </a:t>
            </a:r>
            <a:r>
              <a:rPr lang="en-US" altLang="ja-JP" sz="2400" dirty="0"/>
              <a:t>verticals</a:t>
            </a:r>
            <a:endParaRPr lang="en-GB" altLang="en-US" sz="2400" dirty="0"/>
          </a:p>
          <a:p>
            <a:pPr marL="866018" lvl="1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400" dirty="0"/>
              <a:t>Adaptation of 3GPP techniques to </a:t>
            </a:r>
            <a:r>
              <a:rPr lang="en-US" altLang="en-US" sz="2400" dirty="0"/>
              <a:t>o</a:t>
            </a:r>
            <a:r>
              <a:rPr lang="en-US" altLang="ja-JP" sz="2400" dirty="0"/>
              <a:t>ther</a:t>
            </a:r>
            <a:r>
              <a:rPr lang="en-GB" altLang="en-US" sz="2400" dirty="0"/>
              <a:t> </a:t>
            </a:r>
            <a:r>
              <a:rPr lang="en-US" altLang="ja-JP" sz="2400" dirty="0"/>
              <a:t>verticals, industrial, V2X, NTN</a:t>
            </a:r>
            <a:endParaRPr lang="en-GB" altLang="en-US" sz="2400" dirty="0"/>
          </a:p>
          <a:p>
            <a:pPr marL="866018" lvl="1" indent="-494315" eaLnBrk="1" hangingPunct="1">
              <a:lnSpc>
                <a:spcPts val="2276"/>
              </a:lnSpc>
              <a:spcBef>
                <a:spcPts val="0"/>
              </a:spcBef>
              <a:spcAft>
                <a:spcPts val="1463"/>
              </a:spcAft>
              <a:defRPr/>
            </a:pPr>
            <a:r>
              <a:rPr lang="en-GB" altLang="en-US" sz="2400" dirty="0"/>
              <a:t>Covering various enhancements relevant to mobility, capacity, latency, network deployment, power saving, device costs</a:t>
            </a:r>
          </a:p>
          <a:p>
            <a:pPr marL="494315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800" dirty="0"/>
              <a:t>Release 17 and 18 is the prologue for 6G</a:t>
            </a:r>
          </a:p>
          <a:p>
            <a:pPr marL="866018" lvl="1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400" dirty="0"/>
              <a:t>3GPP discussion on new study areas has started in advance</a:t>
            </a:r>
          </a:p>
          <a:p>
            <a:pPr marL="866018" lvl="1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400" dirty="0"/>
              <a:t>Examples are evolution on duplex operation, AI/ML, RAN slicing</a:t>
            </a:r>
            <a:endParaRPr lang="en-GB" altLang="en-US" sz="2000" dirty="0"/>
          </a:p>
          <a:p>
            <a:pPr marL="866018" lvl="1" indent="-494315" eaLnBrk="1" hangingPunct="1">
              <a:spcBef>
                <a:spcPts val="0"/>
              </a:spcBef>
              <a:spcAft>
                <a:spcPts val="488"/>
              </a:spcAft>
              <a:defRPr/>
            </a:pPr>
            <a:r>
              <a:rPr lang="en-GB" altLang="en-US" sz="2400" dirty="0"/>
              <a:t>Further enhancements contribute to integrate cyberspace and physical space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87A18207-7EC0-43CA-A83E-A32E643E9E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63741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1454152"/>
            <a:ext cx="11184467" cy="4599807"/>
          </a:xfrm>
        </p:spPr>
        <p:txBody>
          <a:bodyPr/>
          <a:lstStyle/>
          <a:p>
            <a:r>
              <a:rPr lang="en-US" sz="2602" dirty="0">
                <a:sym typeface="Wingdings" panose="05000000000000000000" pitchFamily="2" charset="2"/>
              </a:rPr>
              <a:t>Short Bio of Wanshi Chen</a:t>
            </a:r>
          </a:p>
          <a:p>
            <a:r>
              <a:rPr lang="en-US" sz="2602" dirty="0">
                <a:sym typeface="Wingdings" panose="05000000000000000000" pitchFamily="2" charset="2"/>
              </a:rPr>
              <a:t>3GPP RAN Rel-17 Status</a:t>
            </a:r>
          </a:p>
          <a:p>
            <a:r>
              <a:rPr lang="en-US" sz="2602" dirty="0">
                <a:sym typeface="Wingdings" panose="05000000000000000000" pitchFamily="2" charset="2"/>
              </a:rPr>
              <a:t>3GPP RAN meeting planning</a:t>
            </a:r>
          </a:p>
          <a:p>
            <a:r>
              <a:rPr lang="en-US" sz="2602" dirty="0">
                <a:sym typeface="Wingdings" panose="05000000000000000000" pitchFamily="2" charset="2"/>
              </a:rPr>
              <a:t>3GPP RAN Rel-18 update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6D9A328E-D121-45F5-A34D-69EF8B970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06868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33554" y="1840207"/>
            <a:ext cx="6538201" cy="3658069"/>
          </a:xfrm>
        </p:spPr>
        <p:txBody>
          <a:bodyPr/>
          <a:lstStyle/>
          <a:p>
            <a:r>
              <a:rPr lang="en-US" sz="1850" dirty="0"/>
              <a:t>Wanshi Chen is currently 3GPP TSG RAN Plenary Chair appointed in April 2021</a:t>
            </a:r>
          </a:p>
          <a:p>
            <a:pPr lvl="1"/>
            <a:r>
              <a:rPr lang="en-US" sz="1586" dirty="0"/>
              <a:t>He was TSG RAN1 Chair from August 2017 to May 2021, and TSG RAN1 Vice Chair from August 2013 to August 17</a:t>
            </a:r>
          </a:p>
          <a:p>
            <a:r>
              <a:rPr lang="en-US" sz="1850" dirty="0"/>
              <a:t>Wanshi Chen has over 20 years of experience in telecommunications in leading telecom companies. </a:t>
            </a:r>
          </a:p>
          <a:p>
            <a:r>
              <a:rPr lang="en-GB" sz="1850" dirty="0"/>
              <a:t>The highest degree that Wanshi Chen holds is a Ph.D. degree in Electrical Engineering from the University of Southern California, Los Angeles, CA, USA</a:t>
            </a:r>
          </a:p>
          <a:p>
            <a:r>
              <a:rPr lang="en-GB" sz="1850" dirty="0"/>
              <a:t>An avid Marathon runner, with a personal best time of 2hrs 54mins</a:t>
            </a:r>
          </a:p>
          <a:p>
            <a:pPr lvl="1"/>
            <a:endParaRPr lang="en-US" sz="1586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0099" y="1222629"/>
            <a:ext cx="5033918" cy="626197"/>
          </a:xfrm>
        </p:spPr>
        <p:txBody>
          <a:bodyPr/>
          <a:lstStyle/>
          <a:p>
            <a:r>
              <a:rPr lang="en-US" dirty="0"/>
              <a:t>Wanshi Chen’s Short Bio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92B722-79A2-4937-9151-9B6E3DD339C5}"/>
              </a:ext>
            </a:extLst>
          </p:cNvPr>
          <p:cNvSpPr txBox="1"/>
          <p:nvPr/>
        </p:nvSpPr>
        <p:spPr>
          <a:xfrm>
            <a:off x="1977690" y="4073622"/>
            <a:ext cx="1789272" cy="716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198"/>
              </a:spcAft>
            </a:pPr>
            <a:r>
              <a:rPr lang="en-US" sz="105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+1 858 366 3080</a:t>
            </a:r>
          </a:p>
          <a:p>
            <a:pPr>
              <a:lnSpc>
                <a:spcPct val="90000"/>
              </a:lnSpc>
              <a:spcAft>
                <a:spcPts val="198"/>
              </a:spcAft>
            </a:pPr>
            <a:endParaRPr lang="en-US" sz="133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spcAft>
                <a:spcPts val="198"/>
              </a:spcAft>
            </a:pPr>
            <a:r>
              <a:rPr lang="en-US" sz="105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wanshic@qti.qualcomm.com</a:t>
            </a:r>
          </a:p>
          <a:p>
            <a:pPr>
              <a:lnSpc>
                <a:spcPct val="90000"/>
              </a:lnSpc>
              <a:spcAft>
                <a:spcPts val="198"/>
              </a:spcAft>
            </a:pPr>
            <a:endParaRPr lang="en-US" sz="463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spcAft>
                <a:spcPts val="198"/>
              </a:spcAft>
            </a:pPr>
            <a:r>
              <a:rPr lang="en-US" sz="105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San Diego, CA, USA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2909089F-DFD1-4190-A987-0C5975B50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91" y="1866616"/>
            <a:ext cx="1931102" cy="193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066DF3F0-5975-490F-91EC-58F8D04BA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10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3GPP RAN Rel-17 Status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ym typeface="Wingdings" panose="05000000000000000000" pitchFamily="2" charset="2"/>
              </a:rPr>
              <a:t>Key Timelines for 3GPP RAN Rel-17</a:t>
            </a:r>
          </a:p>
          <a:p>
            <a:pPr lvl="1"/>
            <a:r>
              <a:rPr lang="en-US" sz="1800" dirty="0"/>
              <a:t>Rel-17 RAN1 freeze: December’2021</a:t>
            </a:r>
          </a:p>
          <a:p>
            <a:pPr lvl="1"/>
            <a:r>
              <a:rPr lang="en-US" sz="1800" dirty="0"/>
              <a:t>Rel-17 stage 3 freeze: March’2022</a:t>
            </a:r>
          </a:p>
          <a:p>
            <a:pPr lvl="1"/>
            <a:r>
              <a:rPr lang="en-US" sz="1800" dirty="0"/>
              <a:t>Rel-17 ASN.1 freeze: June’2022</a:t>
            </a:r>
          </a:p>
          <a:p>
            <a:pPr lvl="1"/>
            <a:r>
              <a:rPr lang="en-US" sz="1800" dirty="0"/>
              <a:t>Rel-17 RAN performance completion: September’2022</a:t>
            </a:r>
          </a:p>
          <a:p>
            <a:endParaRPr lang="en-US" sz="1600" dirty="0">
              <a:sym typeface="Wingdings" panose="05000000000000000000" pitchFamily="2" charset="2"/>
            </a:endParaRPr>
          </a:p>
          <a:p>
            <a:endParaRPr lang="en-US" sz="1800" dirty="0">
              <a:sym typeface="Wingdings" panose="05000000000000000000" pitchFamily="2" charset="2"/>
            </a:endParaRPr>
          </a:p>
          <a:p>
            <a:r>
              <a:rPr lang="en-US" sz="2800" dirty="0">
                <a:sym typeface="Wingdings" panose="05000000000000000000" pitchFamily="2" charset="2"/>
              </a:rPr>
              <a:t>Careful planning and management are crucial in handling the challenges in completing Rel-17 in time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Challenges primarily due to cancellations of physical meetings in the entire 2021 for all RAN WGs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Important to carefully monitor Rel-17 progress and take actions when necessary</a:t>
            </a:r>
          </a:p>
          <a:p>
            <a:endParaRPr lang="en-US" sz="2800" dirty="0">
              <a:sym typeface="Wingdings" panose="05000000000000000000" pitchFamily="2" charset="2"/>
            </a:endParaRPr>
          </a:p>
          <a:p>
            <a:pPr lvl="1"/>
            <a:endParaRPr lang="en-US" sz="2400" dirty="0">
              <a:sym typeface="Wingdings" panose="05000000000000000000" pitchFamily="2" charset="2"/>
            </a:endParaRPr>
          </a:p>
          <a:p>
            <a:endParaRPr lang="en-US" sz="2400" dirty="0"/>
          </a:p>
        </p:txBody>
      </p:sp>
      <p:grpSp>
        <p:nvGrpSpPr>
          <p:cNvPr id="52" name="Group 52">
            <a:extLst>
              <a:ext uri="{FF2B5EF4-FFF2-40B4-BE49-F238E27FC236}">
                <a16:creationId xmlns:a16="http://schemas.microsoft.com/office/drawing/2014/main" id="{F47F8D5D-F3D4-49A9-93AA-830AABA9C8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46516" y="1481326"/>
            <a:ext cx="4949853" cy="2328432"/>
            <a:chOff x="5227" y="651"/>
            <a:chExt cx="3835" cy="1804"/>
          </a:xfrm>
        </p:grpSpPr>
        <p:sp>
          <p:nvSpPr>
            <p:cNvPr id="53" name="AutoShape 51">
              <a:extLst>
                <a:ext uri="{FF2B5EF4-FFF2-40B4-BE49-F238E27FC236}">
                  <a16:creationId xmlns:a16="http://schemas.microsoft.com/office/drawing/2014/main" id="{A3EADAC3-DC3C-4CE2-BB22-7D5F31C7765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27" y="651"/>
              <a:ext cx="3835" cy="1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463"/>
            </a:p>
          </p:txBody>
        </p:sp>
        <p:sp>
          <p:nvSpPr>
            <p:cNvPr id="54" name="Line 53">
              <a:extLst>
                <a:ext uri="{FF2B5EF4-FFF2-40B4-BE49-F238E27FC236}">
                  <a16:creationId xmlns:a16="http://schemas.microsoft.com/office/drawing/2014/main" id="{B95F7368-D800-49D4-807A-F199B78AB8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45" y="1045"/>
              <a:ext cx="0" cy="1410"/>
            </a:xfrm>
            <a:prstGeom prst="line">
              <a:avLst/>
            </a:prstGeom>
            <a:noFill/>
            <a:ln w="3175" cap="flat">
              <a:solidFill>
                <a:srgbClr val="98A2A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55D6063-4DB0-445B-A8D4-DFE3ED516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3" y="658"/>
              <a:ext cx="1347" cy="374"/>
            </a:xfrm>
            <a:prstGeom prst="rect">
              <a:avLst/>
            </a:prstGeom>
            <a:solidFill>
              <a:srgbClr val="124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93A47DE-61E9-4BB7-82C7-F9A355A3B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6" y="779"/>
              <a:ext cx="24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2021</a:t>
              </a:r>
              <a:endParaRPr lang="ja-JP" altLang="ja-JP" sz="1951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C1A052E-7C54-4935-88B6-41959CB80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8" y="1073"/>
              <a:ext cx="646" cy="375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70F24DC5-F2C0-4811-96C7-DC4551658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1" y="1195"/>
              <a:ext cx="16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Q4</a:t>
              </a:r>
              <a:endParaRPr lang="ja-JP" altLang="ja-JP" sz="1951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709FF45-2387-4720-82F5-B51A28730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0" y="1073"/>
              <a:ext cx="646" cy="375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92F622C-2F98-4D2A-B4A9-BE600C63D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1" y="1195"/>
              <a:ext cx="1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Q1</a:t>
              </a:r>
              <a:endParaRPr lang="ja-JP" altLang="ja-JP" sz="1951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B932086-4F56-40DF-9DB2-CFD20C572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2" y="1067"/>
              <a:ext cx="647" cy="376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E382442-CDE3-4FE9-9FD2-37BFFB8F5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6" y="1189"/>
              <a:ext cx="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Q2</a:t>
              </a:r>
              <a:endParaRPr lang="ja-JP" altLang="ja-JP" sz="1951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142267E-55BB-477E-92AF-7BB583527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" y="1073"/>
              <a:ext cx="645" cy="375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7C25995-95EF-4A18-8BED-9BD7D4D3A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" y="1195"/>
              <a:ext cx="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Q3</a:t>
              </a:r>
              <a:endParaRPr lang="ja-JP" altLang="ja-JP" sz="1951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2EBDDD79-058A-4B6F-9274-A0DF813D4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0" y="651"/>
              <a:ext cx="2027" cy="375"/>
            </a:xfrm>
            <a:prstGeom prst="rect">
              <a:avLst/>
            </a:prstGeom>
            <a:solidFill>
              <a:srgbClr val="124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F4E093CF-F16E-47DA-85D7-4BBA6EA23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6" y="773"/>
              <a:ext cx="2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2022</a:t>
              </a:r>
              <a:endParaRPr lang="ja-JP" altLang="ja-JP" sz="1951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F393F80-2799-49F8-8DBD-7ACBEEA53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5" y="1073"/>
              <a:ext cx="646" cy="375"/>
            </a:xfrm>
            <a:prstGeom prst="rect">
              <a:avLst/>
            </a:prstGeom>
            <a:solidFill>
              <a:srgbClr val="3A41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3243A13-0ED0-4435-83F6-13E0E99F7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9" y="1195"/>
              <a:ext cx="1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1301">
                  <a:solidFill>
                    <a:srgbClr val="FFFFFF"/>
                  </a:solidFill>
                  <a:latin typeface="Segoe UI Light" panose="020B0502040204020203" pitchFamily="34" charset="0"/>
                </a:rPr>
                <a:t>Q3</a:t>
              </a:r>
              <a:endParaRPr lang="ja-JP" altLang="ja-JP" sz="1951"/>
            </a:p>
          </p:txBody>
        </p:sp>
        <p:sp>
          <p:nvSpPr>
            <p:cNvPr id="69" name="Line 68">
              <a:extLst>
                <a:ext uri="{FF2B5EF4-FFF2-40B4-BE49-F238E27FC236}">
                  <a16:creationId xmlns:a16="http://schemas.microsoft.com/office/drawing/2014/main" id="{A25C16E6-0E0A-49CD-8753-B76DED10E1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98" y="1045"/>
              <a:ext cx="0" cy="1410"/>
            </a:xfrm>
            <a:prstGeom prst="line">
              <a:avLst/>
            </a:prstGeom>
            <a:noFill/>
            <a:ln w="3175" cap="flat">
              <a:solidFill>
                <a:srgbClr val="98A2A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70" name="Line 69">
              <a:extLst>
                <a:ext uri="{FF2B5EF4-FFF2-40B4-BE49-F238E27FC236}">
                  <a16:creationId xmlns:a16="http://schemas.microsoft.com/office/drawing/2014/main" id="{A5494472-A714-40E8-83DA-07B9D42AE5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65" y="1045"/>
              <a:ext cx="0" cy="1410"/>
            </a:xfrm>
            <a:prstGeom prst="line">
              <a:avLst/>
            </a:prstGeom>
            <a:noFill/>
            <a:ln w="3175" cap="flat">
              <a:solidFill>
                <a:srgbClr val="98A2A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71" name="Line 70">
              <a:extLst>
                <a:ext uri="{FF2B5EF4-FFF2-40B4-BE49-F238E27FC236}">
                  <a16:creationId xmlns:a16="http://schemas.microsoft.com/office/drawing/2014/main" id="{E1E2BE75-7EB1-40C3-A48C-B2A4130C48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80" y="1045"/>
              <a:ext cx="0" cy="1136"/>
            </a:xfrm>
            <a:prstGeom prst="line">
              <a:avLst/>
            </a:prstGeom>
            <a:noFill/>
            <a:ln w="17463" cap="flat">
              <a:solidFill>
                <a:srgbClr val="98A2A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72" name="Line 71">
              <a:extLst>
                <a:ext uri="{FF2B5EF4-FFF2-40B4-BE49-F238E27FC236}">
                  <a16:creationId xmlns:a16="http://schemas.microsoft.com/office/drawing/2014/main" id="{34D7A898-DF51-4D3B-BAC6-A496CA79DA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27" y="1045"/>
              <a:ext cx="0" cy="1410"/>
            </a:xfrm>
            <a:prstGeom prst="line">
              <a:avLst/>
            </a:prstGeom>
            <a:noFill/>
            <a:ln w="3175" cap="flat">
              <a:solidFill>
                <a:srgbClr val="98A2A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E21C4229-022F-4E62-AB69-77F25F899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8" y="1805"/>
              <a:ext cx="569" cy="298"/>
            </a:xfrm>
            <a:custGeom>
              <a:avLst/>
              <a:gdLst>
                <a:gd name="T0" fmla="*/ 0 w 9680"/>
                <a:gd name="T1" fmla="*/ 846 h 5072"/>
                <a:gd name="T2" fmla="*/ 846 w 9680"/>
                <a:gd name="T3" fmla="*/ 0 h 5072"/>
                <a:gd name="T4" fmla="*/ 8835 w 9680"/>
                <a:gd name="T5" fmla="*/ 0 h 5072"/>
                <a:gd name="T6" fmla="*/ 9680 w 9680"/>
                <a:gd name="T7" fmla="*/ 846 h 5072"/>
                <a:gd name="T8" fmla="*/ 9680 w 9680"/>
                <a:gd name="T9" fmla="*/ 4227 h 5072"/>
                <a:gd name="T10" fmla="*/ 8835 w 9680"/>
                <a:gd name="T11" fmla="*/ 5072 h 5072"/>
                <a:gd name="T12" fmla="*/ 846 w 9680"/>
                <a:gd name="T13" fmla="*/ 5072 h 5072"/>
                <a:gd name="T14" fmla="*/ 0 w 9680"/>
                <a:gd name="T15" fmla="*/ 4227 h 5072"/>
                <a:gd name="T16" fmla="*/ 0 w 9680"/>
                <a:gd name="T17" fmla="*/ 846 h 5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680" h="5072">
                  <a:moveTo>
                    <a:pt x="0" y="846"/>
                  </a:moveTo>
                  <a:cubicBezTo>
                    <a:pt x="0" y="379"/>
                    <a:pt x="379" y="0"/>
                    <a:pt x="846" y="0"/>
                  </a:cubicBezTo>
                  <a:lnTo>
                    <a:pt x="8835" y="0"/>
                  </a:lnTo>
                  <a:cubicBezTo>
                    <a:pt x="9302" y="0"/>
                    <a:pt x="9680" y="379"/>
                    <a:pt x="9680" y="846"/>
                  </a:cubicBezTo>
                  <a:lnTo>
                    <a:pt x="9680" y="4227"/>
                  </a:lnTo>
                  <a:cubicBezTo>
                    <a:pt x="9680" y="4694"/>
                    <a:pt x="9302" y="5072"/>
                    <a:pt x="8835" y="5072"/>
                  </a:cubicBezTo>
                  <a:lnTo>
                    <a:pt x="846" y="5072"/>
                  </a:lnTo>
                  <a:cubicBezTo>
                    <a:pt x="379" y="5072"/>
                    <a:pt x="0" y="4694"/>
                    <a:pt x="0" y="4227"/>
                  </a:cubicBezTo>
                  <a:lnTo>
                    <a:pt x="0" y="84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C4A5E24B-BE11-4DC4-A776-ECEB67A06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5" y="1846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Rel</a:t>
              </a:r>
              <a:endParaRPr lang="ja-JP" altLang="ja-JP" sz="1951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56A8473-3B83-4FBB-BEB2-1537F8963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3" y="1846"/>
              <a:ext cx="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-</a:t>
              </a:r>
              <a:endParaRPr lang="ja-JP" altLang="ja-JP" sz="1951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37DC649-B60D-4EAB-A7E3-185F4F940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5" y="1846"/>
              <a:ext cx="1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17 </a:t>
              </a:r>
              <a:endParaRPr lang="ja-JP" altLang="ja-JP" sz="1951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E2CF5C1B-3A33-4E1A-A3D6-66905308A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3" y="1940"/>
              <a:ext cx="20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RAN1</a:t>
              </a:r>
              <a:endParaRPr lang="ja-JP" altLang="ja-JP" sz="1951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CDD03A7-2E7F-4590-8742-5445C53EC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1" y="1940"/>
              <a:ext cx="23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freeze</a:t>
              </a:r>
              <a:endParaRPr lang="ja-JP" altLang="ja-JP" sz="1951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C4876116-A1EF-44B3-A02E-C76872544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" y="2030"/>
              <a:ext cx="176" cy="5"/>
            </a:xfrm>
            <a:custGeom>
              <a:avLst/>
              <a:gdLst>
                <a:gd name="T0" fmla="*/ 0 w 176"/>
                <a:gd name="T1" fmla="*/ 0 h 5"/>
                <a:gd name="T2" fmla="*/ 88 w 176"/>
                <a:gd name="T3" fmla="*/ 0 h 5"/>
                <a:gd name="T4" fmla="*/ 176 w 176"/>
                <a:gd name="T5" fmla="*/ 0 h 5"/>
                <a:gd name="T6" fmla="*/ 176 w 176"/>
                <a:gd name="T7" fmla="*/ 5 h 5"/>
                <a:gd name="T8" fmla="*/ 88 w 176"/>
                <a:gd name="T9" fmla="*/ 5 h 5"/>
                <a:gd name="T10" fmla="*/ 0 w 176"/>
                <a:gd name="T11" fmla="*/ 5 h 5"/>
                <a:gd name="T12" fmla="*/ 0 w 17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5">
                  <a:moveTo>
                    <a:pt x="0" y="0"/>
                  </a:moveTo>
                  <a:lnTo>
                    <a:pt x="88" y="0"/>
                  </a:lnTo>
                  <a:lnTo>
                    <a:pt x="176" y="0"/>
                  </a:lnTo>
                  <a:lnTo>
                    <a:pt x="176" y="5"/>
                  </a:lnTo>
                  <a:lnTo>
                    <a:pt x="88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9A04E089-4909-47B6-BF36-E805A2BD3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1" y="1834"/>
              <a:ext cx="570" cy="375"/>
            </a:xfrm>
            <a:custGeom>
              <a:avLst/>
              <a:gdLst>
                <a:gd name="T0" fmla="*/ 0 w 4848"/>
                <a:gd name="T1" fmla="*/ 531 h 3184"/>
                <a:gd name="T2" fmla="*/ 531 w 4848"/>
                <a:gd name="T3" fmla="*/ 0 h 3184"/>
                <a:gd name="T4" fmla="*/ 4318 w 4848"/>
                <a:gd name="T5" fmla="*/ 0 h 3184"/>
                <a:gd name="T6" fmla="*/ 4848 w 4848"/>
                <a:gd name="T7" fmla="*/ 531 h 3184"/>
                <a:gd name="T8" fmla="*/ 4848 w 4848"/>
                <a:gd name="T9" fmla="*/ 2654 h 3184"/>
                <a:gd name="T10" fmla="*/ 4318 w 4848"/>
                <a:gd name="T11" fmla="*/ 3184 h 3184"/>
                <a:gd name="T12" fmla="*/ 531 w 4848"/>
                <a:gd name="T13" fmla="*/ 3184 h 3184"/>
                <a:gd name="T14" fmla="*/ 0 w 4848"/>
                <a:gd name="T15" fmla="*/ 2654 h 3184"/>
                <a:gd name="T16" fmla="*/ 0 w 4848"/>
                <a:gd name="T17" fmla="*/ 531 h 3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48" h="3184">
                  <a:moveTo>
                    <a:pt x="0" y="531"/>
                  </a:moveTo>
                  <a:cubicBezTo>
                    <a:pt x="0" y="238"/>
                    <a:pt x="238" y="0"/>
                    <a:pt x="531" y="0"/>
                  </a:cubicBezTo>
                  <a:lnTo>
                    <a:pt x="4318" y="0"/>
                  </a:lnTo>
                  <a:cubicBezTo>
                    <a:pt x="4611" y="0"/>
                    <a:pt x="4848" y="238"/>
                    <a:pt x="4848" y="531"/>
                  </a:cubicBezTo>
                  <a:lnTo>
                    <a:pt x="4848" y="2654"/>
                  </a:lnTo>
                  <a:cubicBezTo>
                    <a:pt x="4848" y="2947"/>
                    <a:pt x="4611" y="3184"/>
                    <a:pt x="4318" y="3184"/>
                  </a:cubicBezTo>
                  <a:lnTo>
                    <a:pt x="531" y="3184"/>
                  </a:lnTo>
                  <a:cubicBezTo>
                    <a:pt x="238" y="3184"/>
                    <a:pt x="0" y="2947"/>
                    <a:pt x="0" y="2654"/>
                  </a:cubicBezTo>
                  <a:lnTo>
                    <a:pt x="0" y="53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F054478-E2C8-47BB-A1FB-86042E7E7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" y="1878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Rel</a:t>
              </a:r>
              <a:endParaRPr lang="ja-JP" altLang="ja-JP" sz="1951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195E5201-3F30-46E9-87B9-013226FFD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4" y="1878"/>
              <a:ext cx="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-</a:t>
              </a:r>
              <a:endParaRPr lang="ja-JP" altLang="ja-JP" sz="1951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ABCCA9F-4479-4655-A581-D582B444E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" y="1878"/>
              <a:ext cx="30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17 stage</a:t>
              </a:r>
              <a:endParaRPr lang="ja-JP" altLang="ja-JP" sz="1951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7C366469-FA90-4DA7-B2D5-D223DD65B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8" y="1878"/>
              <a:ext cx="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-</a:t>
              </a:r>
              <a:endParaRPr lang="ja-JP" altLang="ja-JP" sz="1951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E61D6180-95BA-42E5-8686-C1613AEF1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9" y="1878"/>
              <a:ext cx="9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3  </a:t>
              </a:r>
              <a:endParaRPr lang="ja-JP" altLang="ja-JP" sz="1951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937E3A0E-B871-4E26-8F2F-66C963B54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4" y="1972"/>
              <a:ext cx="25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freeze </a:t>
              </a:r>
              <a:endParaRPr lang="ja-JP" altLang="ja-JP" sz="1951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D820E097-7A9B-4E64-8C07-CBE83B4163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8" y="1955"/>
              <a:ext cx="617" cy="277"/>
            </a:xfrm>
            <a:custGeom>
              <a:avLst/>
              <a:gdLst>
                <a:gd name="T0" fmla="*/ 0 w 5248"/>
                <a:gd name="T1" fmla="*/ 394 h 2360"/>
                <a:gd name="T2" fmla="*/ 394 w 5248"/>
                <a:gd name="T3" fmla="*/ 0 h 2360"/>
                <a:gd name="T4" fmla="*/ 4855 w 5248"/>
                <a:gd name="T5" fmla="*/ 0 h 2360"/>
                <a:gd name="T6" fmla="*/ 5248 w 5248"/>
                <a:gd name="T7" fmla="*/ 394 h 2360"/>
                <a:gd name="T8" fmla="*/ 5248 w 5248"/>
                <a:gd name="T9" fmla="*/ 1967 h 2360"/>
                <a:gd name="T10" fmla="*/ 4855 w 5248"/>
                <a:gd name="T11" fmla="*/ 2360 h 2360"/>
                <a:gd name="T12" fmla="*/ 394 w 5248"/>
                <a:gd name="T13" fmla="*/ 2360 h 2360"/>
                <a:gd name="T14" fmla="*/ 0 w 5248"/>
                <a:gd name="T15" fmla="*/ 1967 h 2360"/>
                <a:gd name="T16" fmla="*/ 0 w 5248"/>
                <a:gd name="T17" fmla="*/ 394 h 2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48" h="2360">
                  <a:moveTo>
                    <a:pt x="0" y="394"/>
                  </a:moveTo>
                  <a:cubicBezTo>
                    <a:pt x="0" y="177"/>
                    <a:pt x="177" y="0"/>
                    <a:pt x="394" y="0"/>
                  </a:cubicBezTo>
                  <a:lnTo>
                    <a:pt x="4855" y="0"/>
                  </a:lnTo>
                  <a:cubicBezTo>
                    <a:pt x="5072" y="0"/>
                    <a:pt x="5248" y="177"/>
                    <a:pt x="5248" y="394"/>
                  </a:cubicBezTo>
                  <a:lnTo>
                    <a:pt x="5248" y="1967"/>
                  </a:lnTo>
                  <a:cubicBezTo>
                    <a:pt x="5248" y="2184"/>
                    <a:pt x="5072" y="2360"/>
                    <a:pt x="4855" y="2360"/>
                  </a:cubicBezTo>
                  <a:lnTo>
                    <a:pt x="394" y="2360"/>
                  </a:lnTo>
                  <a:cubicBezTo>
                    <a:pt x="177" y="2360"/>
                    <a:pt x="0" y="2184"/>
                    <a:pt x="0" y="1967"/>
                  </a:cubicBezTo>
                  <a:lnTo>
                    <a:pt x="0" y="39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D15C5DCD-D611-4EC2-BF3C-F6C7B20D1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1" y="1994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Rel</a:t>
              </a:r>
              <a:endParaRPr lang="ja-JP" altLang="ja-JP" sz="1951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976C40D-D85B-411F-98E3-9A3671F8E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1" y="1994"/>
              <a:ext cx="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-</a:t>
              </a:r>
              <a:endParaRPr lang="ja-JP" altLang="ja-JP" sz="1951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3FF8C46-CA55-43E1-BD96-BF5524043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2" y="1994"/>
              <a:ext cx="39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17 ASN.1   </a:t>
              </a:r>
              <a:endParaRPr lang="ja-JP" altLang="ja-JP" sz="1951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84ADA1F8-C984-4605-843D-4EA6BF3B6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4" y="2088"/>
              <a:ext cx="25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 b="1">
                  <a:solidFill>
                    <a:srgbClr val="FFFFFF"/>
                  </a:solidFill>
                  <a:latin typeface="Segoe UI Light" panose="020B0502040204020203" pitchFamily="34" charset="0"/>
                </a:rPr>
                <a:t>freeze </a:t>
              </a:r>
              <a:endParaRPr lang="ja-JP" altLang="ja-JP" sz="1951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23049C5B-F280-481F-B225-95EE57D2C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7" y="2027"/>
              <a:ext cx="618" cy="375"/>
            </a:xfrm>
            <a:custGeom>
              <a:avLst/>
              <a:gdLst>
                <a:gd name="T0" fmla="*/ 0 w 5256"/>
                <a:gd name="T1" fmla="*/ 531 h 3184"/>
                <a:gd name="T2" fmla="*/ 531 w 5256"/>
                <a:gd name="T3" fmla="*/ 0 h 3184"/>
                <a:gd name="T4" fmla="*/ 4726 w 5256"/>
                <a:gd name="T5" fmla="*/ 0 h 3184"/>
                <a:gd name="T6" fmla="*/ 5256 w 5256"/>
                <a:gd name="T7" fmla="*/ 531 h 3184"/>
                <a:gd name="T8" fmla="*/ 5256 w 5256"/>
                <a:gd name="T9" fmla="*/ 2654 h 3184"/>
                <a:gd name="T10" fmla="*/ 4726 w 5256"/>
                <a:gd name="T11" fmla="*/ 3184 h 3184"/>
                <a:gd name="T12" fmla="*/ 531 w 5256"/>
                <a:gd name="T13" fmla="*/ 3184 h 3184"/>
                <a:gd name="T14" fmla="*/ 0 w 5256"/>
                <a:gd name="T15" fmla="*/ 2654 h 3184"/>
                <a:gd name="T16" fmla="*/ 0 w 5256"/>
                <a:gd name="T17" fmla="*/ 531 h 3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56" h="3184">
                  <a:moveTo>
                    <a:pt x="0" y="531"/>
                  </a:moveTo>
                  <a:cubicBezTo>
                    <a:pt x="0" y="238"/>
                    <a:pt x="238" y="0"/>
                    <a:pt x="531" y="0"/>
                  </a:cubicBezTo>
                  <a:lnTo>
                    <a:pt x="4726" y="0"/>
                  </a:lnTo>
                  <a:cubicBezTo>
                    <a:pt x="5019" y="0"/>
                    <a:pt x="5256" y="238"/>
                    <a:pt x="5256" y="531"/>
                  </a:cubicBezTo>
                  <a:lnTo>
                    <a:pt x="5256" y="2654"/>
                  </a:lnTo>
                  <a:cubicBezTo>
                    <a:pt x="5256" y="2947"/>
                    <a:pt x="5019" y="3184"/>
                    <a:pt x="4726" y="3184"/>
                  </a:cubicBezTo>
                  <a:lnTo>
                    <a:pt x="531" y="3184"/>
                  </a:lnTo>
                  <a:cubicBezTo>
                    <a:pt x="238" y="3184"/>
                    <a:pt x="0" y="2947"/>
                    <a:pt x="0" y="2654"/>
                  </a:cubicBezTo>
                  <a:lnTo>
                    <a:pt x="0" y="53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679ED6E-6A22-411C-911C-0F0EEE514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3" y="2071"/>
              <a:ext cx="11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Rel</a:t>
              </a:r>
              <a:endParaRPr lang="ja-JP" altLang="ja-JP" sz="1951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A42799BC-556B-4196-9F23-A13079C58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2" y="2071"/>
              <a:ext cx="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-</a:t>
              </a:r>
              <a:endParaRPr lang="ja-JP" altLang="ja-JP" sz="1951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FABF945-83BD-41AD-9350-1E546120C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3" y="2071"/>
              <a:ext cx="34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17 RAN4 </a:t>
              </a:r>
              <a:endParaRPr lang="ja-JP" altLang="ja-JP" sz="1951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5C1E1669-15F3-478C-953E-EF7C45DB7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7" y="2165"/>
              <a:ext cx="5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performance </a:t>
              </a:r>
              <a:endParaRPr lang="ja-JP" altLang="ja-JP" sz="1951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8C466F6-DDE7-4975-BACE-9C7A2D67A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3" y="2259"/>
              <a:ext cx="46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743407"/>
              <a:r>
                <a:rPr lang="ja-JP" altLang="ja-JP" sz="894">
                  <a:solidFill>
                    <a:srgbClr val="FFFFFF"/>
                  </a:solidFill>
                  <a:latin typeface="Segoe UI Light" panose="020B0502040204020203" pitchFamily="34" charset="0"/>
                </a:rPr>
                <a:t>completion  </a:t>
              </a:r>
              <a:endParaRPr lang="ja-JP" altLang="ja-JP" sz="1951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7FB7835C-6AB7-4897-B2FA-6EF1F0F742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3" y="1471"/>
              <a:ext cx="3823" cy="961"/>
            </a:xfrm>
            <a:custGeom>
              <a:avLst/>
              <a:gdLst>
                <a:gd name="T0" fmla="*/ 0 w 32512"/>
                <a:gd name="T1" fmla="*/ 1362 h 8168"/>
                <a:gd name="T2" fmla="*/ 1362 w 32512"/>
                <a:gd name="T3" fmla="*/ 0 h 8168"/>
                <a:gd name="T4" fmla="*/ 31151 w 32512"/>
                <a:gd name="T5" fmla="*/ 0 h 8168"/>
                <a:gd name="T6" fmla="*/ 32512 w 32512"/>
                <a:gd name="T7" fmla="*/ 1362 h 8168"/>
                <a:gd name="T8" fmla="*/ 32512 w 32512"/>
                <a:gd name="T9" fmla="*/ 6807 h 8168"/>
                <a:gd name="T10" fmla="*/ 31151 w 32512"/>
                <a:gd name="T11" fmla="*/ 8168 h 8168"/>
                <a:gd name="T12" fmla="*/ 1362 w 32512"/>
                <a:gd name="T13" fmla="*/ 8168 h 8168"/>
                <a:gd name="T14" fmla="*/ 0 w 32512"/>
                <a:gd name="T15" fmla="*/ 6807 h 8168"/>
                <a:gd name="T16" fmla="*/ 0 w 32512"/>
                <a:gd name="T17" fmla="*/ 1362 h 8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512" h="8168">
                  <a:moveTo>
                    <a:pt x="0" y="1362"/>
                  </a:moveTo>
                  <a:cubicBezTo>
                    <a:pt x="0" y="610"/>
                    <a:pt x="610" y="0"/>
                    <a:pt x="1362" y="0"/>
                  </a:cubicBezTo>
                  <a:lnTo>
                    <a:pt x="31151" y="0"/>
                  </a:lnTo>
                  <a:cubicBezTo>
                    <a:pt x="31903" y="0"/>
                    <a:pt x="32512" y="610"/>
                    <a:pt x="32512" y="1362"/>
                  </a:cubicBezTo>
                  <a:lnTo>
                    <a:pt x="32512" y="6807"/>
                  </a:lnTo>
                  <a:cubicBezTo>
                    <a:pt x="32512" y="7559"/>
                    <a:pt x="31903" y="8168"/>
                    <a:pt x="31151" y="8168"/>
                  </a:cubicBezTo>
                  <a:lnTo>
                    <a:pt x="1362" y="8168"/>
                  </a:lnTo>
                  <a:cubicBezTo>
                    <a:pt x="610" y="8168"/>
                    <a:pt x="0" y="7559"/>
                    <a:pt x="0" y="6807"/>
                  </a:cubicBezTo>
                  <a:lnTo>
                    <a:pt x="0" y="1362"/>
                  </a:lnTo>
                  <a:close/>
                </a:path>
              </a:pathLst>
            </a:custGeom>
            <a:noFill/>
            <a:ln w="17463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345" tIns="37172" rIns="74345" bIns="3717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951"/>
            </a:p>
          </p:txBody>
        </p:sp>
      </p:grpSp>
      <p:pic>
        <p:nvPicPr>
          <p:cNvPr id="99" name="Picture 1">
            <a:extLst>
              <a:ext uri="{FF2B5EF4-FFF2-40B4-BE49-F238E27FC236}">
                <a16:creationId xmlns:a16="http://schemas.microsoft.com/office/drawing/2014/main" id="{87F8390C-FC7E-4EF2-8F19-B8E958438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06070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3GPP RAN Meeting Plan and Rel-18 Planning </a:t>
            </a:r>
            <a:br>
              <a:rPr lang="en-US" sz="3200" dirty="0"/>
            </a:br>
            <a:r>
              <a:rPr lang="en-US" sz="3200" dirty="0"/>
              <a:t>(as endorsed in </a:t>
            </a:r>
            <a:r>
              <a:rPr lang="en-US" sz="3200" dirty="0">
                <a:hlinkClick r:id="rId3"/>
              </a:rPr>
              <a:t>RP-212587</a:t>
            </a:r>
            <a:r>
              <a:rPr lang="en-US" sz="3200" dirty="0"/>
              <a:t>)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8E6FEBD0-A80A-42EB-8E44-29B778309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87D6EE5-B844-454E-9BB4-BBE7E3A51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48" y="1355431"/>
            <a:ext cx="11722482" cy="4683065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EE6EF193-730E-4963-99C3-FB232292FD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3GPP RAN Rel-18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2" dirty="0"/>
              <a:t>RAN Rel-18 release duration is decided to be </a:t>
            </a:r>
            <a:r>
              <a:rPr lang="en-US" sz="2602" b="1" dirty="0"/>
              <a:t>18</a:t>
            </a:r>
            <a:r>
              <a:rPr lang="en-US" sz="2602" b="1" dirty="0">
                <a:solidFill>
                  <a:srgbClr val="FF0000"/>
                </a:solidFill>
              </a:rPr>
              <a:t> </a:t>
            </a:r>
            <a:r>
              <a:rPr lang="en-US" sz="2602" b="1" dirty="0"/>
              <a:t>months</a:t>
            </a:r>
          </a:p>
          <a:p>
            <a:r>
              <a:rPr lang="en-US" sz="2602" dirty="0"/>
              <a:t>Rel-18 starts in 2Q’22 for RAN1 and in 3Q’22 for RAN2/3/4</a:t>
            </a:r>
          </a:p>
          <a:p>
            <a:pPr lvl="1"/>
            <a:r>
              <a:rPr lang="en-US" sz="1951" dirty="0"/>
              <a:t>This is, RAN1 functional freeze is September’2023, RAN2/3/4 functional freeze is December’2023, while ASN.1 freeze is March’2024.</a:t>
            </a:r>
          </a:p>
          <a:p>
            <a:pPr lvl="2"/>
            <a:endParaRPr lang="en-US" sz="1301" dirty="0"/>
          </a:p>
          <a:p>
            <a:pPr lvl="1"/>
            <a:endParaRPr lang="en-US" sz="1463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BB3F60-2A4F-4AB5-B557-6F14108647E4}"/>
              </a:ext>
            </a:extLst>
          </p:cNvPr>
          <p:cNvSpPr/>
          <p:nvPr/>
        </p:nvSpPr>
        <p:spPr>
          <a:xfrm>
            <a:off x="2641414" y="3434085"/>
            <a:ext cx="3494444" cy="405477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43765" tIns="43765" rIns="43765" bIns="43765" anchor="ctr"/>
          <a:lstStyle/>
          <a:p>
            <a:pPr algn="ctr" defTabSz="555753">
              <a:defRPr/>
            </a:pPr>
            <a:r>
              <a:rPr lang="en-GB" sz="1626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18BCD1-DE17-4883-8198-BC410261FB00}"/>
              </a:ext>
            </a:extLst>
          </p:cNvPr>
          <p:cNvSpPr/>
          <p:nvPr/>
        </p:nvSpPr>
        <p:spPr>
          <a:xfrm>
            <a:off x="6145577" y="3429000"/>
            <a:ext cx="3494444" cy="405477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43765" tIns="43765" rIns="43765" bIns="43765" anchor="ctr"/>
          <a:lstStyle/>
          <a:p>
            <a:pPr algn="ctr" defTabSz="555753">
              <a:defRPr/>
            </a:pPr>
            <a:r>
              <a:rPr lang="en-GB" sz="1626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3F666D-0ED0-4D68-8C03-5BC175F0DC26}"/>
              </a:ext>
            </a:extLst>
          </p:cNvPr>
          <p:cNvSpPr/>
          <p:nvPr/>
        </p:nvSpPr>
        <p:spPr>
          <a:xfrm>
            <a:off x="1557912" y="3434085"/>
            <a:ext cx="1055603" cy="405477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43765" tIns="43765" rIns="43765" bIns="43765" anchor="ctr"/>
          <a:lstStyle/>
          <a:p>
            <a:pPr algn="ctr" defTabSz="555753">
              <a:defRPr/>
            </a:pPr>
            <a:r>
              <a:rPr lang="en-GB" sz="1626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84E7DE7-41F1-4764-9306-012EE5C13C51}"/>
              </a:ext>
            </a:extLst>
          </p:cNvPr>
          <p:cNvSpPr/>
          <p:nvPr/>
        </p:nvSpPr>
        <p:spPr bwMode="auto">
          <a:xfrm>
            <a:off x="3486864" y="4633602"/>
            <a:ext cx="6140824" cy="405477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446" tIns="30222" rIns="60446" bIns="30222" numCol="1" rtlCol="0" anchor="t" anchorCtr="0" compatLnSpc="1">
            <a:prstTxWarp prst="textNoShape">
              <a:avLst/>
            </a:prstTxWarp>
          </a:bodyPr>
          <a:lstStyle/>
          <a:p>
            <a:pPr defTabSz="604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54"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65A64C-84A0-4D9F-A424-555A80574C10}"/>
              </a:ext>
            </a:extLst>
          </p:cNvPr>
          <p:cNvSpPr txBox="1"/>
          <p:nvPr/>
        </p:nvSpPr>
        <p:spPr>
          <a:xfrm>
            <a:off x="2891523" y="4532936"/>
            <a:ext cx="652743" cy="692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1" b="1" dirty="0"/>
              <a:t>2Q’22</a:t>
            </a:r>
          </a:p>
          <a:p>
            <a:pPr algn="ctr"/>
            <a:r>
              <a:rPr lang="en-US" sz="1301" b="1" dirty="0"/>
              <a:t> RAN1 </a:t>
            </a:r>
          </a:p>
          <a:p>
            <a:pPr algn="ctr"/>
            <a:r>
              <a:rPr lang="en-US" sz="1301" b="1" dirty="0"/>
              <a:t>Starts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00EC78C-165D-4A82-90B9-9283CF0607B4}"/>
              </a:ext>
            </a:extLst>
          </p:cNvPr>
          <p:cNvSpPr/>
          <p:nvPr/>
        </p:nvSpPr>
        <p:spPr bwMode="auto">
          <a:xfrm>
            <a:off x="9669758" y="4611699"/>
            <a:ext cx="611802" cy="396270"/>
          </a:xfrm>
          <a:prstGeom prst="right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446" tIns="30222" rIns="60446" bIns="30222" numCol="1" rtlCol="0" anchor="t" anchorCtr="0" compatLnSpc="1">
            <a:prstTxWarp prst="textNoShape">
              <a:avLst/>
            </a:prstTxWarp>
          </a:bodyPr>
          <a:lstStyle/>
          <a:p>
            <a:pPr defTabSz="604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54">
              <a:latin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5818CD-A4B3-4A5A-B7F2-4FF3288ADAF0}"/>
              </a:ext>
            </a:extLst>
          </p:cNvPr>
          <p:cNvSpPr txBox="1"/>
          <p:nvPr/>
        </p:nvSpPr>
        <p:spPr>
          <a:xfrm>
            <a:off x="4134446" y="4128194"/>
            <a:ext cx="966931" cy="692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1" b="1" dirty="0"/>
              <a:t>3Q’22</a:t>
            </a:r>
          </a:p>
          <a:p>
            <a:pPr algn="ctr"/>
            <a:r>
              <a:rPr lang="en-US" sz="1301" b="1" dirty="0"/>
              <a:t> RAN2/3/4 </a:t>
            </a:r>
          </a:p>
          <a:p>
            <a:pPr algn="ctr"/>
            <a:r>
              <a:rPr lang="en-US" sz="1301" b="1" dirty="0"/>
              <a:t>Starts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D82D65-8666-4433-9399-10575C6A4DF1}"/>
              </a:ext>
            </a:extLst>
          </p:cNvPr>
          <p:cNvSpPr txBox="1"/>
          <p:nvPr/>
        </p:nvSpPr>
        <p:spPr>
          <a:xfrm>
            <a:off x="8133448" y="3992924"/>
            <a:ext cx="1040542" cy="692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1" b="1" dirty="0"/>
              <a:t>Sept. 2023</a:t>
            </a:r>
          </a:p>
          <a:p>
            <a:pPr algn="ctr"/>
            <a:r>
              <a:rPr lang="en-US" sz="1301" b="1" dirty="0"/>
              <a:t>RAN1 </a:t>
            </a:r>
          </a:p>
          <a:p>
            <a:pPr algn="ctr"/>
            <a:r>
              <a:rPr lang="en-US" sz="1301" b="1" dirty="0" err="1"/>
              <a:t>Func</a:t>
            </a:r>
            <a:r>
              <a:rPr lang="en-US" sz="1301" b="1" dirty="0"/>
              <a:t>. Freeze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6F9B01-63E3-47BA-9ACD-DD3415F38B63}"/>
              </a:ext>
            </a:extLst>
          </p:cNvPr>
          <p:cNvSpPr txBox="1"/>
          <p:nvPr/>
        </p:nvSpPr>
        <p:spPr>
          <a:xfrm>
            <a:off x="9089324" y="3981787"/>
            <a:ext cx="1040542" cy="692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1" b="1" dirty="0"/>
              <a:t>Dec. 2023</a:t>
            </a:r>
          </a:p>
          <a:p>
            <a:pPr algn="ctr"/>
            <a:r>
              <a:rPr lang="en-US" sz="1301" b="1" dirty="0"/>
              <a:t>RAN2/3/4 </a:t>
            </a:r>
          </a:p>
          <a:p>
            <a:pPr algn="ctr"/>
            <a:r>
              <a:rPr lang="en-US" sz="1301" b="1" dirty="0" err="1"/>
              <a:t>Func</a:t>
            </a:r>
            <a:r>
              <a:rPr lang="en-US" sz="1301" b="1" dirty="0"/>
              <a:t>. Freeze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F5516A-95D8-4DE2-915A-833262A5F9EE}"/>
              </a:ext>
            </a:extLst>
          </p:cNvPr>
          <p:cNvSpPr txBox="1"/>
          <p:nvPr/>
        </p:nvSpPr>
        <p:spPr>
          <a:xfrm>
            <a:off x="9996514" y="3973671"/>
            <a:ext cx="880114" cy="692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1" b="1" dirty="0"/>
              <a:t>Mar. 2024</a:t>
            </a:r>
          </a:p>
          <a:p>
            <a:pPr algn="ctr"/>
            <a:r>
              <a:rPr lang="en-US" sz="1301" b="1" dirty="0"/>
              <a:t>ASN.1 </a:t>
            </a:r>
          </a:p>
          <a:p>
            <a:pPr algn="ctr"/>
            <a:r>
              <a:rPr lang="en-US" sz="1301" b="1" dirty="0"/>
              <a:t>Freeze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CBDF2EE-CC86-49E1-98A6-F48188C346A3}"/>
              </a:ext>
            </a:extLst>
          </p:cNvPr>
          <p:cNvCxnSpPr>
            <a:cxnSpLocks/>
          </p:cNvCxnSpPr>
          <p:nvPr/>
        </p:nvCxnSpPr>
        <p:spPr bwMode="auto">
          <a:xfrm flipV="1">
            <a:off x="3449691" y="4563172"/>
            <a:ext cx="0" cy="4461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8668EF-2239-4B25-BF39-3310C1240121}"/>
              </a:ext>
            </a:extLst>
          </p:cNvPr>
          <p:cNvCxnSpPr>
            <a:cxnSpLocks/>
          </p:cNvCxnSpPr>
          <p:nvPr/>
        </p:nvCxnSpPr>
        <p:spPr bwMode="auto">
          <a:xfrm flipV="1">
            <a:off x="8653716" y="4605821"/>
            <a:ext cx="0" cy="4461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4C66CB6-0107-43A4-BEB3-B0E7782AC77E}"/>
              </a:ext>
            </a:extLst>
          </p:cNvPr>
          <p:cNvCxnSpPr>
            <a:cxnSpLocks/>
          </p:cNvCxnSpPr>
          <p:nvPr/>
        </p:nvCxnSpPr>
        <p:spPr bwMode="auto">
          <a:xfrm flipV="1">
            <a:off x="9624379" y="4607750"/>
            <a:ext cx="0" cy="4461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E1A5C1A-19B6-40B9-BB87-E10950A060A6}"/>
              </a:ext>
            </a:extLst>
          </p:cNvPr>
          <p:cNvCxnSpPr>
            <a:cxnSpLocks/>
          </p:cNvCxnSpPr>
          <p:nvPr/>
        </p:nvCxnSpPr>
        <p:spPr bwMode="auto">
          <a:xfrm flipV="1">
            <a:off x="10292115" y="4568560"/>
            <a:ext cx="0" cy="4251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224D2C8-846C-45CD-8B43-4185B455903C}"/>
              </a:ext>
            </a:extLst>
          </p:cNvPr>
          <p:cNvCxnSpPr>
            <a:cxnSpLocks/>
          </p:cNvCxnSpPr>
          <p:nvPr/>
        </p:nvCxnSpPr>
        <p:spPr bwMode="auto">
          <a:xfrm flipV="1">
            <a:off x="4342839" y="4558048"/>
            <a:ext cx="0" cy="4461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8007AD5-ADF2-4E66-B455-5E5E183D510B}"/>
              </a:ext>
            </a:extLst>
          </p:cNvPr>
          <p:cNvSpPr/>
          <p:nvPr/>
        </p:nvSpPr>
        <p:spPr>
          <a:xfrm>
            <a:off x="9661961" y="3432172"/>
            <a:ext cx="1008926" cy="405477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43765" tIns="43765" rIns="43765" bIns="43765" anchor="ctr"/>
          <a:lstStyle/>
          <a:p>
            <a:pPr algn="ctr" defTabSz="555753">
              <a:defRPr/>
            </a:pPr>
            <a:r>
              <a:rPr lang="en-GB" sz="1626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2024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FCDDD15-39F0-485E-9863-C3762A49B7AB}"/>
              </a:ext>
            </a:extLst>
          </p:cNvPr>
          <p:cNvCxnSpPr>
            <a:cxnSpLocks/>
          </p:cNvCxnSpPr>
          <p:nvPr/>
        </p:nvCxnSpPr>
        <p:spPr bwMode="auto">
          <a:xfrm flipV="1">
            <a:off x="2635818" y="4200215"/>
            <a:ext cx="3829" cy="11964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A66E72B-2BC0-4A13-9CA1-6BBFEBC456BF}"/>
              </a:ext>
            </a:extLst>
          </p:cNvPr>
          <p:cNvSpPr txBox="1"/>
          <p:nvPr/>
        </p:nvSpPr>
        <p:spPr>
          <a:xfrm>
            <a:off x="1773500" y="3871866"/>
            <a:ext cx="1040670" cy="355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54" dirty="0">
                <a:solidFill>
                  <a:srgbClr val="FF0000"/>
                </a:solidFill>
              </a:rPr>
              <a:t>Dec.’21, RAN1 R17 </a:t>
            </a:r>
          </a:p>
          <a:p>
            <a:pPr algn="ctr"/>
            <a:r>
              <a:rPr lang="en-US" sz="854" dirty="0" err="1">
                <a:solidFill>
                  <a:srgbClr val="FF0000"/>
                </a:solidFill>
              </a:rPr>
              <a:t>Func</a:t>
            </a:r>
            <a:r>
              <a:rPr lang="en-US" sz="854" dirty="0">
                <a:solidFill>
                  <a:srgbClr val="FF0000"/>
                </a:solidFill>
              </a:rPr>
              <a:t>. Freeze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4F3CEEB-7BE4-483E-A10B-D446C3753009}"/>
              </a:ext>
            </a:extLst>
          </p:cNvPr>
          <p:cNvCxnSpPr>
            <a:cxnSpLocks/>
          </p:cNvCxnSpPr>
          <p:nvPr/>
        </p:nvCxnSpPr>
        <p:spPr bwMode="auto">
          <a:xfrm flipV="1">
            <a:off x="3423998" y="4170477"/>
            <a:ext cx="3829" cy="11964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D8FA83E-F698-49AA-8BA3-49633F366121}"/>
              </a:ext>
            </a:extLst>
          </p:cNvPr>
          <p:cNvSpPr txBox="1"/>
          <p:nvPr/>
        </p:nvSpPr>
        <p:spPr>
          <a:xfrm>
            <a:off x="2785843" y="3871866"/>
            <a:ext cx="1276311" cy="355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54" dirty="0">
                <a:solidFill>
                  <a:srgbClr val="FF0000"/>
                </a:solidFill>
              </a:rPr>
              <a:t>Mar.’22, RAN 2/3/4 R17 </a:t>
            </a:r>
          </a:p>
          <a:p>
            <a:pPr algn="ctr"/>
            <a:r>
              <a:rPr lang="en-US" sz="854" dirty="0" err="1">
                <a:solidFill>
                  <a:srgbClr val="FF0000"/>
                </a:solidFill>
              </a:rPr>
              <a:t>Func</a:t>
            </a:r>
            <a:r>
              <a:rPr lang="en-US" sz="854" dirty="0">
                <a:solidFill>
                  <a:srgbClr val="FF0000"/>
                </a:solidFill>
              </a:rPr>
              <a:t>. Freeze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FB738D4-26E4-4319-986A-5D38854BC3BF}"/>
              </a:ext>
            </a:extLst>
          </p:cNvPr>
          <p:cNvCxnSpPr>
            <a:cxnSpLocks/>
          </p:cNvCxnSpPr>
          <p:nvPr/>
        </p:nvCxnSpPr>
        <p:spPr bwMode="auto">
          <a:xfrm flipV="1">
            <a:off x="4275508" y="4164447"/>
            <a:ext cx="3829" cy="11964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1780E3D-CE14-428C-976A-299C7DCED07F}"/>
              </a:ext>
            </a:extLst>
          </p:cNvPr>
          <p:cNvSpPr txBox="1"/>
          <p:nvPr/>
        </p:nvSpPr>
        <p:spPr>
          <a:xfrm>
            <a:off x="3967217" y="3871865"/>
            <a:ext cx="994183" cy="355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54" dirty="0">
                <a:solidFill>
                  <a:srgbClr val="FF0000"/>
                </a:solidFill>
              </a:rPr>
              <a:t>June’22, RAN R17 </a:t>
            </a:r>
          </a:p>
          <a:p>
            <a:pPr algn="ctr"/>
            <a:r>
              <a:rPr lang="en-US" sz="854" dirty="0">
                <a:solidFill>
                  <a:srgbClr val="FF0000"/>
                </a:solidFill>
              </a:rPr>
              <a:t>ASN.1 Freeze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F1E3F0-7433-47B9-805E-993878D63E03}"/>
              </a:ext>
            </a:extLst>
          </p:cNvPr>
          <p:cNvSpPr txBox="1"/>
          <p:nvPr/>
        </p:nvSpPr>
        <p:spPr>
          <a:xfrm>
            <a:off x="1312296" y="4544423"/>
            <a:ext cx="1247811" cy="592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26" b="1" u="sng" dirty="0">
                <a:solidFill>
                  <a:srgbClr val="FF0000"/>
                </a:solidFill>
              </a:rPr>
              <a:t>RAN Rel-18 Timeline</a:t>
            </a: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5350A1F9-5D29-4AC9-AB02-3EA85F376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75050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3GPP RAN Rel-18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69" y="1454152"/>
            <a:ext cx="6724751" cy="4830233"/>
          </a:xfrm>
        </p:spPr>
        <p:txBody>
          <a:bodyPr>
            <a:noAutofit/>
          </a:bodyPr>
          <a:lstStyle/>
          <a:p>
            <a:r>
              <a:rPr lang="en-US" sz="2000" dirty="0"/>
              <a:t>Dates: </a:t>
            </a:r>
            <a:r>
              <a:rPr lang="en-US" sz="2000" b="1" dirty="0"/>
              <a:t>June 28</a:t>
            </a:r>
            <a:r>
              <a:rPr lang="en-US" sz="2000" b="1" baseline="30000" dirty="0"/>
              <a:t>th</a:t>
            </a:r>
            <a:r>
              <a:rPr lang="en-US" sz="2000" b="1" dirty="0"/>
              <a:t> – July 2</a:t>
            </a:r>
            <a:r>
              <a:rPr lang="en-US" sz="2000" b="1" baseline="30000" dirty="0"/>
              <a:t>nd</a:t>
            </a:r>
            <a:r>
              <a:rPr lang="en-US" sz="2000" b="1" dirty="0"/>
              <a:t> </a:t>
            </a:r>
          </a:p>
          <a:p>
            <a:r>
              <a:rPr lang="en-US" sz="2000" dirty="0"/>
              <a:t>A first discussion in 3GPP RAN on </a:t>
            </a:r>
            <a:r>
              <a:rPr lang="en-US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5G-Advanced</a:t>
            </a:r>
          </a:p>
          <a:p>
            <a:pPr marL="650481" lvl="1" indent="-278778"/>
            <a:r>
              <a:rPr lang="en-US" sz="1800" dirty="0"/>
              <a:t>Starting from Rel-18. Official logo is shown on the right</a:t>
            </a:r>
          </a:p>
          <a:p>
            <a:pPr marL="650481" lvl="1" indent="-278778"/>
            <a:r>
              <a:rPr lang="en-US" sz="1800" dirty="0"/>
              <a:t>500+ submissions from ~80 different companies/organizations</a:t>
            </a:r>
          </a:p>
          <a:p>
            <a:pPr marL="650481" lvl="1" indent="-278778"/>
            <a:r>
              <a:rPr lang="en-US" sz="1800" dirty="0"/>
              <a:t>1200+ checked-in participants</a:t>
            </a:r>
          </a:p>
          <a:p>
            <a:r>
              <a:rPr lang="en-US" sz="2000" dirty="0"/>
              <a:t>A generally </a:t>
            </a:r>
            <a:r>
              <a:rPr lang="en-US" sz="2000" b="1" dirty="0"/>
              <a:t>balanced evolution </a:t>
            </a:r>
            <a:r>
              <a:rPr lang="en-US" sz="2000" dirty="0"/>
              <a:t>is observed from the submissions to RAN Rel-18 workshop, and is intended to be reflected in the proposed set of topics for subsequent email discussion and in the final Rel-18 package, in terms of:</a:t>
            </a:r>
          </a:p>
          <a:p>
            <a:pPr marL="836333" lvl="1" indent="-278778"/>
            <a:r>
              <a:rPr lang="en-US" sz="1600" dirty="0"/>
              <a:t>Balanced mobile broadband evolution vs. further vertical domain expansion, </a:t>
            </a:r>
          </a:p>
          <a:p>
            <a:pPr marL="836333" lvl="1" indent="-278778"/>
            <a:r>
              <a:rPr lang="en-US" sz="1600" dirty="0"/>
              <a:t>Balanced immediate vs. longer term commercial needs, and,</a:t>
            </a:r>
          </a:p>
          <a:p>
            <a:pPr marL="836333" lvl="1" indent="-278778"/>
            <a:r>
              <a:rPr lang="en-US" sz="1600" dirty="0"/>
              <a:t>Balanced device evolution vs. network evolution.</a:t>
            </a:r>
            <a:endParaRPr lang="en-US" sz="1800" dirty="0"/>
          </a:p>
          <a:p>
            <a:pPr lvl="1"/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C9A4AA-15AB-4C30-84CC-BDE22736B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5663" y="2457326"/>
            <a:ext cx="4897116" cy="32057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D9107A-FBA0-45B2-9C1D-71A02C135A15}"/>
              </a:ext>
            </a:extLst>
          </p:cNvPr>
          <p:cNvSpPr txBox="1"/>
          <p:nvPr/>
        </p:nvSpPr>
        <p:spPr>
          <a:xfrm>
            <a:off x="7265662" y="5723977"/>
            <a:ext cx="4518769" cy="39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2904" lvl="1"/>
            <a:r>
              <a:rPr lang="en-US" sz="976" i="1" dirty="0">
                <a:solidFill>
                  <a:srgbClr val="FF0000"/>
                </a:solidFill>
              </a:rPr>
              <a:t>Note: the categorization of the topics (</a:t>
            </a:r>
            <a:r>
              <a:rPr lang="en-US" sz="976" i="1" dirty="0" err="1">
                <a:solidFill>
                  <a:srgbClr val="FF0000"/>
                </a:solidFill>
              </a:rPr>
              <a:t>eMBB</a:t>
            </a:r>
            <a:r>
              <a:rPr lang="en-US" sz="976" i="1" dirty="0">
                <a:solidFill>
                  <a:srgbClr val="FF0000"/>
                </a:solidFill>
              </a:rPr>
              <a:t>/non-</a:t>
            </a:r>
            <a:r>
              <a:rPr lang="en-US" sz="976" i="1" dirty="0" err="1">
                <a:solidFill>
                  <a:srgbClr val="FF0000"/>
                </a:solidFill>
              </a:rPr>
              <a:t>eMBB</a:t>
            </a:r>
            <a:r>
              <a:rPr lang="en-US" sz="976" i="1" dirty="0">
                <a:solidFill>
                  <a:srgbClr val="FF0000"/>
                </a:solidFill>
              </a:rPr>
              <a:t>/</a:t>
            </a:r>
            <a:r>
              <a:rPr lang="en-US" sz="976" i="1" dirty="0" err="1">
                <a:solidFill>
                  <a:srgbClr val="FF0000"/>
                </a:solidFill>
              </a:rPr>
              <a:t>crossFunc</a:t>
            </a:r>
            <a:r>
              <a:rPr lang="en-US" sz="976" i="1" dirty="0">
                <a:solidFill>
                  <a:srgbClr val="FF0000"/>
                </a:solidFill>
              </a:rPr>
              <a:t>) is a first-order approximation, and not be pursued further after the workshop</a:t>
            </a:r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34EE549A-68B4-4FC4-9167-B2223E8B4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888" y="1171131"/>
            <a:ext cx="1876157" cy="116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">
            <a:extLst>
              <a:ext uri="{FF2B5EF4-FFF2-40B4-BE49-F238E27FC236}">
                <a16:creationId xmlns:a16="http://schemas.microsoft.com/office/drawing/2014/main" id="{A6303DF8-3521-4E8A-8A9F-FD2B97ED4F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309464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588" y="251460"/>
            <a:ext cx="8005233" cy="1143000"/>
          </a:xfrm>
        </p:spPr>
        <p:txBody>
          <a:bodyPr>
            <a:noAutofit/>
          </a:bodyPr>
          <a:lstStyle/>
          <a:p>
            <a:r>
              <a:rPr lang="en-US" sz="3600" dirty="0"/>
              <a:t>3GPP RAN Rel-18 Potential Projects</a:t>
            </a:r>
            <a:br>
              <a:rPr lang="en-US" sz="3600" dirty="0"/>
            </a:br>
            <a:r>
              <a:rPr lang="en-US" sz="3600" dirty="0"/>
              <a:t> (</a:t>
            </a:r>
            <a:r>
              <a:rPr lang="en-US" sz="3600" dirty="0">
                <a:hlinkClick r:id="rId2"/>
              </a:rPr>
              <a:t>RP-212608</a:t>
            </a:r>
            <a:r>
              <a:rPr lang="en-US" sz="3600" dirty="0"/>
              <a:t>)</a:t>
            </a:r>
          </a:p>
        </p:txBody>
      </p:sp>
      <p:graphicFrame>
        <p:nvGraphicFramePr>
          <p:cNvPr id="29" name="Table 5">
            <a:extLst>
              <a:ext uri="{FF2B5EF4-FFF2-40B4-BE49-F238E27FC236}">
                <a16:creationId xmlns:a16="http://schemas.microsoft.com/office/drawing/2014/main" id="{87B3F9F8-E76A-4A4A-9C28-F73049712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44008"/>
              </p:ext>
            </p:extLst>
          </p:nvPr>
        </p:nvGraphicFramePr>
        <p:xfrm>
          <a:off x="306734" y="1507990"/>
          <a:ext cx="3328113" cy="4221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113">
                  <a:extLst>
                    <a:ext uri="{9D8B030D-6E8A-4147-A177-3AD203B41FA5}">
                      <a16:colId xmlns:a16="http://schemas.microsoft.com/office/drawing/2014/main" val="713419527"/>
                    </a:ext>
                  </a:extLst>
                </a:gridCol>
              </a:tblGrid>
              <a:tr h="35179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Potential RAN1-led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137355005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MIMO Evolution for Downlink and Uplink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612810100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u="none" dirty="0">
                          <a:solidFill>
                            <a:schemeClr val="tx1"/>
                          </a:solidFill>
                        </a:rPr>
                        <a:t>UL Enhancements (e.g. coverage enhancements; excluding MIMO)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70284718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Additional topological improvements – smart repeater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578620577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err="1">
                          <a:effectLst/>
                        </a:rPr>
                        <a:t>Sidelink</a:t>
                      </a:r>
                      <a:r>
                        <a:rPr lang="en-US" sz="1500" b="0" dirty="0">
                          <a:effectLst/>
                        </a:rPr>
                        <a:t> enhancements (excluding positioning and relaying)</a:t>
                      </a:r>
                      <a:endParaRPr lang="en-US" sz="1500" b="0" dirty="0"/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477284306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 err="1"/>
                        <a:t>RedCap</a:t>
                      </a:r>
                      <a:r>
                        <a:rPr lang="en-US" sz="1500" dirty="0"/>
                        <a:t> Evolution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627876853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Expanded and improved Positioning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473358227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Evolution of Duplex Operation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77657349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AI (Artificial Intelligence)/ML (Machine Learning) for Air interface 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049706844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Network energy savings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639070056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ABCA444-B23B-49D5-A058-94A6522F3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021968"/>
              </p:ext>
            </p:extLst>
          </p:nvPr>
        </p:nvGraphicFramePr>
        <p:xfrm>
          <a:off x="3790971" y="1507990"/>
          <a:ext cx="3826025" cy="2726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025">
                  <a:extLst>
                    <a:ext uri="{9D8B030D-6E8A-4147-A177-3AD203B41FA5}">
                      <a16:colId xmlns:a16="http://schemas.microsoft.com/office/drawing/2014/main" val="1468657178"/>
                    </a:ext>
                  </a:extLst>
                </a:gridCol>
              </a:tblGrid>
              <a:tr h="29737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Potential RAN2-led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826817822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Mobility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753953129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Enhancements for XR 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432107506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 err="1"/>
                        <a:t>Sidelink</a:t>
                      </a:r>
                      <a:r>
                        <a:rPr lang="en-US" sz="1500" dirty="0"/>
                        <a:t> Relay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185820766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NTN (Non-Terrestrial Networks) evolution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382735534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Evolution for broadcast and multicast services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118161262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UAV (</a:t>
                      </a:r>
                      <a:r>
                        <a:rPr lang="en-US" sz="1500" b="0" u="none" dirty="0" err="1">
                          <a:solidFill>
                            <a:schemeClr val="tx1"/>
                          </a:solidFill>
                        </a:rPr>
                        <a:t>Uncrewed</a:t>
                      </a:r>
                      <a:r>
                        <a:rPr lang="en-US" sz="1500" b="0" u="none" dirty="0">
                          <a:solidFill>
                            <a:schemeClr val="tx1"/>
                          </a:solidFill>
                        </a:rPr>
                        <a:t> Aerial </a:t>
                      </a:r>
                      <a:r>
                        <a:rPr lang="en-US" sz="1500" dirty="0"/>
                        <a:t>Vehicle)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568856749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Multiple SIM (MUSIM)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756425689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In-Device Co-existence (IDC)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695475668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168368AB-09FD-4701-AEE7-2CEAA6D4C6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315985"/>
              </p:ext>
            </p:extLst>
          </p:nvPr>
        </p:nvGraphicFramePr>
        <p:xfrm>
          <a:off x="3790970" y="4366971"/>
          <a:ext cx="3826026" cy="174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026">
                  <a:extLst>
                    <a:ext uri="{9D8B030D-6E8A-4147-A177-3AD203B41FA5}">
                      <a16:colId xmlns:a16="http://schemas.microsoft.com/office/drawing/2014/main" val="1468657178"/>
                    </a:ext>
                  </a:extLst>
                </a:gridCol>
              </a:tblGrid>
              <a:tr h="29737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Potential RAN3-led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826817822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Additional topological improvements – IAB</a:t>
                      </a:r>
                      <a:r>
                        <a:rPr lang="en-US" sz="1500" u="none" dirty="0">
                          <a:solidFill>
                            <a:schemeClr val="tx1"/>
                          </a:solidFill>
                        </a:rPr>
                        <a:t>/VMR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753953129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AI/ML for NG-RAN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586861940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SON/MDT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382735534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 err="1"/>
                        <a:t>QoE</a:t>
                      </a:r>
                      <a:r>
                        <a:rPr lang="en-US" sz="1500" dirty="0"/>
                        <a:t> Enhancements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568856749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A364118-E687-4EC7-AD1B-CCCC2948F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782576"/>
              </p:ext>
            </p:extLst>
          </p:nvPr>
        </p:nvGraphicFramePr>
        <p:xfrm>
          <a:off x="7858511" y="1478807"/>
          <a:ext cx="3826026" cy="333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026">
                  <a:extLst>
                    <a:ext uri="{9D8B030D-6E8A-4147-A177-3AD203B41FA5}">
                      <a16:colId xmlns:a16="http://schemas.microsoft.com/office/drawing/2014/main" val="1468657178"/>
                    </a:ext>
                  </a:extLst>
                </a:gridCol>
              </a:tblGrid>
              <a:tr h="29737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Additional Projects for Considerations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826817822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Low power wake-up receiver / wake-up signal (WUR/WUS) (as part of </a:t>
                      </a:r>
                      <a:r>
                        <a:rPr lang="en-US" sz="15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RedCap</a:t>
                      </a:r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en-US" sz="1500" u="none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753953129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RAN4-led discussion: bandwidths lower than 5 MHz in dedicated spectrum and DSS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1586861940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Inter-</a:t>
                      </a:r>
                      <a:r>
                        <a:rPr lang="en-US" sz="15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gNB</a:t>
                      </a:r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coordination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382735534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UE aggregation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681884240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High-speed Packetization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2486739522"/>
                  </a:ext>
                </a:extLst>
              </a:tr>
              <a:tr h="297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SDT (small data transmission) 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284116892"/>
                  </a:ext>
                </a:extLst>
              </a:tr>
              <a:tr h="520412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CA (Carrier Aggregation)/DC (Dual-Connectivity) enhancements (excluding mobility aspects)</a:t>
                      </a:r>
                    </a:p>
                  </a:txBody>
                  <a:tcPr marL="74345" marR="74345" marT="37172" marB="37172"/>
                </a:tc>
                <a:extLst>
                  <a:ext uri="{0D108BD9-81ED-4DB2-BD59-A6C34878D82A}">
                    <a16:rowId xmlns:a16="http://schemas.microsoft.com/office/drawing/2014/main" val="3568856749"/>
                  </a:ext>
                </a:extLst>
              </a:tr>
            </a:tbl>
          </a:graphicData>
        </a:graphic>
      </p:graphicFrame>
      <p:pic>
        <p:nvPicPr>
          <p:cNvPr id="7" name="Picture 1">
            <a:extLst>
              <a:ext uri="{FF2B5EF4-FFF2-40B4-BE49-F238E27FC236}">
                <a16:creationId xmlns:a16="http://schemas.microsoft.com/office/drawing/2014/main" id="{67A24355-6168-498E-AB83-18E447A65C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55121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602" dirty="0">
                <a:sym typeface="Wingdings" panose="05000000000000000000" pitchFamily="2" charset="2"/>
              </a:rPr>
              <a:t>Short Bio of Hiroki Takeda</a:t>
            </a:r>
          </a:p>
          <a:p>
            <a:r>
              <a:rPr lang="en-US" sz="2602" dirty="0">
                <a:sym typeface="Wingdings" panose="05000000000000000000" pitchFamily="2" charset="2"/>
              </a:rPr>
              <a:t>Rel-17 Redcap (Reduced capability)</a:t>
            </a:r>
          </a:p>
          <a:p>
            <a:r>
              <a:rPr lang="en-US" sz="2602" dirty="0">
                <a:sym typeface="Wingdings" panose="05000000000000000000" pitchFamily="2" charset="2"/>
              </a:rPr>
              <a:t>Rel-17 RAN slicing</a:t>
            </a:r>
          </a:p>
          <a:p>
            <a:r>
              <a:rPr lang="en-US" sz="2602" dirty="0">
                <a:sym typeface="Wingdings" panose="05000000000000000000" pitchFamily="2" charset="2"/>
              </a:rPr>
              <a:t>Rel-18 Evolution of duplex</a:t>
            </a:r>
          </a:p>
          <a:p>
            <a:r>
              <a:rPr lang="en-US" sz="2602" dirty="0">
                <a:sym typeface="Wingdings" panose="05000000000000000000" pitchFamily="2" charset="2"/>
              </a:rPr>
              <a:t>Rel-18 AI/ML</a:t>
            </a:r>
          </a:p>
          <a:p>
            <a:r>
              <a:rPr lang="en-US" sz="2602" dirty="0">
                <a:sym typeface="Wingdings" panose="05000000000000000000" pitchFamily="2" charset="2"/>
              </a:rPr>
              <a:t>Conclusions</a:t>
            </a:r>
            <a:endParaRPr lang="en-US" sz="2276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9BAF039-CA26-411F-A14B-B9AD9508D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056" y="351981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0665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36828</TotalTime>
  <Words>1427</Words>
  <Application>Microsoft Office PowerPoint</Application>
  <PresentationFormat>ワイド画面</PresentationFormat>
  <Paragraphs>314</Paragraphs>
  <Slides>15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Nokia Pure Text Light</vt:lpstr>
      <vt:lpstr>Qualcomm Office Regular</vt:lpstr>
      <vt:lpstr>Qualcomm Regular</vt:lpstr>
      <vt:lpstr>Arial</vt:lpstr>
      <vt:lpstr>Calibri</vt:lpstr>
      <vt:lpstr>Century Gothic</vt:lpstr>
      <vt:lpstr>Segoe UI Light</vt:lpstr>
      <vt:lpstr>2_Office Theme</vt:lpstr>
      <vt:lpstr>3GPP TSG RAN Current Status and Future Aspects</vt:lpstr>
      <vt:lpstr>Outline</vt:lpstr>
      <vt:lpstr>Wanshi Chen’s Short Bio</vt:lpstr>
      <vt:lpstr>3GPP RAN Rel-17 Status </vt:lpstr>
      <vt:lpstr>3GPP RAN Meeting Plan and Rel-18 Planning  (as endorsed in RP-212587)</vt:lpstr>
      <vt:lpstr>3GPP RAN Rel-18 Timeline</vt:lpstr>
      <vt:lpstr>3GPP RAN Rel-18 Workshop</vt:lpstr>
      <vt:lpstr>3GPP RAN Rel-18 Potential Projects  (RP-212608)</vt:lpstr>
      <vt:lpstr>Outline</vt:lpstr>
      <vt:lpstr>Hiroki Takeda’s Short Bio</vt:lpstr>
      <vt:lpstr>Rel-17 Redcap (Reduced capability)</vt:lpstr>
      <vt:lpstr>Rel-17 RAN slicing</vt:lpstr>
      <vt:lpstr>Rel-18 Evolution of duplex</vt:lpstr>
      <vt:lpstr>Rel-18 AI/ML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移動通信G 加藤康博</cp:lastModifiedBy>
  <cp:revision>677</cp:revision>
  <dcterms:created xsi:type="dcterms:W3CDTF">2018-05-24T11:49:12Z</dcterms:created>
  <dcterms:modified xsi:type="dcterms:W3CDTF">2021-10-19T06:54:25Z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