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363" r:id="rId3"/>
    <p:sldId id="36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05BD88-E367-4C0F-8FFA-400F9B0A4608}" v="3" dt="2026-02-20T13:07:34.1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lynn" userId="8512d3b6-9e1b-4dce-bd11-e4335739214c" providerId="ADAL" clId="{223A8A4F-CF67-4832-8382-EA0CA4DF5F53}"/>
    <pc:docChg chg="undo custSel addSld delSld modSld modMainMaster">
      <pc:chgData name="Kevin Flynn" userId="8512d3b6-9e1b-4dce-bd11-e4335739214c" providerId="ADAL" clId="{223A8A4F-CF67-4832-8382-EA0CA4DF5F53}" dt="2026-02-20T13:07:41.864" v="132" actId="1076"/>
      <pc:docMkLst>
        <pc:docMk/>
      </pc:docMkLst>
      <pc:sldChg chg="addSp delSp modSp mod">
        <pc:chgData name="Kevin Flynn" userId="8512d3b6-9e1b-4dce-bd11-e4335739214c" providerId="ADAL" clId="{223A8A4F-CF67-4832-8382-EA0CA4DF5F53}" dt="2026-01-27T09:42:19.388" v="118"/>
        <pc:sldMkLst>
          <pc:docMk/>
          <pc:sldMk cId="0" sldId="363"/>
        </pc:sldMkLst>
        <pc:spChg chg="add mod">
          <ac:chgData name="Kevin Flynn" userId="8512d3b6-9e1b-4dce-bd11-e4335739214c" providerId="ADAL" clId="{223A8A4F-CF67-4832-8382-EA0CA4DF5F53}" dt="2026-01-27T09:42:19.388" v="118"/>
          <ac:spMkLst>
            <pc:docMk/>
            <pc:sldMk cId="0" sldId="363"/>
            <ac:spMk id="2" creationId="{DC9F451A-F355-2C9D-9968-937F80850221}"/>
          </ac:spMkLst>
        </pc:spChg>
        <pc:spChg chg="mod">
          <ac:chgData name="Kevin Flynn" userId="8512d3b6-9e1b-4dce-bd11-e4335739214c" providerId="ADAL" clId="{223A8A4F-CF67-4832-8382-EA0CA4DF5F53}" dt="2026-01-27T09:42:00.157" v="117" actId="404"/>
          <ac:spMkLst>
            <pc:docMk/>
            <pc:sldMk cId="0" sldId="363"/>
            <ac:spMk id="5123" creationId="{C2DEC876-F5D2-42E5-914C-27C882228631}"/>
          </ac:spMkLst>
        </pc:spChg>
      </pc:sldChg>
      <pc:sldMasterChg chg="addSp delSp modSp mod delSldLayout modSldLayout">
        <pc:chgData name="Kevin Flynn" userId="8512d3b6-9e1b-4dce-bd11-e4335739214c" providerId="ADAL" clId="{223A8A4F-CF67-4832-8382-EA0CA4DF5F53}" dt="2026-02-20T13:07:41.864" v="132" actId="1076"/>
        <pc:sldMasterMkLst>
          <pc:docMk/>
          <pc:sldMasterMk cId="3358121421" sldId="2147483648"/>
        </pc:sldMasterMkLst>
        <pc:sldLayoutChg chg="addSp delSp modSp mod">
          <pc:chgData name="Kevin Flynn" userId="8512d3b6-9e1b-4dce-bd11-e4335739214c" providerId="ADAL" clId="{223A8A4F-CF67-4832-8382-EA0CA4DF5F53}" dt="2026-02-20T13:07:41.864" v="132" actId="1076"/>
          <pc:sldLayoutMkLst>
            <pc:docMk/>
            <pc:sldMasterMk cId="3358121421" sldId="2147483648"/>
            <pc:sldLayoutMk cId="2861345565" sldId="2147483649"/>
          </pc:sldLayoutMkLst>
          <pc:spChg chg="add mod">
            <ac:chgData name="Kevin Flynn" userId="8512d3b6-9e1b-4dce-bd11-e4335739214c" providerId="ADAL" clId="{223A8A4F-CF67-4832-8382-EA0CA4DF5F53}" dt="2026-02-20T13:07:41.864" v="132" actId="1076"/>
            <ac:spMkLst>
              <pc:docMk/>
              <pc:sldMasterMk cId="3358121421" sldId="2147483648"/>
              <pc:sldLayoutMk cId="2861345565" sldId="2147483649"/>
              <ac:spMk id="4" creationId="{DF907560-16A4-51DC-8C0A-3E8BE2A9DCEC}"/>
            </ac:spMkLst>
          </pc:spChg>
          <pc:spChg chg="add mod">
            <ac:chgData name="Kevin Flynn" userId="8512d3b6-9e1b-4dce-bd11-e4335739214c" providerId="ADAL" clId="{223A8A4F-CF67-4832-8382-EA0CA4DF5F53}" dt="2026-02-20T13:07:41.864" v="132" actId="1076"/>
            <ac:spMkLst>
              <pc:docMk/>
              <pc:sldMasterMk cId="3358121421" sldId="2147483648"/>
              <pc:sldLayoutMk cId="2861345565" sldId="2147483649"/>
              <ac:spMk id="5" creationId="{BA4C45EE-F4B0-16F2-9D03-A8837D94A5AC}"/>
            </ac:spMkLst>
          </pc:spChg>
          <pc:grpChg chg="del">
            <ac:chgData name="Kevin Flynn" userId="8512d3b6-9e1b-4dce-bd11-e4335739214c" providerId="ADAL" clId="{223A8A4F-CF67-4832-8382-EA0CA4DF5F53}" dt="2026-02-20T12:08:19.284" v="119" actId="478"/>
            <ac:grpSpMkLst>
              <pc:docMk/>
              <pc:sldMasterMk cId="3358121421" sldId="2147483648"/>
              <pc:sldLayoutMk cId="2861345565" sldId="2147483649"/>
              <ac:grpSpMk id="10" creationId="{802AA3BA-FC56-92C1-1E0F-5F1552A475F6}"/>
            </ac:grpSpMkLst>
          </pc:grpChg>
          <pc:picChg chg="add mod">
            <ac:chgData name="Kevin Flynn" userId="8512d3b6-9e1b-4dce-bd11-e4335739214c" providerId="ADAL" clId="{223A8A4F-CF67-4832-8382-EA0CA4DF5F53}" dt="2026-02-20T13:07:41.864" v="132" actId="1076"/>
            <ac:picMkLst>
              <pc:docMk/>
              <pc:sldMasterMk cId="3358121421" sldId="2147483648"/>
              <pc:sldLayoutMk cId="2861345565" sldId="2147483649"/>
              <ac:picMk id="6" creationId="{726E84AB-4F6E-285E-2765-08B6CB19BD85}"/>
            </ac:picMkLst>
          </pc:picChg>
          <pc:picChg chg="add mod">
            <ac:chgData name="Kevin Flynn" userId="8512d3b6-9e1b-4dce-bd11-e4335739214c" providerId="ADAL" clId="{223A8A4F-CF67-4832-8382-EA0CA4DF5F53}" dt="2026-02-20T13:07:41.864" v="132" actId="1076"/>
            <ac:picMkLst>
              <pc:docMk/>
              <pc:sldMasterMk cId="3358121421" sldId="2147483648"/>
              <pc:sldLayoutMk cId="2861345565" sldId="2147483649"/>
              <ac:picMk id="7" creationId="{D33AF37F-7DDA-8C56-C0E8-F4F3ADAAF6D2}"/>
            </ac:picMkLst>
          </pc:picChg>
        </pc:sldLayoutChg>
        <pc:sldLayoutChg chg="addSp delSp modSp mod">
          <pc:chgData name="Kevin Flynn" userId="8512d3b6-9e1b-4dce-bd11-e4335739214c" providerId="ADAL" clId="{223A8A4F-CF67-4832-8382-EA0CA4DF5F53}" dt="2026-02-20T12:09:27.478" v="130" actId="478"/>
          <pc:sldLayoutMkLst>
            <pc:docMk/>
            <pc:sldMasterMk cId="3358121421" sldId="2147483648"/>
            <pc:sldLayoutMk cId="692148618" sldId="2147483650"/>
          </pc:sldLayoutMkLst>
          <pc:spChg chg="del mod topLvl">
            <ac:chgData name="Kevin Flynn" userId="8512d3b6-9e1b-4dce-bd11-e4335739214c" providerId="ADAL" clId="{223A8A4F-CF67-4832-8382-EA0CA4DF5F53}" dt="2026-02-20T12:09:27.478" v="130" actId="478"/>
            <ac:spMkLst>
              <pc:docMk/>
              <pc:sldMasterMk cId="3358121421" sldId="2147483648"/>
              <pc:sldLayoutMk cId="692148618" sldId="2147483650"/>
              <ac:spMk id="9" creationId="{24DB238B-CB0A-56E6-16C2-D7481C5EF341}"/>
            </ac:spMkLst>
          </pc:spChg>
          <pc:grpChg chg="add del mod">
            <ac:chgData name="Kevin Flynn" userId="8512d3b6-9e1b-4dce-bd11-e4335739214c" providerId="ADAL" clId="{223A8A4F-CF67-4832-8382-EA0CA4DF5F53}" dt="2026-02-20T12:09:26.301" v="129" actId="478"/>
            <ac:grpSpMkLst>
              <pc:docMk/>
              <pc:sldMasterMk cId="3358121421" sldId="2147483648"/>
              <pc:sldLayoutMk cId="692148618" sldId="2147483650"/>
              <ac:grpSpMk id="4" creationId="{3E470CC8-7F86-EE6D-0684-842FF15F9CE8}"/>
            </ac:grpSpMkLst>
          </pc:grpChg>
          <pc:grpChg chg="add del mod">
            <ac:chgData name="Kevin Flynn" userId="8512d3b6-9e1b-4dce-bd11-e4335739214c" providerId="ADAL" clId="{223A8A4F-CF67-4832-8382-EA0CA4DF5F53}" dt="2026-02-20T12:09:16.595" v="127" actId="478"/>
            <ac:grpSpMkLst>
              <pc:docMk/>
              <pc:sldMasterMk cId="3358121421" sldId="2147483648"/>
              <pc:sldLayoutMk cId="692148618" sldId="2147483650"/>
              <ac:grpSpMk id="8" creationId="{C4507807-03F1-F9AD-0BD8-9EA9683C21D1}"/>
            </ac:grpSpMkLst>
          </pc:grpChg>
          <pc:picChg chg="mod">
            <ac:chgData name="Kevin Flynn" userId="8512d3b6-9e1b-4dce-bd11-e4335739214c" providerId="ADAL" clId="{223A8A4F-CF67-4832-8382-EA0CA4DF5F53}" dt="2026-02-20T12:08:39.800" v="122" actId="1076"/>
            <ac:picMkLst>
              <pc:docMk/>
              <pc:sldMasterMk cId="3358121421" sldId="2147483648"/>
              <pc:sldLayoutMk cId="692148618" sldId="2147483650"/>
              <ac:picMk id="6" creationId="{8C72A0D5-9BD3-953D-187C-86D2C616F859}"/>
            </ac:picMkLst>
          </pc:picChg>
          <pc:picChg chg="add del mod">
            <ac:chgData name="Kevin Flynn" userId="8512d3b6-9e1b-4dce-bd11-e4335739214c" providerId="ADAL" clId="{223A8A4F-CF67-4832-8382-EA0CA4DF5F53}" dt="2026-02-20T12:08:58.423" v="125" actId="478"/>
            <ac:picMkLst>
              <pc:docMk/>
              <pc:sldMasterMk cId="3358121421" sldId="2147483648"/>
              <pc:sldLayoutMk cId="692148618" sldId="2147483650"/>
              <ac:picMk id="7" creationId="{073212A8-B55A-AAB0-E67E-5BD92742D49A}"/>
            </ac:picMkLst>
          </pc:picChg>
          <pc:picChg chg="del mod topLvl">
            <ac:chgData name="Kevin Flynn" userId="8512d3b6-9e1b-4dce-bd11-e4335739214c" providerId="ADAL" clId="{223A8A4F-CF67-4832-8382-EA0CA4DF5F53}" dt="2026-02-20T12:09:16.595" v="127" actId="478"/>
            <ac:picMkLst>
              <pc:docMk/>
              <pc:sldMasterMk cId="3358121421" sldId="2147483648"/>
              <pc:sldLayoutMk cId="692148618" sldId="2147483650"/>
              <ac:picMk id="10" creationId="{CD270FD1-B00C-B476-0381-ED030CB9700E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DBBF1-2DD9-4D1A-9C12-56D375038755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7A02D6-608D-495B-AAD2-84519153B2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389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12EC1-BC38-AF21-FA1E-3700CF2C98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411199-43DD-0F05-D66D-509501629A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F907560-16A4-51DC-8C0A-3E8BE2A9DCEC}"/>
              </a:ext>
            </a:extLst>
          </p:cNvPr>
          <p:cNvSpPr/>
          <p:nvPr userDrawn="1"/>
        </p:nvSpPr>
        <p:spPr>
          <a:xfrm>
            <a:off x="983297" y="6199924"/>
            <a:ext cx="540703" cy="539689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A4C45EE-F4B0-16F2-9D03-A8837D94A5AC}"/>
              </a:ext>
            </a:extLst>
          </p:cNvPr>
          <p:cNvSpPr/>
          <p:nvPr userDrawn="1"/>
        </p:nvSpPr>
        <p:spPr>
          <a:xfrm>
            <a:off x="348563" y="6172958"/>
            <a:ext cx="540703" cy="539689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6E84AB-4F6E-285E-2765-08B6CB19BD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592" y="6281314"/>
            <a:ext cx="518503" cy="32297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33AF37F-7DDA-8C56-C0E8-F4F3ADAAF6D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931" y="6347121"/>
            <a:ext cx="436084" cy="245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345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E14F8-7D50-BB22-8CCD-A3EA74EBD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87639-4D8C-3458-2410-1B011E598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214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F58D5-A52E-CC7E-43B5-0BF9F2B56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55B9B0-EFEE-346E-D545-B700B59A0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6998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920EE-836A-38FC-BD62-8502F29DF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647F4-F3B2-F7AB-E4C6-BB44A32583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2A27A9-EEA6-5575-DBA5-80C2B9EE1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9272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Single Corner Rectangle 11">
            <a:extLst>
              <a:ext uri="{FF2B5EF4-FFF2-40B4-BE49-F238E27FC236}">
                <a16:creationId xmlns:a16="http://schemas.microsoft.com/office/drawing/2014/main" id="{F31C57C1-2F5A-E056-D310-1E7DF8808704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A2640C-3194-AFE4-46F9-D93889485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9931CA-A765-E250-D20B-A445D1E7EE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29EADC1C-9BAC-86FF-CFE5-1F47EC8DF77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40427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41E35E1B-0369-453E-A3C0-650E56AFDE17}" type="slidenum">
              <a:rPr lang="en-GB" altLang="en-US" sz="14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GB" alt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7">
            <a:extLst>
              <a:ext uri="{FF2B5EF4-FFF2-40B4-BE49-F238E27FC236}">
                <a16:creationId xmlns:a16="http://schemas.microsoft.com/office/drawing/2014/main" id="{5D2521DA-B31E-8C80-C111-DD33BAB5426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001375" y="6621910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2026</a:t>
            </a:r>
          </a:p>
        </p:txBody>
      </p:sp>
      <p:pic>
        <p:nvPicPr>
          <p:cNvPr id="5" name="Picture 4" descr="A black background with red lines&#10;&#10;AI-generated content may be incorrect.">
            <a:extLst>
              <a:ext uri="{FF2B5EF4-FFF2-40B4-BE49-F238E27FC236}">
                <a16:creationId xmlns:a16="http://schemas.microsoft.com/office/drawing/2014/main" id="{528FFF0C-8BF5-4565-57BB-4647651005E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7586" y="605342"/>
            <a:ext cx="1421178" cy="845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121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accent4">
              <a:lumMod val="75000"/>
            </a:schemeClr>
          </a:solidFill>
          <a:latin typeface="Montserrat" panose="00000800000000000000" pitchFamily="50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 r:embed="rId7"/>
        </a:buBlip>
        <a:defRPr sz="28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20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7A2D1-5D20-A6EE-01AF-E7C70F19DF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TDOC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3779E-81A8-BE1C-6F72-B27C086D8F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&lt;Source&gt;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EC6525-E26F-D8E3-2423-BFDBBE07D60E}"/>
              </a:ext>
            </a:extLst>
          </p:cNvPr>
          <p:cNvSpPr txBox="1"/>
          <p:nvPr/>
        </p:nvSpPr>
        <p:spPr>
          <a:xfrm>
            <a:off x="9618472" y="152996"/>
            <a:ext cx="184509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600" b="1" i="1" dirty="0"/>
              <a:t>WG#nn(26)nn</a:t>
            </a:r>
            <a:endParaRPr lang="en-GB" sz="1600" dirty="0">
              <a:solidFill>
                <a:srgbClr val="FF0000"/>
              </a:solidFill>
            </a:endParaRPr>
          </a:p>
          <a:p>
            <a:pPr algn="ctr"/>
            <a:endParaRPr lang="en-GB" sz="1800" b="1" dirty="0"/>
          </a:p>
        </p:txBody>
      </p:sp>
    </p:spTree>
    <p:extLst>
      <p:ext uri="{BB962C8B-B14F-4D97-AF65-F5344CB8AC3E}">
        <p14:creationId xmlns:p14="http://schemas.microsoft.com/office/powerpoint/2010/main" val="1872099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E6D0583D-A3B8-49EF-86B0-2735A35EA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0" y="80097"/>
            <a:ext cx="10491787" cy="1325562"/>
          </a:xfrm>
        </p:spPr>
        <p:txBody>
          <a:bodyPr/>
          <a:lstStyle/>
          <a:p>
            <a:pPr eaLnBrk="1" hangingPunct="1"/>
            <a:r>
              <a:rPr lang="en-GB" altLang="en-US" dirty="0">
                <a:solidFill>
                  <a:schemeClr val="accent1"/>
                </a:solidFill>
                <a:latin typeface="Montserrat" panose="00000500000000000000" pitchFamily="50" charset="0"/>
              </a:rPr>
              <a:t>Content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C2DEC876-F5D2-42E5-914C-27C882228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078" y="1982407"/>
            <a:ext cx="11034522" cy="4089209"/>
          </a:xfrm>
        </p:spPr>
        <p:txBody>
          <a:bodyPr>
            <a:normAutofit/>
          </a:bodyPr>
          <a:lstStyle/>
          <a:p>
            <a:pPr marL="628650" indent="-628650">
              <a:defRPr/>
            </a:pPr>
            <a:r>
              <a:rPr lang="en-GB" dirty="0">
                <a:latin typeface="Montserrat" panose="00000500000000000000" pitchFamily="50" charset="0"/>
              </a:rPr>
              <a:t>1</a:t>
            </a:r>
          </a:p>
          <a:p>
            <a:pPr marL="628650" indent="-628650">
              <a:defRPr/>
            </a:pPr>
            <a:r>
              <a:rPr lang="en-GB" dirty="0">
                <a:latin typeface="Montserrat" panose="00000500000000000000" pitchFamily="50" charset="0"/>
              </a:rPr>
              <a:t>2</a:t>
            </a:r>
          </a:p>
          <a:p>
            <a:pPr marL="628650" indent="-628650">
              <a:defRPr/>
            </a:pPr>
            <a:r>
              <a:rPr lang="en-GB" dirty="0">
                <a:latin typeface="Montserrat" panose="00000500000000000000" pitchFamily="50" charset="0"/>
              </a:rPr>
              <a:t>3</a:t>
            </a:r>
          </a:p>
          <a:p>
            <a:pPr marL="628650" indent="-628650">
              <a:defRPr/>
            </a:pPr>
            <a:r>
              <a:rPr lang="en-GB" dirty="0">
                <a:latin typeface="Montserrat" panose="00000500000000000000" pitchFamily="50" charset="0"/>
              </a:rPr>
              <a:t>4</a:t>
            </a:r>
            <a:endParaRPr lang="en-GB" altLang="en-US" sz="900" dirty="0">
              <a:latin typeface="Montserrat" panose="00000500000000000000" pitchFamily="50" charset="0"/>
            </a:endParaRPr>
          </a:p>
          <a:p>
            <a:pPr marL="608013" indent="-608013" eaLnBrk="1" hangingPunct="1">
              <a:defRPr/>
            </a:pPr>
            <a:endParaRPr lang="en-GB" altLang="en-US" sz="1050" dirty="0">
              <a:latin typeface="Montserrat" panose="00000500000000000000" pitchFamily="50" charset="0"/>
            </a:endParaRPr>
          </a:p>
          <a:p>
            <a:pPr marL="608013" indent="-608013" eaLnBrk="1" hangingPunct="1">
              <a:defRPr/>
            </a:pPr>
            <a:endParaRPr lang="en-GB" altLang="en-US" sz="1050" dirty="0">
              <a:latin typeface="Montserrat" panose="00000500000000000000" pitchFamily="50" charset="0"/>
            </a:endParaRPr>
          </a:p>
          <a:p>
            <a:pPr marL="608013" indent="-608013" eaLnBrk="1" hangingPunct="1">
              <a:defRPr/>
            </a:pPr>
            <a:endParaRPr lang="en-GB" altLang="en-US" sz="1050" dirty="0">
              <a:latin typeface="Montserrat" panose="00000500000000000000" pitchFamily="50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9F451A-F355-2C9D-9968-937F80850221}"/>
              </a:ext>
            </a:extLst>
          </p:cNvPr>
          <p:cNvSpPr txBox="1"/>
          <p:nvPr/>
        </p:nvSpPr>
        <p:spPr>
          <a:xfrm>
            <a:off x="9618472" y="152996"/>
            <a:ext cx="184509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600" b="1" i="1" dirty="0"/>
              <a:t>WG#nn(26)nn</a:t>
            </a:r>
            <a:endParaRPr lang="en-GB" sz="1600" dirty="0">
              <a:solidFill>
                <a:srgbClr val="FF0000"/>
              </a:solidFill>
            </a:endParaRPr>
          </a:p>
          <a:p>
            <a:pPr algn="ctr"/>
            <a:endParaRPr lang="en-GB" sz="1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EEB86-7111-F8C2-F88F-03CEFDE65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4F9A6-6D9C-1D36-2FE3-93AAE4D5F1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6368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24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Arial</vt:lpstr>
      <vt:lpstr>Calibri</vt:lpstr>
      <vt:lpstr>Montserrat</vt:lpstr>
      <vt:lpstr>Montserrat Medium</vt:lpstr>
      <vt:lpstr>Office Theme</vt:lpstr>
      <vt:lpstr>TDOC Title</vt:lpstr>
      <vt:lpstr>Content</vt:lpstr>
      <vt:lpstr>PowerPoint Presentation</vt:lpstr>
    </vt:vector>
  </TitlesOfParts>
  <Company>ETSI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Kevin Flynn</dc:creator>
  <cp:lastModifiedBy>Kevin Flynn</cp:lastModifiedBy>
  <cp:revision>2</cp:revision>
  <dcterms:created xsi:type="dcterms:W3CDTF">2025-12-29T21:12:07Z</dcterms:created>
  <dcterms:modified xsi:type="dcterms:W3CDTF">2026-02-20T13:07:43Z</dcterms:modified>
</cp:coreProperties>
</file>