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63" r:id="rId3"/>
    <p:sldId id="92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8CBB0B-E149-4241-B9F5-68748B3EDDDF}" v="5" dt="2026-02-20T13:06:51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223A8A4F-CF67-4832-8382-EA0CA4DF5F53}"/>
    <pc:docChg chg="custSel addSld delSld modSld modMainMaster">
      <pc:chgData name="Kevin Flynn" userId="8512d3b6-9e1b-4dce-bd11-e4335739214c" providerId="ADAL" clId="{223A8A4F-CF67-4832-8382-EA0CA4DF5F53}" dt="2026-02-20T13:07:01.782" v="1211" actId="478"/>
      <pc:docMkLst>
        <pc:docMk/>
      </pc:docMkLst>
      <pc:sldChg chg="delSp modSp add mod modTransition">
        <pc:chgData name="Kevin Flynn" userId="8512d3b6-9e1b-4dce-bd11-e4335739214c" providerId="ADAL" clId="{223A8A4F-CF67-4832-8382-EA0CA4DF5F53}" dt="2026-01-27T09:40:25.592" v="1207" actId="14100"/>
        <pc:sldMkLst>
          <pc:docMk/>
          <pc:sldMk cId="0" sldId="363"/>
        </pc:sldMkLst>
        <pc:spChg chg="mod">
          <ac:chgData name="Kevin Flynn" userId="8512d3b6-9e1b-4dce-bd11-e4335739214c" providerId="ADAL" clId="{223A8A4F-CF67-4832-8382-EA0CA4DF5F53}" dt="2026-01-27T09:40:25.592" v="1207" actId="14100"/>
          <ac:spMkLst>
            <pc:docMk/>
            <pc:sldMk cId="0" sldId="363"/>
            <ac:spMk id="5123" creationId="{C2DEC876-F5D2-42E5-914C-27C882228631}"/>
          </ac:spMkLst>
        </pc:spChg>
      </pc:sldChg>
      <pc:sldChg chg="addSp delSp modSp add mod">
        <pc:chgData name="Kevin Flynn" userId="8512d3b6-9e1b-4dce-bd11-e4335739214c" providerId="ADAL" clId="{223A8A4F-CF67-4832-8382-EA0CA4DF5F53}" dt="2026-01-27T09:40:33.640" v="1208" actId="14100"/>
        <pc:sldMkLst>
          <pc:docMk/>
          <pc:sldMk cId="0" sldId="927"/>
        </pc:sldMkLst>
        <pc:spChg chg="add mod">
          <ac:chgData name="Kevin Flynn" userId="8512d3b6-9e1b-4dce-bd11-e4335739214c" providerId="ADAL" clId="{223A8A4F-CF67-4832-8382-EA0CA4DF5F53}" dt="2026-01-27T09:40:13.568" v="1202" actId="20577"/>
          <ac:spMkLst>
            <pc:docMk/>
            <pc:sldMk cId="0" sldId="927"/>
            <ac:spMk id="2" creationId="{6D1509EF-1F55-F6B7-DB73-CD11B67FA512}"/>
          </ac:spMkLst>
        </pc:spChg>
        <pc:spChg chg="mod">
          <ac:chgData name="Kevin Flynn" userId="8512d3b6-9e1b-4dce-bd11-e4335739214c" providerId="ADAL" clId="{223A8A4F-CF67-4832-8382-EA0CA4DF5F53}" dt="2026-01-27T09:40:33.640" v="1208" actId="14100"/>
          <ac:spMkLst>
            <pc:docMk/>
            <pc:sldMk cId="0" sldId="927"/>
            <ac:spMk id="4" creationId="{69EFD1BC-D79F-4FB6-948E-97D2B972CB8B}"/>
          </ac:spMkLst>
        </pc:spChg>
        <pc:spChg chg="mod">
          <ac:chgData name="Kevin Flynn" userId="8512d3b6-9e1b-4dce-bd11-e4335739214c" providerId="ADAL" clId="{223A8A4F-CF67-4832-8382-EA0CA4DF5F53}" dt="2026-01-27T09:38:48.164" v="1152" actId="20577"/>
          <ac:spMkLst>
            <pc:docMk/>
            <pc:sldMk cId="0" sldId="927"/>
            <ac:spMk id="22531" creationId="{B155CE37-53AC-4287-A4FB-DBCB4E0F970F}"/>
          </ac:spMkLst>
        </pc:spChg>
      </pc:sldChg>
      <pc:sldMasterChg chg="addSp delSp modSp mod delSldLayout modSldLayout">
        <pc:chgData name="Kevin Flynn" userId="8512d3b6-9e1b-4dce-bd11-e4335739214c" providerId="ADAL" clId="{223A8A4F-CF67-4832-8382-EA0CA4DF5F53}" dt="2026-02-20T13:07:01.782" v="1211" actId="478"/>
        <pc:sldMasterMkLst>
          <pc:docMk/>
          <pc:sldMasterMk cId="3358121421" sldId="2147483648"/>
        </pc:sldMasterMkLst>
        <pc:sldLayoutChg chg="addSp delSp modSp mod setBg">
          <pc:chgData name="Kevin Flynn" userId="8512d3b6-9e1b-4dce-bd11-e4335739214c" providerId="ADAL" clId="{223A8A4F-CF67-4832-8382-EA0CA4DF5F53}" dt="2026-02-20T13:07:01.782" v="1211" actId="478"/>
          <pc:sldLayoutMkLst>
            <pc:docMk/>
            <pc:sldMasterMk cId="3358121421" sldId="2147483648"/>
            <pc:sldLayoutMk cId="2861345565" sldId="2147483649"/>
          </pc:sldLayoutMkLst>
          <pc:spChg chg="add mod">
            <ac:chgData name="Kevin Flynn" userId="8512d3b6-9e1b-4dce-bd11-e4335739214c" providerId="ADAL" clId="{223A8A4F-CF67-4832-8382-EA0CA4DF5F53}" dt="2026-02-20T13:06:58.852" v="1210" actId="1076"/>
            <ac:spMkLst>
              <pc:docMk/>
              <pc:sldMasterMk cId="3358121421" sldId="2147483648"/>
              <pc:sldLayoutMk cId="2861345565" sldId="2147483649"/>
              <ac:spMk id="4" creationId="{DF907560-16A4-51DC-8C0A-3E8BE2A9DCEC}"/>
            </ac:spMkLst>
          </pc:spChg>
          <pc:spChg chg="add mod">
            <ac:chgData name="Kevin Flynn" userId="8512d3b6-9e1b-4dce-bd11-e4335739214c" providerId="ADAL" clId="{223A8A4F-CF67-4832-8382-EA0CA4DF5F53}" dt="2026-02-20T13:06:58.852" v="1210" actId="1076"/>
            <ac:spMkLst>
              <pc:docMk/>
              <pc:sldMasterMk cId="3358121421" sldId="2147483648"/>
              <pc:sldLayoutMk cId="2861345565" sldId="2147483649"/>
              <ac:spMk id="5" creationId="{BA4C45EE-F4B0-16F2-9D03-A8837D94A5AC}"/>
            </ac:spMkLst>
          </pc:spChg>
          <pc:grpChg chg="del">
            <ac:chgData name="Kevin Flynn" userId="8512d3b6-9e1b-4dce-bd11-e4335739214c" providerId="ADAL" clId="{223A8A4F-CF67-4832-8382-EA0CA4DF5F53}" dt="2026-02-20T13:07:01.782" v="1211" actId="478"/>
            <ac:grpSpMkLst>
              <pc:docMk/>
              <pc:sldMasterMk cId="3358121421" sldId="2147483648"/>
              <pc:sldLayoutMk cId="2861345565" sldId="2147483649"/>
              <ac:grpSpMk id="10" creationId="{802AA3BA-FC56-92C1-1E0F-5F1552A475F6}"/>
            </ac:grpSpMkLst>
          </pc:grpChg>
          <pc:picChg chg="add mod">
            <ac:chgData name="Kevin Flynn" userId="8512d3b6-9e1b-4dce-bd11-e4335739214c" providerId="ADAL" clId="{223A8A4F-CF67-4832-8382-EA0CA4DF5F53}" dt="2026-02-20T13:06:58.852" v="1210" actId="1076"/>
            <ac:picMkLst>
              <pc:docMk/>
              <pc:sldMasterMk cId="3358121421" sldId="2147483648"/>
              <pc:sldLayoutMk cId="2861345565" sldId="2147483649"/>
              <ac:picMk id="6" creationId="{726E84AB-4F6E-285E-2765-08B6CB19BD85}"/>
            </ac:picMkLst>
          </pc:picChg>
          <pc:picChg chg="add mod">
            <ac:chgData name="Kevin Flynn" userId="8512d3b6-9e1b-4dce-bd11-e4335739214c" providerId="ADAL" clId="{223A8A4F-CF67-4832-8382-EA0CA4DF5F53}" dt="2026-02-20T13:06:58.852" v="1210" actId="1076"/>
            <ac:picMkLst>
              <pc:docMk/>
              <pc:sldMasterMk cId="3358121421" sldId="2147483648"/>
              <pc:sldLayoutMk cId="2861345565" sldId="2147483649"/>
              <ac:picMk id="7" creationId="{D33AF37F-7DDA-8C56-C0E8-F4F3ADAAF6D2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DBBF1-2DD9-4D1A-9C12-56D375038755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A02D6-608D-495B-AAD2-84519153B2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38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EE6CD8FB-B796-4D18-938A-B8D64A53B6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B0B0E6D6-FAA0-40FA-8DB6-992F22E7E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2DF9AD6E-F35F-42D2-A56C-87461F2404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0250" indent="-28098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23950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73213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22475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796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68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40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512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C424E15-A3B7-4339-8BBA-17870E3F254B}" type="slidenum">
              <a:rPr lang="en-GB" altLang="en-US" smtClean="0">
                <a:latin typeface="Times New Roman" panose="02020603050405020304" pitchFamily="18" charset="0"/>
              </a:rPr>
              <a:pPr/>
              <a:t>3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2EC1-BC38-AF21-FA1E-3700CF2C9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11199-43DD-0F05-D66D-509501629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F907560-16A4-51DC-8C0A-3E8BE2A9DCEC}"/>
              </a:ext>
            </a:extLst>
          </p:cNvPr>
          <p:cNvSpPr/>
          <p:nvPr userDrawn="1"/>
        </p:nvSpPr>
        <p:spPr>
          <a:xfrm>
            <a:off x="1147352" y="6240920"/>
            <a:ext cx="540703" cy="53968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A4C45EE-F4B0-16F2-9D03-A8837D94A5AC}"/>
              </a:ext>
            </a:extLst>
          </p:cNvPr>
          <p:cNvSpPr/>
          <p:nvPr userDrawn="1"/>
        </p:nvSpPr>
        <p:spPr>
          <a:xfrm>
            <a:off x="512618" y="6213954"/>
            <a:ext cx="540703" cy="53968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6E84AB-4F6E-285E-2765-08B6CB19BD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47" y="6322310"/>
            <a:ext cx="518503" cy="3229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33AF37F-7DDA-8C56-C0E8-F4F3ADAAF6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986" y="6388117"/>
            <a:ext cx="436084" cy="245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3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14F8-7D50-BB22-8CCD-A3EA74EB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87639-4D8C-3458-2410-1B011E59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14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58D5-A52E-CC7E-43B5-0BF9F2B5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5B9B0-EFEE-346E-D545-B700B59A0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699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20EE-836A-38FC-BD62-8502F29D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647F4-F3B2-F7AB-E4C6-BB44A3258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A27A9-EEA6-5575-DBA5-80C2B9EE1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27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656F-99E5-C902-A4A1-0A45F76E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D60FF-80C7-AE4F-7B1A-DFCEB24BC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E9AED9-1D12-F2C4-78A2-873F055BA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19ECD9-EEE7-5396-2A77-B03DAA2A8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E1EEB6-1D1F-CF40-41E2-DD352624EE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36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3A70A-1651-0783-CC76-09920A08E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60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94892-047B-D6EC-44CE-73C76D3B6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D54BA-381C-C67F-D4F8-2DB5C3685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3E7019-E5A1-BD8D-A7D6-AE446F5A8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973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1857-37EC-A062-A803-5AAE5338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3FADEB-B395-6DA2-08E0-0FABB93E6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35CA5-9D12-64A9-4650-AB1026575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742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1">
            <a:extLst>
              <a:ext uri="{FF2B5EF4-FFF2-40B4-BE49-F238E27FC236}">
                <a16:creationId xmlns:a16="http://schemas.microsoft.com/office/drawing/2014/main" id="{F31C57C1-2F5A-E056-D310-1E7DF8808704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2640C-3194-AFE4-46F9-D9388948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931CA-A765-E250-D20B-A445D1E7E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719109F7-93B6-D5E6-5BD3-E4C15B832D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2634" y="6370638"/>
            <a:ext cx="1106116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GB" altLang="en-US" sz="1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&lt;EVENT – Update:  VIEW / Slide Master&gt;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29EADC1C-9BAC-86FF-CFE5-1F47EC8DF7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5D2521DA-B31E-8C80-C111-DD33BAB542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01375" y="662191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2026</a:t>
            </a:r>
          </a:p>
        </p:txBody>
      </p:sp>
      <p:pic>
        <p:nvPicPr>
          <p:cNvPr id="5" name="Picture 4" descr="A black background with red lines&#10;&#10;AI-generated content may be incorrect.">
            <a:extLst>
              <a:ext uri="{FF2B5EF4-FFF2-40B4-BE49-F238E27FC236}">
                <a16:creationId xmlns:a16="http://schemas.microsoft.com/office/drawing/2014/main" id="{528FFF0C-8BF5-4565-57BB-4647651005E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7586" y="605342"/>
            <a:ext cx="1421178" cy="84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2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4">
              <a:lumMod val="75000"/>
            </a:schemeClr>
          </a:solidFill>
          <a:latin typeface="Montserrat" panose="00000800000000000000" pitchFamily="50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1"/>
        </a:buBlip>
        <a:defRPr sz="2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A2D1-5D20-A6EE-01AF-E7C70F19D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Introducing 3GPP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3779E-81A8-BE1C-6F72-B27C086D8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&lt;Name&gt;</a:t>
            </a:r>
          </a:p>
          <a:p>
            <a:r>
              <a:rPr lang="en-GB" dirty="0"/>
              <a:t>&lt;Role&gt;</a:t>
            </a:r>
          </a:p>
        </p:txBody>
      </p:sp>
    </p:spTree>
    <p:extLst>
      <p:ext uri="{BB962C8B-B14F-4D97-AF65-F5344CB8AC3E}">
        <p14:creationId xmlns:p14="http://schemas.microsoft.com/office/powerpoint/2010/main" val="187209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D0583D-A3B8-49EF-86B0-2735A35E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Content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2DEC876-F5D2-42E5-914C-27C88222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078" y="1982407"/>
            <a:ext cx="10491787" cy="3540125"/>
          </a:xfrm>
        </p:spPr>
        <p:txBody>
          <a:bodyPr>
            <a:normAutofit/>
          </a:bodyPr>
          <a:lstStyle/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&lt;bulleted list&gt;</a:t>
            </a:r>
          </a:p>
          <a:p>
            <a:pPr marL="0" indent="0" eaLnBrk="1" hangingPunct="1">
              <a:buFontTx/>
              <a:buNone/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>
            <a:extLst>
              <a:ext uri="{FF2B5EF4-FFF2-40B4-BE49-F238E27FC236}">
                <a16:creationId xmlns:a16="http://schemas.microsoft.com/office/drawing/2014/main" id="{B155CE37-53AC-4287-A4FB-DBCB4E0F9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253604"/>
            <a:ext cx="10448925" cy="1006475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EFD1BC-D79F-4FB6-948E-97D2B972CB8B}"/>
              </a:ext>
            </a:extLst>
          </p:cNvPr>
          <p:cNvSpPr/>
          <p:nvPr/>
        </p:nvSpPr>
        <p:spPr>
          <a:xfrm>
            <a:off x="662710" y="1565691"/>
            <a:ext cx="104917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8013" indent="-608013" eaLnBrk="1" hangingPunct="1">
              <a:buBlip>
                <a:blip r:embed="rId3"/>
              </a:buBlip>
              <a:defRPr/>
            </a:pPr>
            <a:r>
              <a:rPr lang="en-GB" altLang="en-US" sz="2400" dirty="0">
                <a:latin typeface="Montserrat" panose="00000500000000000000" pitchFamily="50" charset="0"/>
              </a:rPr>
              <a:t>&lt;bulleted list&gt;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1509EF-1F55-F6B7-DB73-CD11B67FA512}"/>
              </a:ext>
            </a:extLst>
          </p:cNvPr>
          <p:cNvSpPr txBox="1">
            <a:spLocks/>
          </p:cNvSpPr>
          <p:nvPr/>
        </p:nvSpPr>
        <p:spPr>
          <a:xfrm>
            <a:off x="514350" y="80097"/>
            <a:ext cx="10491787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4">
                    <a:lumMod val="75000"/>
                  </a:schemeClr>
                </a:solidFill>
                <a:latin typeface="Montserrat" panose="00000800000000000000" pitchFamily="50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&lt;Header&gt;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22</Words>
  <Application>Microsoft Office PowerPoint</Application>
  <PresentationFormat>Widescreen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Montserrat</vt:lpstr>
      <vt:lpstr>Montserrat Medium</vt:lpstr>
      <vt:lpstr>Times New Roman</vt:lpstr>
      <vt:lpstr>Office Theme</vt:lpstr>
      <vt:lpstr>Introducing 3GPP</vt:lpstr>
      <vt:lpstr>Content</vt:lpstr>
      <vt:lpstr> </vt:lpstr>
    </vt:vector>
  </TitlesOfParts>
  <Company>ETSI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Flynn</dc:creator>
  <cp:lastModifiedBy>Kevin Flynn</cp:lastModifiedBy>
  <cp:revision>1</cp:revision>
  <dcterms:created xsi:type="dcterms:W3CDTF">2025-12-29T21:12:07Z</dcterms:created>
  <dcterms:modified xsi:type="dcterms:W3CDTF">2026-02-20T13:07:07Z</dcterms:modified>
</cp:coreProperties>
</file>