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9" r:id="rId1"/>
  </p:sldMasterIdLst>
  <p:notesMasterIdLst>
    <p:notesMasterId r:id="rId22"/>
  </p:notesMasterIdLst>
  <p:handoutMasterIdLst>
    <p:handoutMasterId r:id="rId23"/>
  </p:handoutMasterIdLst>
  <p:sldIdLst>
    <p:sldId id="303" r:id="rId2"/>
    <p:sldId id="2147480970" r:id="rId3"/>
    <p:sldId id="2147480971" r:id="rId4"/>
    <p:sldId id="2147480968" r:id="rId5"/>
    <p:sldId id="2147480972" r:id="rId6"/>
    <p:sldId id="2147480973" r:id="rId7"/>
    <p:sldId id="2147480966" r:id="rId8"/>
    <p:sldId id="2147480969" r:id="rId9"/>
    <p:sldId id="2147480965" r:id="rId10"/>
    <p:sldId id="2147480964" r:id="rId11"/>
    <p:sldId id="935" r:id="rId12"/>
    <p:sldId id="866" r:id="rId13"/>
    <p:sldId id="2147480974" r:id="rId14"/>
    <p:sldId id="2147480961" r:id="rId15"/>
    <p:sldId id="907" r:id="rId16"/>
    <p:sldId id="908" r:id="rId17"/>
    <p:sldId id="924" r:id="rId18"/>
    <p:sldId id="949" r:id="rId19"/>
    <p:sldId id="950" r:id="rId20"/>
    <p:sldId id="988" r:id="rId21"/>
  </p:sldIdLst>
  <p:sldSz cx="12192000" cy="6858000"/>
  <p:notesSz cx="6797675" cy="9928225"/>
  <p:defaultTextStyle>
    <a:defPPr>
      <a:defRPr lang="en-GB"/>
    </a:defPPr>
    <a:lvl1pPr algn="l" rtl="0" eaLnBrk="0" fontAlgn="base" hangingPunct="0">
      <a:spcBef>
        <a:spcPct val="0"/>
      </a:spcBef>
      <a:spcAft>
        <a:spcPct val="0"/>
      </a:spcAft>
      <a:defRPr sz="750" kern="1200">
        <a:solidFill>
          <a:schemeClr val="tx1"/>
        </a:solidFill>
        <a:latin typeface="Arial" panose="020B0604020202020204" pitchFamily="34" charset="0"/>
        <a:ea typeface="+mn-ea"/>
        <a:cs typeface="Arial" panose="020B0604020202020204" pitchFamily="34" charset="0"/>
      </a:defRPr>
    </a:lvl1pPr>
    <a:lvl2pPr marL="342900" algn="l" rtl="0" eaLnBrk="0" fontAlgn="base" hangingPunct="0">
      <a:spcBef>
        <a:spcPct val="0"/>
      </a:spcBef>
      <a:spcAft>
        <a:spcPct val="0"/>
      </a:spcAft>
      <a:defRPr sz="750" kern="1200">
        <a:solidFill>
          <a:schemeClr val="tx1"/>
        </a:solidFill>
        <a:latin typeface="Arial" panose="020B0604020202020204" pitchFamily="34" charset="0"/>
        <a:ea typeface="+mn-ea"/>
        <a:cs typeface="Arial" panose="020B0604020202020204" pitchFamily="34" charset="0"/>
      </a:defRPr>
    </a:lvl2pPr>
    <a:lvl3pPr marL="685800" algn="l" rtl="0" eaLnBrk="0" fontAlgn="base" hangingPunct="0">
      <a:spcBef>
        <a:spcPct val="0"/>
      </a:spcBef>
      <a:spcAft>
        <a:spcPct val="0"/>
      </a:spcAft>
      <a:defRPr sz="750" kern="1200">
        <a:solidFill>
          <a:schemeClr val="tx1"/>
        </a:solidFill>
        <a:latin typeface="Arial" panose="020B0604020202020204" pitchFamily="34" charset="0"/>
        <a:ea typeface="+mn-ea"/>
        <a:cs typeface="Arial" panose="020B0604020202020204" pitchFamily="34" charset="0"/>
      </a:defRPr>
    </a:lvl3pPr>
    <a:lvl4pPr marL="1028700" algn="l" rtl="0" eaLnBrk="0" fontAlgn="base" hangingPunct="0">
      <a:spcBef>
        <a:spcPct val="0"/>
      </a:spcBef>
      <a:spcAft>
        <a:spcPct val="0"/>
      </a:spcAft>
      <a:defRPr sz="750" kern="1200">
        <a:solidFill>
          <a:schemeClr val="tx1"/>
        </a:solidFill>
        <a:latin typeface="Arial" panose="020B0604020202020204" pitchFamily="34" charset="0"/>
        <a:ea typeface="+mn-ea"/>
        <a:cs typeface="Arial" panose="020B0604020202020204" pitchFamily="34" charset="0"/>
      </a:defRPr>
    </a:lvl4pPr>
    <a:lvl5pPr marL="1371600" algn="l" rtl="0" eaLnBrk="0" fontAlgn="base" hangingPunct="0">
      <a:spcBef>
        <a:spcPct val="0"/>
      </a:spcBef>
      <a:spcAft>
        <a:spcPct val="0"/>
      </a:spcAft>
      <a:defRPr sz="750" kern="1200">
        <a:solidFill>
          <a:schemeClr val="tx1"/>
        </a:solidFill>
        <a:latin typeface="Arial" panose="020B0604020202020204" pitchFamily="34" charset="0"/>
        <a:ea typeface="+mn-ea"/>
        <a:cs typeface="Arial" panose="020B0604020202020204" pitchFamily="34" charset="0"/>
      </a:defRPr>
    </a:lvl5pPr>
    <a:lvl6pPr marL="1714500" algn="l" defTabSz="685800" rtl="0" eaLnBrk="1" latinLnBrk="0" hangingPunct="1">
      <a:defRPr sz="750" kern="1200">
        <a:solidFill>
          <a:schemeClr val="tx1"/>
        </a:solidFill>
        <a:latin typeface="Arial" panose="020B0604020202020204" pitchFamily="34" charset="0"/>
        <a:ea typeface="+mn-ea"/>
        <a:cs typeface="Arial" panose="020B0604020202020204" pitchFamily="34" charset="0"/>
      </a:defRPr>
    </a:lvl6pPr>
    <a:lvl7pPr marL="2057400" algn="l" defTabSz="685800" rtl="0" eaLnBrk="1" latinLnBrk="0" hangingPunct="1">
      <a:defRPr sz="750" kern="1200">
        <a:solidFill>
          <a:schemeClr val="tx1"/>
        </a:solidFill>
        <a:latin typeface="Arial" panose="020B0604020202020204" pitchFamily="34" charset="0"/>
        <a:ea typeface="+mn-ea"/>
        <a:cs typeface="Arial" panose="020B0604020202020204" pitchFamily="34" charset="0"/>
      </a:defRPr>
    </a:lvl7pPr>
    <a:lvl8pPr marL="2400300" algn="l" defTabSz="685800" rtl="0" eaLnBrk="1" latinLnBrk="0" hangingPunct="1">
      <a:defRPr sz="750" kern="1200">
        <a:solidFill>
          <a:schemeClr val="tx1"/>
        </a:solidFill>
        <a:latin typeface="Arial" panose="020B0604020202020204" pitchFamily="34" charset="0"/>
        <a:ea typeface="+mn-ea"/>
        <a:cs typeface="Arial" panose="020B0604020202020204" pitchFamily="34" charset="0"/>
      </a:defRPr>
    </a:lvl8pPr>
    <a:lvl9pPr marL="2743200" algn="l" defTabSz="685800" rtl="0" eaLnBrk="1" latinLnBrk="0" hangingPunct="1">
      <a:defRPr sz="750"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15:guide id="1" orient="horz" pos="3127">
          <p15:clr>
            <a:srgbClr val="A4A3A4"/>
          </p15:clr>
        </p15:guide>
        <p15:guide id="2" pos="214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06-10-2219_Puneet Jain" initials="PKJ" lastIdx="1" clrIdx="0">
    <p:extLst>
      <p:ext uri="{19B8F6BF-5375-455C-9EA6-DF929625EA0E}">
        <p15:presenceInfo xmlns:p15="http://schemas.microsoft.com/office/powerpoint/2012/main" userId="06-10-2219_Puneet Jain"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0000FF"/>
    <a:srgbClr val="E9EDF4"/>
    <a:srgbClr val="FF3300"/>
    <a:srgbClr val="B1D254"/>
    <a:srgbClr val="62A14D"/>
    <a:srgbClr val="000000"/>
    <a:srgbClr val="C6D254"/>
    <a:srgbClr val="72AF2F"/>
    <a:srgbClr val="5C88D0"/>
    <a:srgbClr val="2A6EA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284E427A-3D55-4303-BF80-6455036E1DE7}" styleName="Themed Style 1 - Accent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35758FB7-9AC5-4552-8A53-C91805E547FA}" styleName="Themed Style 1 - Accent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775DCB02-9BB8-47FD-8907-85C794F793BA}" styleName="Themed Style 1 - Accent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 styleId="{08FB837D-C827-4EFA-A057-4D05807E0F7C}" styleName="Themed Style 1 - Accent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327F97BB-C833-4FB7-BDE5-3F7075034690}" styleName="Themed Style 2 - Accent 5">
    <a:tblBg>
      <a:fillRef idx="3">
        <a:schemeClr val="accent5"/>
      </a:fillRef>
      <a:effectRef idx="3">
        <a:schemeClr val="accent5"/>
      </a:effectRef>
    </a:tblBg>
    <a:wholeTbl>
      <a:tcTxStyle>
        <a:fontRef idx="minor">
          <a:scrgbClr r="0" g="0" b="0"/>
        </a:fontRef>
        <a:schemeClr val="lt1"/>
      </a:tcTxStyle>
      <a:tcStyle>
        <a:tcBdr>
          <a:left>
            <a:lnRef idx="1">
              <a:schemeClr val="accent5">
                <a:tint val="50000"/>
              </a:schemeClr>
            </a:lnRef>
          </a:left>
          <a:right>
            <a:lnRef idx="1">
              <a:schemeClr val="accent5">
                <a:tint val="50000"/>
              </a:schemeClr>
            </a:lnRef>
          </a:right>
          <a:top>
            <a:lnRef idx="1">
              <a:schemeClr val="accent5">
                <a:tint val="50000"/>
              </a:schemeClr>
            </a:lnRef>
          </a:top>
          <a:bottom>
            <a:lnRef idx="1">
              <a:schemeClr val="accent5">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306799F8-075E-4A3A-A7F6-7FBC6576F1A4}" styleName="Themed Style 2 - Accent 3">
    <a:tblBg>
      <a:fillRef idx="3">
        <a:schemeClr val="accent3"/>
      </a:fillRef>
      <a:effectRef idx="3">
        <a:schemeClr val="accent3"/>
      </a:effectRef>
    </a:tblBg>
    <a:wholeTbl>
      <a:tcTxStyle>
        <a:fontRef idx="minor">
          <a:scrgbClr r="0" g="0" b="0"/>
        </a:fontRef>
        <a:schemeClr val="lt1"/>
      </a:tcTxStyle>
      <a:tcStyle>
        <a:tcBdr>
          <a:left>
            <a:lnRef idx="1">
              <a:schemeClr val="accent3">
                <a:tint val="50000"/>
              </a:schemeClr>
            </a:lnRef>
          </a:left>
          <a:right>
            <a:lnRef idx="1">
              <a:schemeClr val="accent3">
                <a:tint val="50000"/>
              </a:schemeClr>
            </a:lnRef>
          </a:right>
          <a:top>
            <a:lnRef idx="1">
              <a:schemeClr val="accent3">
                <a:tint val="50000"/>
              </a:schemeClr>
            </a:lnRef>
          </a:top>
          <a:bottom>
            <a:lnRef idx="1">
              <a:schemeClr val="accent3">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E269D01E-BC32-4049-B463-5C60D7B0CCD2}" styleName="Themed Style 2 - Accent 4">
    <a:tblBg>
      <a:fillRef idx="3">
        <a:schemeClr val="accent4"/>
      </a:fillRef>
      <a:effectRef idx="3">
        <a:schemeClr val="accent4"/>
      </a:effectRef>
    </a:tblBg>
    <a:wholeTbl>
      <a:tcTxStyle>
        <a:fontRef idx="minor">
          <a:scrgbClr r="0" g="0" b="0"/>
        </a:fontRef>
        <a:schemeClr val="lt1"/>
      </a:tcTxStyle>
      <a:tcStyle>
        <a:tcBdr>
          <a:left>
            <a:lnRef idx="1">
              <a:schemeClr val="accent4">
                <a:tint val="50000"/>
              </a:schemeClr>
            </a:lnRef>
          </a:left>
          <a:right>
            <a:lnRef idx="1">
              <a:schemeClr val="accent4">
                <a:tint val="50000"/>
              </a:schemeClr>
            </a:lnRef>
          </a:right>
          <a:top>
            <a:lnRef idx="1">
              <a:schemeClr val="accent4">
                <a:tint val="50000"/>
              </a:schemeClr>
            </a:lnRef>
          </a:top>
          <a:bottom>
            <a:lnRef idx="1">
              <a:schemeClr val="accent4">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38B1855-1B75-4FBE-930C-398BA8C253C6}" styleName="Themed Style 2 - Accent 6">
    <a:tblBg>
      <a:fillRef idx="3">
        <a:schemeClr val="accent6"/>
      </a:fillRef>
      <a:effectRef idx="3">
        <a:schemeClr val="accent6"/>
      </a:effectRef>
    </a:tblBg>
    <a:wholeTbl>
      <a:tcTxStyle>
        <a:fontRef idx="minor">
          <a:scrgbClr r="0" g="0" b="0"/>
        </a:fontRef>
        <a:schemeClr val="lt1"/>
      </a:tcTxStyle>
      <a:tcStyle>
        <a:tcBdr>
          <a:left>
            <a:lnRef idx="1">
              <a:schemeClr val="accent6">
                <a:tint val="50000"/>
              </a:schemeClr>
            </a:lnRef>
          </a:left>
          <a:right>
            <a:lnRef idx="1">
              <a:schemeClr val="accent6">
                <a:tint val="50000"/>
              </a:schemeClr>
            </a:lnRef>
          </a:right>
          <a:top>
            <a:lnRef idx="1">
              <a:schemeClr val="accent6">
                <a:tint val="50000"/>
              </a:schemeClr>
            </a:lnRef>
          </a:top>
          <a:bottom>
            <a:lnRef idx="1">
              <a:schemeClr val="accent6">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74C1A8A3-306A-4EB7-A6B1-4F7E0EB9C5D6}" styleName="Medium Style 3 - Accent 5">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5"/>
          </a:solidFill>
        </a:fill>
      </a:tcStyle>
    </a:lastCol>
    <a:firstCol>
      <a:tcTxStyle b="on">
        <a:fontRef idx="minor">
          <a:scrgbClr r="0" g="0" b="0"/>
        </a:fontRef>
        <a:schemeClr val="lt1"/>
      </a:tcTxStyle>
      <a:tcStyle>
        <a:tcBdr/>
        <a:fill>
          <a:solidFill>
            <a:schemeClr val="accent5"/>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5"/>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5799" autoAdjust="0"/>
    <p:restoredTop sz="94660"/>
  </p:normalViewPr>
  <p:slideViewPr>
    <p:cSldViewPr snapToGrid="0">
      <p:cViewPr varScale="1">
        <p:scale>
          <a:sx n="99" d="100"/>
          <a:sy n="99" d="100"/>
        </p:scale>
        <p:origin x="504" y="72"/>
      </p:cViewPr>
      <p:guideLst>
        <p:guide orient="horz" pos="2160"/>
        <p:guide pos="3840"/>
      </p:guideLst>
    </p:cSldViewPr>
  </p:slideViewPr>
  <p:notesTextViewPr>
    <p:cViewPr>
      <p:scale>
        <a:sx n="1" d="1"/>
        <a:sy n="1" d="1"/>
      </p:scale>
      <p:origin x="0" y="0"/>
    </p:cViewPr>
  </p:notesTextViewPr>
  <p:sorterViewPr>
    <p:cViewPr varScale="1">
      <p:scale>
        <a:sx n="100" d="100"/>
        <a:sy n="100" d="100"/>
      </p:scale>
      <p:origin x="0" y="0"/>
    </p:cViewPr>
  </p:sorterViewPr>
  <p:notesViewPr>
    <p:cSldViewPr snapToGrid="0">
      <p:cViewPr>
        <p:scale>
          <a:sx n="100" d="100"/>
          <a:sy n="100" d="100"/>
        </p:scale>
        <p:origin x="3955" y="-403"/>
      </p:cViewPr>
      <p:guideLst>
        <p:guide orient="horz" pos="3127"/>
        <p:guide pos="2141"/>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handoutMaster" Target="handoutMasters/handoutMaster1.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 Id="rId27"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8" name="Rectangle 2"/>
          <p:cNvSpPr>
            <a:spLocks noGrp="1" noChangeArrowheads="1"/>
          </p:cNvSpPr>
          <p:nvPr>
            <p:ph type="hdr" sz="quarter"/>
          </p:nvPr>
        </p:nvSpPr>
        <p:spPr bwMode="auto">
          <a:xfrm>
            <a:off x="0" y="0"/>
            <a:ext cx="2946400" cy="496888"/>
          </a:xfrm>
          <a:prstGeom prst="rect">
            <a:avLst/>
          </a:prstGeom>
          <a:noFill/>
          <a:ln w="9525">
            <a:noFill/>
            <a:miter lim="800000"/>
            <a:headEnd/>
            <a:tailEnd/>
          </a:ln>
        </p:spPr>
        <p:txBody>
          <a:bodyPr vert="horz" wrap="square" lIns="92859" tIns="46430" rIns="92859" bIns="46430" numCol="1" anchor="t" anchorCtr="0" compatLnSpc="1">
            <a:prstTxWarp prst="textNoShape">
              <a:avLst/>
            </a:prstTxWarp>
          </a:bodyPr>
          <a:lstStyle>
            <a:lvl1pPr defTabSz="930275" eaLnBrk="1" hangingPunct="1">
              <a:defRPr sz="1200">
                <a:latin typeface="Times New Roman" pitchFamily="18" charset="0"/>
                <a:cs typeface="+mn-cs"/>
              </a:defRPr>
            </a:lvl1pPr>
          </a:lstStyle>
          <a:p>
            <a:pPr>
              <a:defRPr/>
            </a:pPr>
            <a:endParaRPr lang="en-US"/>
          </a:p>
        </p:txBody>
      </p:sp>
      <p:sp>
        <p:nvSpPr>
          <p:cNvPr id="9219" name="Rectangle 3"/>
          <p:cNvSpPr>
            <a:spLocks noGrp="1" noChangeArrowheads="1"/>
          </p:cNvSpPr>
          <p:nvPr>
            <p:ph type="dt" sz="quarter" idx="1"/>
          </p:nvPr>
        </p:nvSpPr>
        <p:spPr bwMode="auto">
          <a:xfrm>
            <a:off x="3851275" y="0"/>
            <a:ext cx="2946400" cy="496888"/>
          </a:xfrm>
          <a:prstGeom prst="rect">
            <a:avLst/>
          </a:prstGeom>
          <a:noFill/>
          <a:ln w="9525">
            <a:noFill/>
            <a:miter lim="800000"/>
            <a:headEnd/>
            <a:tailEnd/>
          </a:ln>
        </p:spPr>
        <p:txBody>
          <a:bodyPr vert="horz" wrap="square" lIns="92859" tIns="46430" rIns="92859" bIns="46430" numCol="1" anchor="t" anchorCtr="0" compatLnSpc="1">
            <a:prstTxWarp prst="textNoShape">
              <a:avLst/>
            </a:prstTxWarp>
          </a:bodyPr>
          <a:lstStyle>
            <a:lvl1pPr algn="r" defTabSz="930275" eaLnBrk="1" hangingPunct="1">
              <a:defRPr sz="1200">
                <a:latin typeface="Times New Roman" pitchFamily="18" charset="0"/>
                <a:cs typeface="+mn-cs"/>
              </a:defRPr>
            </a:lvl1pPr>
          </a:lstStyle>
          <a:p>
            <a:pPr>
              <a:defRPr/>
            </a:pPr>
            <a:fld id="{9E436C27-80EF-4A0D-A875-AA5301B61E12}" type="datetime1">
              <a:rPr lang="en-US"/>
              <a:pPr>
                <a:defRPr/>
              </a:pPr>
              <a:t>1/13/2025</a:t>
            </a:fld>
            <a:endParaRPr lang="en-US"/>
          </a:p>
        </p:txBody>
      </p:sp>
      <p:sp>
        <p:nvSpPr>
          <p:cNvPr id="9220" name="Rectangle 4"/>
          <p:cNvSpPr>
            <a:spLocks noGrp="1" noChangeArrowheads="1"/>
          </p:cNvSpPr>
          <p:nvPr>
            <p:ph type="ftr" sz="quarter" idx="2"/>
          </p:nvPr>
        </p:nvSpPr>
        <p:spPr bwMode="auto">
          <a:xfrm>
            <a:off x="0" y="9431338"/>
            <a:ext cx="2946400" cy="496887"/>
          </a:xfrm>
          <a:prstGeom prst="rect">
            <a:avLst/>
          </a:prstGeom>
          <a:noFill/>
          <a:ln w="9525">
            <a:noFill/>
            <a:miter lim="800000"/>
            <a:headEnd/>
            <a:tailEnd/>
          </a:ln>
        </p:spPr>
        <p:txBody>
          <a:bodyPr vert="horz" wrap="square" lIns="92859" tIns="46430" rIns="92859" bIns="46430" numCol="1" anchor="b" anchorCtr="0" compatLnSpc="1">
            <a:prstTxWarp prst="textNoShape">
              <a:avLst/>
            </a:prstTxWarp>
          </a:bodyPr>
          <a:lstStyle>
            <a:lvl1pPr defTabSz="930275" eaLnBrk="1" hangingPunct="1">
              <a:defRPr sz="1200">
                <a:latin typeface="Times New Roman" pitchFamily="18" charset="0"/>
                <a:cs typeface="+mn-cs"/>
              </a:defRPr>
            </a:lvl1pPr>
          </a:lstStyle>
          <a:p>
            <a:pPr>
              <a:defRPr/>
            </a:pPr>
            <a:endParaRPr lang="en-US"/>
          </a:p>
        </p:txBody>
      </p:sp>
      <p:sp>
        <p:nvSpPr>
          <p:cNvPr id="9221" name="Rectangle 5"/>
          <p:cNvSpPr>
            <a:spLocks noGrp="1" noChangeArrowheads="1"/>
          </p:cNvSpPr>
          <p:nvPr>
            <p:ph type="sldNum" sz="quarter" idx="3"/>
          </p:nvPr>
        </p:nvSpPr>
        <p:spPr bwMode="auto">
          <a:xfrm>
            <a:off x="3851275" y="9431338"/>
            <a:ext cx="2946400" cy="496887"/>
          </a:xfrm>
          <a:prstGeom prst="rect">
            <a:avLst/>
          </a:prstGeom>
          <a:noFill/>
          <a:ln w="9525">
            <a:noFill/>
            <a:miter lim="800000"/>
            <a:headEnd/>
            <a:tailEnd/>
          </a:ln>
        </p:spPr>
        <p:txBody>
          <a:bodyPr vert="horz" wrap="square" lIns="92859" tIns="46430" rIns="92859" bIns="46430" numCol="1" anchor="b" anchorCtr="0" compatLnSpc="1">
            <a:prstTxWarp prst="textNoShape">
              <a:avLst/>
            </a:prstTxWarp>
          </a:bodyPr>
          <a:lstStyle>
            <a:lvl1pPr algn="r" defTabSz="930275" eaLnBrk="1" hangingPunct="1">
              <a:defRPr sz="1200">
                <a:latin typeface="Times New Roman" panose="02020603050405020304" pitchFamily="18" charset="0"/>
              </a:defRPr>
            </a:lvl1pPr>
          </a:lstStyle>
          <a:p>
            <a:pPr>
              <a:defRPr/>
            </a:pPr>
            <a:fld id="{84896699-8EAF-425A-91DC-02EF736CA54C}" type="slidenum">
              <a:rPr lang="en-GB" altLang="en-US"/>
              <a:pPr>
                <a:defRPr/>
              </a:pPr>
              <a:t>‹#›</a:t>
            </a:fld>
            <a:endParaRPr lang="en-GB" altLang="en-US"/>
          </a:p>
        </p:txBody>
      </p:sp>
    </p:spTree>
    <p:extLst>
      <p:ext uri="{BB962C8B-B14F-4D97-AF65-F5344CB8AC3E}">
        <p14:creationId xmlns:p14="http://schemas.microsoft.com/office/powerpoint/2010/main" val="6366221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0" y="0"/>
            <a:ext cx="2946400" cy="496888"/>
          </a:xfrm>
          <a:prstGeom prst="rect">
            <a:avLst/>
          </a:prstGeom>
          <a:noFill/>
          <a:ln w="9525">
            <a:noFill/>
            <a:miter lim="800000"/>
            <a:headEnd/>
            <a:tailEnd/>
          </a:ln>
        </p:spPr>
        <p:txBody>
          <a:bodyPr vert="horz" wrap="square" lIns="92859" tIns="46430" rIns="92859" bIns="46430" numCol="1" anchor="t" anchorCtr="0" compatLnSpc="1">
            <a:prstTxWarp prst="textNoShape">
              <a:avLst/>
            </a:prstTxWarp>
          </a:bodyPr>
          <a:lstStyle>
            <a:lvl1pPr defTabSz="930275" eaLnBrk="1" hangingPunct="1">
              <a:defRPr sz="1200">
                <a:latin typeface="Times New Roman" pitchFamily="18" charset="0"/>
                <a:cs typeface="+mn-cs"/>
              </a:defRPr>
            </a:lvl1pPr>
          </a:lstStyle>
          <a:p>
            <a:pPr>
              <a:defRPr/>
            </a:pPr>
            <a:endParaRPr lang="en-US"/>
          </a:p>
        </p:txBody>
      </p:sp>
      <p:sp>
        <p:nvSpPr>
          <p:cNvPr id="4099" name="Rectangle 3"/>
          <p:cNvSpPr>
            <a:spLocks noGrp="1" noChangeArrowheads="1"/>
          </p:cNvSpPr>
          <p:nvPr>
            <p:ph type="dt" idx="1"/>
          </p:nvPr>
        </p:nvSpPr>
        <p:spPr bwMode="auto">
          <a:xfrm>
            <a:off x="3851275" y="0"/>
            <a:ext cx="2946400" cy="496888"/>
          </a:xfrm>
          <a:prstGeom prst="rect">
            <a:avLst/>
          </a:prstGeom>
          <a:noFill/>
          <a:ln w="9525">
            <a:noFill/>
            <a:miter lim="800000"/>
            <a:headEnd/>
            <a:tailEnd/>
          </a:ln>
        </p:spPr>
        <p:txBody>
          <a:bodyPr vert="horz" wrap="square" lIns="92859" tIns="46430" rIns="92859" bIns="46430" numCol="1" anchor="t" anchorCtr="0" compatLnSpc="1">
            <a:prstTxWarp prst="textNoShape">
              <a:avLst/>
            </a:prstTxWarp>
          </a:bodyPr>
          <a:lstStyle>
            <a:lvl1pPr algn="r" defTabSz="930275" eaLnBrk="1" hangingPunct="1">
              <a:defRPr sz="1200">
                <a:latin typeface="Times New Roman" pitchFamily="18" charset="0"/>
                <a:cs typeface="+mn-cs"/>
              </a:defRPr>
            </a:lvl1pPr>
          </a:lstStyle>
          <a:p>
            <a:pPr>
              <a:defRPr/>
            </a:pPr>
            <a:fld id="{63FBF7EF-8678-4E88-BD87-1D3EF3670A8E}" type="datetime1">
              <a:rPr lang="en-US"/>
              <a:pPr>
                <a:defRPr/>
              </a:pPr>
              <a:t>1/13/2025</a:t>
            </a:fld>
            <a:endParaRPr lang="en-US"/>
          </a:p>
        </p:txBody>
      </p:sp>
      <p:sp>
        <p:nvSpPr>
          <p:cNvPr id="4100" name="Rectangle 4"/>
          <p:cNvSpPr>
            <a:spLocks noGrp="1" noRot="1" noChangeAspect="1" noChangeArrowheads="1" noTextEdit="1"/>
          </p:cNvSpPr>
          <p:nvPr>
            <p:ph type="sldImg" idx="2"/>
          </p:nvPr>
        </p:nvSpPr>
        <p:spPr bwMode="auto">
          <a:xfrm>
            <a:off x="88900" y="742950"/>
            <a:ext cx="6619875" cy="3724275"/>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101" name="Rectangle 5"/>
          <p:cNvSpPr>
            <a:spLocks noGrp="1" noChangeArrowheads="1"/>
          </p:cNvSpPr>
          <p:nvPr>
            <p:ph type="body" sz="quarter" idx="3"/>
          </p:nvPr>
        </p:nvSpPr>
        <p:spPr bwMode="auto">
          <a:xfrm>
            <a:off x="906463" y="4716463"/>
            <a:ext cx="4984750" cy="4468812"/>
          </a:xfrm>
          <a:prstGeom prst="rect">
            <a:avLst/>
          </a:prstGeom>
          <a:noFill/>
          <a:ln w="9525">
            <a:noFill/>
            <a:miter lim="800000"/>
            <a:headEnd/>
            <a:tailEnd/>
          </a:ln>
        </p:spPr>
        <p:txBody>
          <a:bodyPr vert="horz" wrap="square" lIns="92859" tIns="46430" rIns="92859" bIns="46430" numCol="1" anchor="t" anchorCtr="0" compatLnSpc="1">
            <a:prstTxWarp prst="textNoShape">
              <a:avLst/>
            </a:prstTxWarp>
          </a:bodyPr>
          <a:lstStyle/>
          <a:p>
            <a:pPr lvl="0"/>
            <a:r>
              <a:rPr lang="en-GB" noProof="0"/>
              <a:t>Click to edit Master text styles</a:t>
            </a:r>
          </a:p>
          <a:p>
            <a:pPr lvl="1"/>
            <a:r>
              <a:rPr lang="en-GB" noProof="0"/>
              <a:t>Second level</a:t>
            </a:r>
          </a:p>
          <a:p>
            <a:pPr lvl="2"/>
            <a:r>
              <a:rPr lang="en-GB" noProof="0"/>
              <a:t>Third level</a:t>
            </a:r>
          </a:p>
          <a:p>
            <a:pPr lvl="3"/>
            <a:r>
              <a:rPr lang="en-GB" noProof="0"/>
              <a:t>Fourth level</a:t>
            </a:r>
          </a:p>
          <a:p>
            <a:pPr lvl="4"/>
            <a:r>
              <a:rPr lang="en-GB" noProof="0"/>
              <a:t>Fifth level</a:t>
            </a:r>
          </a:p>
        </p:txBody>
      </p:sp>
      <p:sp>
        <p:nvSpPr>
          <p:cNvPr id="4102" name="Rectangle 6"/>
          <p:cNvSpPr>
            <a:spLocks noGrp="1" noChangeArrowheads="1"/>
          </p:cNvSpPr>
          <p:nvPr>
            <p:ph type="ftr" sz="quarter" idx="4"/>
          </p:nvPr>
        </p:nvSpPr>
        <p:spPr bwMode="auto">
          <a:xfrm>
            <a:off x="0" y="9431338"/>
            <a:ext cx="2946400" cy="496887"/>
          </a:xfrm>
          <a:prstGeom prst="rect">
            <a:avLst/>
          </a:prstGeom>
          <a:noFill/>
          <a:ln w="9525">
            <a:noFill/>
            <a:miter lim="800000"/>
            <a:headEnd/>
            <a:tailEnd/>
          </a:ln>
        </p:spPr>
        <p:txBody>
          <a:bodyPr vert="horz" wrap="square" lIns="92859" tIns="46430" rIns="92859" bIns="46430" numCol="1" anchor="b" anchorCtr="0" compatLnSpc="1">
            <a:prstTxWarp prst="textNoShape">
              <a:avLst/>
            </a:prstTxWarp>
          </a:bodyPr>
          <a:lstStyle>
            <a:lvl1pPr defTabSz="930275" eaLnBrk="1" hangingPunct="1">
              <a:defRPr sz="1200">
                <a:latin typeface="Times New Roman" pitchFamily="18" charset="0"/>
                <a:cs typeface="+mn-cs"/>
              </a:defRPr>
            </a:lvl1pPr>
          </a:lstStyle>
          <a:p>
            <a:pPr>
              <a:defRPr/>
            </a:pPr>
            <a:endParaRPr lang="en-US"/>
          </a:p>
        </p:txBody>
      </p:sp>
      <p:sp>
        <p:nvSpPr>
          <p:cNvPr id="4103" name="Rectangle 7"/>
          <p:cNvSpPr>
            <a:spLocks noGrp="1" noChangeArrowheads="1"/>
          </p:cNvSpPr>
          <p:nvPr>
            <p:ph type="sldNum" sz="quarter" idx="5"/>
          </p:nvPr>
        </p:nvSpPr>
        <p:spPr bwMode="auto">
          <a:xfrm>
            <a:off x="3851275" y="9431338"/>
            <a:ext cx="2946400" cy="496887"/>
          </a:xfrm>
          <a:prstGeom prst="rect">
            <a:avLst/>
          </a:prstGeom>
          <a:noFill/>
          <a:ln w="9525">
            <a:noFill/>
            <a:miter lim="800000"/>
            <a:headEnd/>
            <a:tailEnd/>
          </a:ln>
        </p:spPr>
        <p:txBody>
          <a:bodyPr vert="horz" wrap="square" lIns="92859" tIns="46430" rIns="92859" bIns="46430" numCol="1" anchor="b" anchorCtr="0" compatLnSpc="1">
            <a:prstTxWarp prst="textNoShape">
              <a:avLst/>
            </a:prstTxWarp>
          </a:bodyPr>
          <a:lstStyle>
            <a:lvl1pPr algn="r" defTabSz="930275" eaLnBrk="1" hangingPunct="1">
              <a:defRPr sz="1200">
                <a:latin typeface="Times New Roman" panose="02020603050405020304" pitchFamily="18" charset="0"/>
              </a:defRPr>
            </a:lvl1pPr>
          </a:lstStyle>
          <a:p>
            <a:pPr>
              <a:defRPr/>
            </a:pPr>
            <a:fld id="{ECE0B2C6-996E-45E1-BA1D-CBDA9768A258}" type="slidenum">
              <a:rPr lang="en-GB" altLang="en-US"/>
              <a:pPr>
                <a:defRPr/>
              </a:pPr>
              <a:t>‹#›</a:t>
            </a:fld>
            <a:endParaRPr lang="en-GB" altLang="en-US"/>
          </a:p>
        </p:txBody>
      </p:sp>
    </p:spTree>
    <p:extLst>
      <p:ext uri="{BB962C8B-B14F-4D97-AF65-F5344CB8AC3E}">
        <p14:creationId xmlns:p14="http://schemas.microsoft.com/office/powerpoint/2010/main" val="7366768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900" kern="1200">
        <a:solidFill>
          <a:schemeClr val="tx1"/>
        </a:solidFill>
        <a:latin typeface="Times New Roman" pitchFamily="18" charset="0"/>
        <a:ea typeface="+mn-ea"/>
        <a:cs typeface="+mn-cs"/>
      </a:defRPr>
    </a:lvl1pPr>
    <a:lvl2pPr marL="342900" algn="l" rtl="0" eaLnBrk="0" fontAlgn="base" hangingPunct="0">
      <a:spcBef>
        <a:spcPct val="30000"/>
      </a:spcBef>
      <a:spcAft>
        <a:spcPct val="0"/>
      </a:spcAft>
      <a:defRPr sz="900" kern="1200">
        <a:solidFill>
          <a:schemeClr val="tx1"/>
        </a:solidFill>
        <a:latin typeface="Times New Roman" pitchFamily="18" charset="0"/>
        <a:ea typeface="+mn-ea"/>
        <a:cs typeface="+mn-cs"/>
      </a:defRPr>
    </a:lvl2pPr>
    <a:lvl3pPr marL="685800" algn="l" rtl="0" eaLnBrk="0" fontAlgn="base" hangingPunct="0">
      <a:spcBef>
        <a:spcPct val="30000"/>
      </a:spcBef>
      <a:spcAft>
        <a:spcPct val="0"/>
      </a:spcAft>
      <a:defRPr sz="900" kern="1200">
        <a:solidFill>
          <a:schemeClr val="tx1"/>
        </a:solidFill>
        <a:latin typeface="Times New Roman" pitchFamily="18" charset="0"/>
        <a:ea typeface="+mn-ea"/>
        <a:cs typeface="+mn-cs"/>
      </a:defRPr>
    </a:lvl3pPr>
    <a:lvl4pPr marL="1028700" algn="l" rtl="0" eaLnBrk="0" fontAlgn="base" hangingPunct="0">
      <a:spcBef>
        <a:spcPct val="30000"/>
      </a:spcBef>
      <a:spcAft>
        <a:spcPct val="0"/>
      </a:spcAft>
      <a:defRPr sz="900" kern="1200">
        <a:solidFill>
          <a:schemeClr val="tx1"/>
        </a:solidFill>
        <a:latin typeface="Times New Roman" pitchFamily="18" charset="0"/>
        <a:ea typeface="+mn-ea"/>
        <a:cs typeface="+mn-cs"/>
      </a:defRPr>
    </a:lvl4pPr>
    <a:lvl5pPr marL="1371600" algn="l" rtl="0" eaLnBrk="0" fontAlgn="base" hangingPunct="0">
      <a:spcBef>
        <a:spcPct val="30000"/>
      </a:spcBef>
      <a:spcAft>
        <a:spcPct val="0"/>
      </a:spcAft>
      <a:defRPr sz="900" kern="1200">
        <a:solidFill>
          <a:schemeClr val="tx1"/>
        </a:solidFill>
        <a:latin typeface="Times New Roman" pitchFamily="18" charset="0"/>
        <a:ea typeface="+mn-ea"/>
        <a:cs typeface="+mn-cs"/>
      </a:defRPr>
    </a:lvl5pPr>
    <a:lvl6pPr marL="1714500" algn="l" defTabSz="685800" rtl="0" eaLnBrk="1" latinLnBrk="0" hangingPunct="1">
      <a:defRPr sz="900" kern="1200">
        <a:solidFill>
          <a:schemeClr val="tx1"/>
        </a:solidFill>
        <a:latin typeface="+mn-lt"/>
        <a:ea typeface="+mn-ea"/>
        <a:cs typeface="+mn-cs"/>
      </a:defRPr>
    </a:lvl6pPr>
    <a:lvl7pPr marL="2057400" algn="l" defTabSz="685800" rtl="0" eaLnBrk="1" latinLnBrk="0" hangingPunct="1">
      <a:defRPr sz="900" kern="1200">
        <a:solidFill>
          <a:schemeClr val="tx1"/>
        </a:solidFill>
        <a:latin typeface="+mn-lt"/>
        <a:ea typeface="+mn-ea"/>
        <a:cs typeface="+mn-cs"/>
      </a:defRPr>
    </a:lvl7pPr>
    <a:lvl8pPr marL="2400300" algn="l" defTabSz="685800" rtl="0" eaLnBrk="1" latinLnBrk="0" hangingPunct="1">
      <a:defRPr sz="900" kern="1200">
        <a:solidFill>
          <a:schemeClr val="tx1"/>
        </a:solidFill>
        <a:latin typeface="+mn-lt"/>
        <a:ea typeface="+mn-ea"/>
        <a:cs typeface="+mn-cs"/>
      </a:defRPr>
    </a:lvl8pPr>
    <a:lvl9pPr marL="2743200" algn="l" defTabSz="685800" rtl="0" eaLnBrk="1" latinLnBrk="0" hangingPunct="1">
      <a:defRPr sz="9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a:spcBef>
                <a:spcPct val="30000"/>
              </a:spcBef>
              <a:defRPr sz="1200">
                <a:solidFill>
                  <a:schemeClr val="tx1"/>
                </a:solidFill>
                <a:latin typeface="Times New Roman" panose="02020603050405020304" pitchFamily="18" charset="0"/>
              </a:defRPr>
            </a:lvl1pPr>
            <a:lvl2pPr marL="742950" indent="-285750" defTabSz="930275">
              <a:spcBef>
                <a:spcPct val="30000"/>
              </a:spcBef>
              <a:defRPr sz="1200">
                <a:solidFill>
                  <a:schemeClr val="tx1"/>
                </a:solidFill>
                <a:latin typeface="Times New Roman" panose="02020603050405020304" pitchFamily="18" charset="0"/>
              </a:defRPr>
            </a:lvl2pPr>
            <a:lvl3pPr marL="1143000" indent="-228600" defTabSz="930275">
              <a:spcBef>
                <a:spcPct val="30000"/>
              </a:spcBef>
              <a:defRPr sz="1200">
                <a:solidFill>
                  <a:schemeClr val="tx1"/>
                </a:solidFill>
                <a:latin typeface="Times New Roman" panose="02020603050405020304" pitchFamily="18" charset="0"/>
              </a:defRPr>
            </a:lvl3pPr>
            <a:lvl4pPr marL="1600200" indent="-228600" defTabSz="930275">
              <a:spcBef>
                <a:spcPct val="30000"/>
              </a:spcBef>
              <a:defRPr sz="1200">
                <a:solidFill>
                  <a:schemeClr val="tx1"/>
                </a:solidFill>
                <a:latin typeface="Times New Roman" panose="02020603050405020304" pitchFamily="18" charset="0"/>
              </a:defRPr>
            </a:lvl4pPr>
            <a:lvl5pPr marL="2057400" indent="-228600" defTabSz="930275">
              <a:spcBef>
                <a:spcPct val="30000"/>
              </a:spcBef>
              <a:defRPr sz="1200">
                <a:solidFill>
                  <a:schemeClr val="tx1"/>
                </a:solidFill>
                <a:latin typeface="Times New Roman" panose="02020603050405020304" pitchFamily="18" charset="0"/>
              </a:defRPr>
            </a:lvl5pPr>
            <a:lvl6pPr marL="2514600" indent="-228600" defTabSz="930275"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30275"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30275"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30275"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22104670-74C2-4A6C-A838-B3BB595D87DD}" type="slidenum">
              <a:rPr lang="en-GB" altLang="en-US" smtClean="0"/>
              <a:pPr>
                <a:spcBef>
                  <a:spcPct val="0"/>
                </a:spcBef>
              </a:pPr>
              <a:t>1</a:t>
            </a:fld>
            <a:endParaRPr lang="en-GB" altLang="en-US"/>
          </a:p>
        </p:txBody>
      </p:sp>
      <p:sp>
        <p:nvSpPr>
          <p:cNvPr id="7171" name="Rectangle 2"/>
          <p:cNvSpPr>
            <a:spLocks noGrp="1" noRot="1" noChangeAspect="1" noChangeArrowheads="1" noTextEdit="1"/>
          </p:cNvSpPr>
          <p:nvPr>
            <p:ph type="sldImg"/>
          </p:nvPr>
        </p:nvSpPr>
        <p:spPr>
          <a:xfrm>
            <a:off x="88900" y="742950"/>
            <a:ext cx="6621463" cy="3725863"/>
          </a:xfrm>
          <a:ln/>
        </p:spPr>
      </p:sp>
      <p:sp>
        <p:nvSpPr>
          <p:cNvPr id="7172" name="Rectangle 3"/>
          <p:cNvSpPr>
            <a:spLocks noGrp="1" noChangeArrowheads="1"/>
          </p:cNvSpPr>
          <p:nvPr>
            <p:ph type="body" idx="1"/>
          </p:nvPr>
        </p:nvSpPr>
        <p:spPr>
          <a:xfrm>
            <a:off x="904875" y="4718050"/>
            <a:ext cx="4987925" cy="44672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extLst>
      <p:ext uri="{BB962C8B-B14F-4D97-AF65-F5344CB8AC3E}">
        <p14:creationId xmlns:p14="http://schemas.microsoft.com/office/powerpoint/2010/main" val="166489131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4" name="Text Box 14"/>
          <p:cNvSpPr txBox="1">
            <a:spLocks noChangeArrowheads="1"/>
          </p:cNvSpPr>
          <p:nvPr userDrawn="1"/>
        </p:nvSpPr>
        <p:spPr bwMode="auto">
          <a:xfrm>
            <a:off x="397933" y="85320"/>
            <a:ext cx="7747000"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eaLnBrk="1" hangingPunct="1">
              <a:defRPr/>
            </a:pPr>
            <a:endParaRPr lang="sv-SE" altLang="en-US" sz="1200" b="1" dirty="0">
              <a:latin typeface="Arial "/>
            </a:endParaRPr>
          </a:p>
          <a:p>
            <a:r>
              <a:rPr lang="de-DE" sz="1200" b="1" kern="1200" dirty="0">
                <a:solidFill>
                  <a:schemeClr val="tx1"/>
                </a:solidFill>
                <a:latin typeface="Arial "/>
                <a:ea typeface="+mn-ea"/>
                <a:cs typeface="Arial" panose="020B0604020202020204" pitchFamily="34" charset="0"/>
              </a:rPr>
              <a:t>3GPP TSG SA5 5GA workshop</a:t>
            </a:r>
          </a:p>
          <a:p>
            <a:r>
              <a:rPr lang="de-DE" sz="1200" b="1" kern="1200" dirty="0">
                <a:solidFill>
                  <a:schemeClr val="tx1"/>
                </a:solidFill>
                <a:latin typeface="Arial "/>
                <a:ea typeface="+mn-ea"/>
                <a:cs typeface="Arial" panose="020B0604020202020204" pitchFamily="34" charset="0"/>
              </a:rPr>
              <a:t>15 – 16 Jan 2025, Online</a:t>
            </a:r>
            <a:endParaRPr lang="sv-SE" altLang="en-US" sz="1200" b="1" kern="1200" dirty="0">
              <a:solidFill>
                <a:schemeClr val="tx1"/>
              </a:solidFill>
              <a:latin typeface="Arial "/>
              <a:ea typeface="+mn-ea"/>
              <a:cs typeface="Arial" panose="020B0604020202020204" pitchFamily="34" charset="0"/>
            </a:endParaRPr>
          </a:p>
        </p:txBody>
      </p:sp>
      <p:sp>
        <p:nvSpPr>
          <p:cNvPr id="2" name="Title 1"/>
          <p:cNvSpPr>
            <a:spLocks noGrp="1"/>
          </p:cNvSpPr>
          <p:nvPr>
            <p:ph type="ctrTitle"/>
          </p:nvPr>
        </p:nvSpPr>
        <p:spPr>
          <a:xfrm>
            <a:off x="914400" y="2130430"/>
            <a:ext cx="10363200" cy="1470025"/>
          </a:xfrm>
        </p:spPr>
        <p:txBody>
          <a:bodyPr/>
          <a:lstStyle/>
          <a:p>
            <a:r>
              <a:rPr lang="en-US"/>
              <a:t>Click to edit Master title style</a:t>
            </a:r>
            <a:endParaRPr lang="en-GB"/>
          </a:p>
        </p:txBody>
      </p:sp>
      <p:sp>
        <p:nvSpPr>
          <p:cNvPr id="3" name="Subtitle 2"/>
          <p:cNvSpPr>
            <a:spLocks noGrp="1"/>
          </p:cNvSpPr>
          <p:nvPr>
            <p:ph type="subTitle" idx="1"/>
          </p:nvPr>
        </p:nvSpPr>
        <p:spPr>
          <a:xfrm>
            <a:off x="1828800" y="3886200"/>
            <a:ext cx="8534400" cy="1752600"/>
          </a:xfrm>
        </p:spPr>
        <p:txBody>
          <a:bodyPr/>
          <a:lstStyle>
            <a:lvl1pPr marL="0" indent="0" algn="ctr">
              <a:buNone/>
              <a:defRPr/>
            </a:lvl1pPr>
            <a:lvl2pPr marL="457189" indent="0" algn="ctr">
              <a:buNone/>
              <a:defRPr/>
            </a:lvl2pPr>
            <a:lvl3pPr marL="914377" indent="0" algn="ctr">
              <a:buNone/>
              <a:defRPr/>
            </a:lvl3pPr>
            <a:lvl4pPr marL="1371566" indent="0" algn="ctr">
              <a:buNone/>
              <a:defRPr/>
            </a:lvl4pPr>
            <a:lvl5pPr marL="1828754" indent="0" algn="ctr">
              <a:buNone/>
              <a:defRPr/>
            </a:lvl5pPr>
            <a:lvl6pPr marL="2285943" indent="0" algn="ctr">
              <a:buNone/>
              <a:defRPr/>
            </a:lvl6pPr>
            <a:lvl7pPr marL="2743131" indent="0" algn="ctr">
              <a:buNone/>
              <a:defRPr/>
            </a:lvl7pPr>
            <a:lvl8pPr marL="3200320" indent="0" algn="ctr">
              <a:buNone/>
              <a:defRPr/>
            </a:lvl8pPr>
            <a:lvl9pPr marL="3657509" indent="0" algn="ctr">
              <a:buNone/>
              <a:defRPr/>
            </a:lvl9pPr>
          </a:lstStyle>
          <a:p>
            <a:r>
              <a:rPr lang="en-US"/>
              <a:t>Click to edit Master subtitle style</a:t>
            </a:r>
            <a:endParaRPr lang="en-GB"/>
          </a:p>
        </p:txBody>
      </p:sp>
    </p:spTree>
    <p:extLst>
      <p:ext uri="{BB962C8B-B14F-4D97-AF65-F5344CB8AC3E}">
        <p14:creationId xmlns:p14="http://schemas.microsoft.com/office/powerpoint/2010/main" val="719417900"/>
      </p:ext>
    </p:extLst>
  </p:cSld>
  <p:clrMapOvr>
    <a:masterClrMapping/>
  </p:clrMapOvr>
  <p:transition spd="slow"/>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3657954627"/>
      </p:ext>
    </p:extLst>
  </p:cSld>
  <p:clrMapOvr>
    <a:masterClrMapping/>
  </p:clrMapOvr>
  <p:transition spd="slow"/>
</p:sldLayout>
</file>

<file path=ppt/slideLayouts/slideLayout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Tree>
    <p:extLst>
      <p:ext uri="{BB962C8B-B14F-4D97-AF65-F5344CB8AC3E}">
        <p14:creationId xmlns:p14="http://schemas.microsoft.com/office/powerpoint/2010/main" val="1547252697"/>
      </p:ext>
    </p:extLst>
  </p:cSld>
  <p:clrMapOvr>
    <a:masterClrMapping/>
  </p:clrMapOvr>
  <p:transition spd="slow"/>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2.png"/><Relationship Id="rId5" Type="http://schemas.openxmlformats.org/officeDocument/2006/relationships/image" Target="../media/image1.jpeg"/><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AutoShape 14"/>
          <p:cNvSpPr>
            <a:spLocks noChangeArrowheads="1"/>
          </p:cNvSpPr>
          <p:nvPr userDrawn="1"/>
        </p:nvSpPr>
        <p:spPr bwMode="auto">
          <a:xfrm>
            <a:off x="787403" y="6373814"/>
            <a:ext cx="8225367" cy="323851"/>
          </a:xfrm>
          <a:prstGeom prst="homePlate">
            <a:avLst>
              <a:gd name="adj" fmla="val 91541"/>
            </a:avLst>
          </a:prstGeom>
          <a:solidFill>
            <a:srgbClr val="72AF2F">
              <a:alpha val="94901"/>
            </a:srgb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a:defRPr/>
            </a:pPr>
            <a:endParaRPr lang="en-US" altLang="en-US" sz="1000"/>
          </a:p>
        </p:txBody>
      </p:sp>
      <p:sp>
        <p:nvSpPr>
          <p:cNvPr id="1027" name="Title Placeholder 1"/>
          <p:cNvSpPr>
            <a:spLocks noGrp="1"/>
          </p:cNvSpPr>
          <p:nvPr>
            <p:ph type="title"/>
          </p:nvPr>
        </p:nvSpPr>
        <p:spPr bwMode="auto">
          <a:xfrm>
            <a:off x="651933" y="228600"/>
            <a:ext cx="9103784"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endParaRPr lang="en-GB" altLang="en-US"/>
          </a:p>
        </p:txBody>
      </p:sp>
      <p:sp>
        <p:nvSpPr>
          <p:cNvPr id="1028" name="Text Placeholder 2"/>
          <p:cNvSpPr>
            <a:spLocks noGrp="1"/>
          </p:cNvSpPr>
          <p:nvPr>
            <p:ph type="body" idx="1"/>
          </p:nvPr>
        </p:nvSpPr>
        <p:spPr bwMode="auto">
          <a:xfrm>
            <a:off x="647701" y="1454152"/>
            <a:ext cx="11184467" cy="4830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dirty="0"/>
              <a:t>Click to edit Master text styles</a:t>
            </a:r>
          </a:p>
          <a:p>
            <a:pPr lvl="1"/>
            <a:r>
              <a:rPr lang="en-US" altLang="en-US" dirty="0"/>
              <a:t>Second level</a:t>
            </a:r>
          </a:p>
          <a:p>
            <a:pPr lvl="2"/>
            <a:r>
              <a:rPr lang="en-US" altLang="en-US" dirty="0"/>
              <a:t>Third level</a:t>
            </a:r>
          </a:p>
          <a:p>
            <a:pPr lvl="3"/>
            <a:r>
              <a:rPr lang="en-US" altLang="en-US" dirty="0"/>
              <a:t>Fourth level</a:t>
            </a:r>
          </a:p>
          <a:p>
            <a:pPr lvl="4"/>
            <a:r>
              <a:rPr lang="en-US" altLang="en-US" dirty="0"/>
              <a:t>Fifth level</a:t>
            </a:r>
            <a:endParaRPr lang="en-GB" altLang="en-US" dirty="0"/>
          </a:p>
        </p:txBody>
      </p:sp>
      <p:sp>
        <p:nvSpPr>
          <p:cNvPr id="14" name="TextBox 13"/>
          <p:cNvSpPr txBox="1"/>
          <p:nvPr userDrawn="1"/>
        </p:nvSpPr>
        <p:spPr>
          <a:xfrm>
            <a:off x="717551" y="6462716"/>
            <a:ext cx="7297560" cy="242887"/>
          </a:xfrm>
          <a:prstGeom prst="rect">
            <a:avLst/>
          </a:prstGeom>
          <a:noFill/>
        </p:spPr>
        <p:txBody>
          <a:bodyPr anchor="ctr">
            <a:normAutofit fontScale="92500" lnSpcReduction="10000"/>
          </a:bodyPr>
          <a:lstStyle/>
          <a:p>
            <a:pPr marL="0" marR="0" lvl="0" indent="0" algn="l" defTabSz="914377" rtl="0" eaLnBrk="0" fontAlgn="base" latinLnBrk="0" hangingPunct="0">
              <a:lnSpc>
                <a:spcPct val="100000"/>
              </a:lnSpc>
              <a:spcBef>
                <a:spcPct val="0"/>
              </a:spcBef>
              <a:spcAft>
                <a:spcPct val="0"/>
              </a:spcAft>
              <a:buClrTx/>
              <a:buSzTx/>
              <a:buFontTx/>
              <a:buNone/>
              <a:tabLst/>
              <a:defRPr/>
            </a:pPr>
            <a:r>
              <a:rPr lang="en-US" altLang="zh-CN" sz="1200" dirty="0">
                <a:solidFill>
                  <a:schemeClr val="bg1"/>
                </a:solidFill>
              </a:rPr>
              <a:t>SA5 5GA workshop</a:t>
            </a:r>
            <a:r>
              <a:rPr lang="en-GB" altLang="de-DE" sz="1200" dirty="0">
                <a:solidFill>
                  <a:schemeClr val="bg1"/>
                </a:solidFill>
              </a:rPr>
              <a:t>, </a:t>
            </a:r>
            <a:r>
              <a:rPr lang="en-US" altLang="de-DE" sz="1200" dirty="0">
                <a:solidFill>
                  <a:schemeClr val="bg1"/>
                </a:solidFill>
              </a:rPr>
              <a:t>15 – 16 </a:t>
            </a:r>
            <a:r>
              <a:rPr lang="en-US" altLang="zh-CN" sz="1200" dirty="0">
                <a:solidFill>
                  <a:schemeClr val="bg1"/>
                </a:solidFill>
              </a:rPr>
              <a:t>Jan</a:t>
            </a:r>
            <a:r>
              <a:rPr lang="en-US" altLang="de-DE" sz="1200" dirty="0">
                <a:solidFill>
                  <a:schemeClr val="bg1"/>
                </a:solidFill>
              </a:rPr>
              <a:t> 2025</a:t>
            </a:r>
            <a:endParaRPr lang="en-GB" altLang="de-DE" sz="1200" dirty="0">
              <a:solidFill>
                <a:schemeClr val="bg1"/>
              </a:solidFill>
            </a:endParaRPr>
          </a:p>
          <a:p>
            <a:pPr>
              <a:defRPr/>
            </a:pPr>
            <a:endParaRPr lang="en-GB" sz="1200" spc="300" dirty="0">
              <a:solidFill>
                <a:schemeClr val="bg1"/>
              </a:solidFill>
            </a:endParaRPr>
          </a:p>
        </p:txBody>
      </p:sp>
      <p:sp>
        <p:nvSpPr>
          <p:cNvPr id="12" name="Oval 11"/>
          <p:cNvSpPr/>
          <p:nvPr userDrawn="1"/>
        </p:nvSpPr>
        <p:spPr bwMode="auto">
          <a:xfrm>
            <a:off x="11091337" y="6383339"/>
            <a:ext cx="681567" cy="296863"/>
          </a:xfrm>
          <a:prstGeom prst="ellipse">
            <a:avLst/>
          </a:prstGeom>
          <a:solidFill>
            <a:schemeClr val="bg1">
              <a:alpha val="50000"/>
            </a:schemeClr>
          </a:solidFill>
          <a:ln w="9525" cap="flat" cmpd="sng" algn="ctr">
            <a:noFill/>
            <a:prstDash val="solid"/>
            <a:round/>
            <a:headEnd type="none" w="med" len="med"/>
            <a:tailEnd type="none" w="med" len="med"/>
          </a:ln>
          <a:effectLst/>
        </p:spPr>
        <p:txBody>
          <a:bodyPr/>
          <a:lstStyle>
            <a:lvl1pPr eaLnBrk="0" hangingPunct="0">
              <a:defRPr sz="1000">
                <a:solidFill>
                  <a:schemeClr val="tx1"/>
                </a:solidFill>
                <a:latin typeface="Arial" panose="020B0604020202020204" pitchFamily="34" charset="0"/>
                <a:cs typeface="Arial" panose="020B0604020202020204" pitchFamily="34" charset="0"/>
              </a:defRPr>
            </a:lvl1pPr>
            <a:lvl2pPr marL="742950" indent="-285750" eaLnBrk="0" hangingPunct="0">
              <a:defRPr sz="1000">
                <a:solidFill>
                  <a:schemeClr val="tx1"/>
                </a:solidFill>
                <a:latin typeface="Arial" panose="020B0604020202020204" pitchFamily="34" charset="0"/>
                <a:cs typeface="Arial" panose="020B0604020202020204" pitchFamily="34" charset="0"/>
              </a:defRPr>
            </a:lvl2pPr>
            <a:lvl3pPr marL="1143000" indent="-228600" eaLnBrk="0" hangingPunct="0">
              <a:defRPr sz="1000">
                <a:solidFill>
                  <a:schemeClr val="tx1"/>
                </a:solidFill>
                <a:latin typeface="Arial" panose="020B0604020202020204" pitchFamily="34" charset="0"/>
                <a:cs typeface="Arial" panose="020B0604020202020204" pitchFamily="34" charset="0"/>
              </a:defRPr>
            </a:lvl3pPr>
            <a:lvl4pPr marL="1600200" indent="-228600" eaLnBrk="0" hangingPunct="0">
              <a:defRPr sz="1000">
                <a:solidFill>
                  <a:schemeClr val="tx1"/>
                </a:solidFill>
                <a:latin typeface="Arial" panose="020B0604020202020204" pitchFamily="34" charset="0"/>
                <a:cs typeface="Arial" panose="020B0604020202020204" pitchFamily="34" charset="0"/>
              </a:defRPr>
            </a:lvl4pPr>
            <a:lvl5pPr marL="2057400" indent="-228600" eaLnBrk="0" hangingPunct="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algn="ctr">
              <a:defRPr/>
            </a:pPr>
            <a:fld id="{1E10F64A-668A-451F-BD49-32A860AAC750}" type="slidenum">
              <a:rPr lang="en-GB" altLang="en-US" sz="1000" b="1" smtClean="0"/>
              <a:pPr algn="ctr">
                <a:defRPr/>
              </a:pPr>
              <a:t>‹#›</a:t>
            </a:fld>
            <a:endParaRPr lang="en-GB" altLang="en-US" sz="1000" b="1"/>
          </a:p>
          <a:p>
            <a:pPr>
              <a:defRPr/>
            </a:pPr>
            <a:endParaRPr lang="en-GB" altLang="en-US" sz="1000"/>
          </a:p>
        </p:txBody>
      </p:sp>
      <p:sp>
        <p:nvSpPr>
          <p:cNvPr id="1031" name="Rectangle 15"/>
          <p:cNvSpPr>
            <a:spLocks noChangeArrowheads="1"/>
          </p:cNvSpPr>
          <p:nvPr userDrawn="1"/>
        </p:nvSpPr>
        <p:spPr bwMode="auto">
          <a:xfrm>
            <a:off x="5448302" y="3303590"/>
            <a:ext cx="971741"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eaLnBrk="1" hangingPunct="1">
              <a:defRPr/>
            </a:pPr>
            <a:r>
              <a:rPr lang="en-GB" altLang="en-US" sz="1000">
                <a:solidFill>
                  <a:schemeClr val="bg1"/>
                </a:solidFill>
              </a:rPr>
              <a:t>© 3GPP 2012</a:t>
            </a:r>
            <a:endParaRPr lang="en-GB" altLang="en-US" sz="1000"/>
          </a:p>
        </p:txBody>
      </p:sp>
      <p:sp>
        <p:nvSpPr>
          <p:cNvPr id="1032" name="Rectangle 16"/>
          <p:cNvSpPr>
            <a:spLocks noChangeArrowheads="1"/>
          </p:cNvSpPr>
          <p:nvPr userDrawn="1"/>
        </p:nvSpPr>
        <p:spPr bwMode="auto">
          <a:xfrm>
            <a:off x="9918703" y="6462713"/>
            <a:ext cx="824265" cy="2154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eaLnBrk="1" hangingPunct="1">
              <a:defRPr/>
            </a:pPr>
            <a:r>
              <a:rPr lang="en-GB" altLang="en-US" sz="800" dirty="0"/>
              <a:t>© 3GPP 2025</a:t>
            </a:r>
          </a:p>
        </p:txBody>
      </p:sp>
      <p:pic>
        <p:nvPicPr>
          <p:cNvPr id="1033" name="Picture 10" descr="3GPP_TM_RD.jpg"/>
          <p:cNvPicPr>
            <a:picLocks noChangeAspect="1"/>
          </p:cNvPicPr>
          <p:nvPr userDrawn="1"/>
        </p:nvPicPr>
        <p:blipFill>
          <a:blip r:embed="rId5" cstate="print">
            <a:extLst>
              <a:ext uri="{28A0092B-C50C-407E-A947-70E740481C1C}">
                <a14:useLocalDpi xmlns:a14="http://schemas.microsoft.com/office/drawing/2010/main" val="0"/>
              </a:ext>
            </a:extLst>
          </a:blip>
          <a:srcRect/>
          <a:stretch>
            <a:fillRect/>
          </a:stretch>
        </p:blipFill>
        <p:spPr bwMode="auto">
          <a:xfrm>
            <a:off x="10638845" y="415925"/>
            <a:ext cx="1140407"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770" r:id="rId1"/>
    <p:sldLayoutId id="2147483767" r:id="rId2"/>
    <p:sldLayoutId id="2147483768" r:id="rId3"/>
  </p:sldLayoutIdLst>
  <p:transition spd="slow"/>
  <p:hf hdr="0" ftr="0" dt="0"/>
  <p:txStyles>
    <p:titleStyle>
      <a:lvl1pPr algn="ctr" rtl="0" eaLnBrk="0" fontAlgn="base" hangingPunct="0">
        <a:spcBef>
          <a:spcPct val="0"/>
        </a:spcBef>
        <a:spcAft>
          <a:spcPct val="0"/>
        </a:spcAft>
        <a:defRPr sz="3200">
          <a:solidFill>
            <a:srgbClr val="FF0000"/>
          </a:solidFill>
          <a:latin typeface="+mj-lt"/>
          <a:ea typeface="+mj-ea"/>
          <a:cs typeface="+mj-cs"/>
        </a:defRPr>
      </a:lvl1pPr>
      <a:lvl2pPr algn="ctr" rtl="0" eaLnBrk="0" fontAlgn="base" hangingPunct="0">
        <a:spcBef>
          <a:spcPct val="0"/>
        </a:spcBef>
        <a:spcAft>
          <a:spcPct val="0"/>
        </a:spcAft>
        <a:defRPr sz="3200">
          <a:solidFill>
            <a:srgbClr val="FF0000"/>
          </a:solidFill>
          <a:latin typeface="Calibri" pitchFamily="34" charset="0"/>
        </a:defRPr>
      </a:lvl2pPr>
      <a:lvl3pPr algn="ctr" rtl="0" eaLnBrk="0" fontAlgn="base" hangingPunct="0">
        <a:spcBef>
          <a:spcPct val="0"/>
        </a:spcBef>
        <a:spcAft>
          <a:spcPct val="0"/>
        </a:spcAft>
        <a:defRPr sz="3200">
          <a:solidFill>
            <a:srgbClr val="FF0000"/>
          </a:solidFill>
          <a:latin typeface="Calibri" pitchFamily="34" charset="0"/>
        </a:defRPr>
      </a:lvl3pPr>
      <a:lvl4pPr algn="ctr" rtl="0" eaLnBrk="0" fontAlgn="base" hangingPunct="0">
        <a:spcBef>
          <a:spcPct val="0"/>
        </a:spcBef>
        <a:spcAft>
          <a:spcPct val="0"/>
        </a:spcAft>
        <a:defRPr sz="3200">
          <a:solidFill>
            <a:srgbClr val="FF0000"/>
          </a:solidFill>
          <a:latin typeface="Calibri" pitchFamily="34" charset="0"/>
        </a:defRPr>
      </a:lvl4pPr>
      <a:lvl5pPr algn="ctr" rtl="0" eaLnBrk="0" fontAlgn="base" hangingPunct="0">
        <a:spcBef>
          <a:spcPct val="0"/>
        </a:spcBef>
        <a:spcAft>
          <a:spcPct val="0"/>
        </a:spcAft>
        <a:defRPr sz="3200">
          <a:solidFill>
            <a:srgbClr val="FF0000"/>
          </a:solidFill>
          <a:latin typeface="Calibri" pitchFamily="34" charset="0"/>
        </a:defRPr>
      </a:lvl5pPr>
      <a:lvl6pPr marL="457189" algn="ctr" rtl="0" eaLnBrk="0" fontAlgn="base" hangingPunct="0">
        <a:spcBef>
          <a:spcPct val="0"/>
        </a:spcBef>
        <a:spcAft>
          <a:spcPct val="0"/>
        </a:spcAft>
        <a:defRPr sz="3200">
          <a:solidFill>
            <a:srgbClr val="FF0000"/>
          </a:solidFill>
          <a:latin typeface="Calibri" pitchFamily="34" charset="0"/>
        </a:defRPr>
      </a:lvl6pPr>
      <a:lvl7pPr marL="914377" algn="ctr" rtl="0" eaLnBrk="0" fontAlgn="base" hangingPunct="0">
        <a:spcBef>
          <a:spcPct val="0"/>
        </a:spcBef>
        <a:spcAft>
          <a:spcPct val="0"/>
        </a:spcAft>
        <a:defRPr sz="3200">
          <a:solidFill>
            <a:srgbClr val="FF0000"/>
          </a:solidFill>
          <a:latin typeface="Calibri" pitchFamily="34" charset="0"/>
        </a:defRPr>
      </a:lvl7pPr>
      <a:lvl8pPr marL="1371566" algn="ctr" rtl="0" eaLnBrk="0" fontAlgn="base" hangingPunct="0">
        <a:spcBef>
          <a:spcPct val="0"/>
        </a:spcBef>
        <a:spcAft>
          <a:spcPct val="0"/>
        </a:spcAft>
        <a:defRPr sz="3200">
          <a:solidFill>
            <a:srgbClr val="FF0000"/>
          </a:solidFill>
          <a:latin typeface="Calibri" pitchFamily="34" charset="0"/>
        </a:defRPr>
      </a:lvl8pPr>
      <a:lvl9pPr marL="1828754" algn="ctr" rtl="0" eaLnBrk="0" fontAlgn="base" hangingPunct="0">
        <a:spcBef>
          <a:spcPct val="0"/>
        </a:spcBef>
        <a:spcAft>
          <a:spcPct val="0"/>
        </a:spcAft>
        <a:defRPr sz="3200">
          <a:solidFill>
            <a:srgbClr val="FF0000"/>
          </a:solidFill>
          <a:latin typeface="Calibri" pitchFamily="34" charset="0"/>
        </a:defRPr>
      </a:lvl9pPr>
    </p:titleStyle>
    <p:bodyStyle>
      <a:lvl1pPr marL="457189" indent="-457189" algn="l" rtl="0" eaLnBrk="0" fontAlgn="base" hangingPunct="0">
        <a:spcBef>
          <a:spcPct val="20000"/>
        </a:spcBef>
        <a:spcAft>
          <a:spcPct val="0"/>
        </a:spcAft>
        <a:buBlip>
          <a:blip r:embed="rId6"/>
        </a:buBlip>
        <a:defRPr sz="2800">
          <a:solidFill>
            <a:schemeClr val="tx1"/>
          </a:solidFill>
          <a:latin typeface="+mn-lt"/>
          <a:ea typeface="+mn-ea"/>
          <a:cs typeface="+mn-cs"/>
        </a:defRPr>
      </a:lvl1pPr>
      <a:lvl2pPr marL="742932" indent="-285744" algn="l" rtl="0" eaLnBrk="0" fontAlgn="base" hangingPunct="0">
        <a:spcBef>
          <a:spcPct val="20000"/>
        </a:spcBef>
        <a:spcAft>
          <a:spcPct val="0"/>
        </a:spcAft>
        <a:buClr>
          <a:srgbClr val="C00000"/>
        </a:buClr>
        <a:buFont typeface="Arial" panose="020B0604020202020204" pitchFamily="34" charset="0"/>
        <a:buChar char="•"/>
        <a:defRPr sz="2400">
          <a:solidFill>
            <a:schemeClr val="tx1"/>
          </a:solidFill>
          <a:latin typeface="+mn-lt"/>
        </a:defRPr>
      </a:lvl2pPr>
      <a:lvl3pPr marL="1142971" indent="-228594" algn="l" rtl="0" eaLnBrk="0" fontAlgn="base" hangingPunct="0">
        <a:spcBef>
          <a:spcPct val="20000"/>
        </a:spcBef>
        <a:spcAft>
          <a:spcPct val="0"/>
        </a:spcAft>
        <a:buFont typeface="Arial" panose="020B0604020202020204" pitchFamily="34" charset="0"/>
        <a:buChar char="•"/>
        <a:defRPr sz="2000">
          <a:solidFill>
            <a:schemeClr val="tx1"/>
          </a:solidFill>
          <a:latin typeface="+mn-lt"/>
        </a:defRPr>
      </a:lvl3pPr>
      <a:lvl4pPr marL="1600160" indent="-228594" algn="l" rtl="0" eaLnBrk="0" fontAlgn="base" hangingPunct="0">
        <a:spcBef>
          <a:spcPct val="20000"/>
        </a:spcBef>
        <a:spcAft>
          <a:spcPct val="0"/>
        </a:spcAft>
        <a:buFont typeface="Arial" panose="020B0604020202020204" pitchFamily="34" charset="0"/>
        <a:buChar char="–"/>
        <a:defRPr sz="2000">
          <a:solidFill>
            <a:schemeClr val="tx1"/>
          </a:solidFill>
          <a:latin typeface="+mn-lt"/>
        </a:defRPr>
      </a:lvl4pPr>
      <a:lvl5pPr marL="2057349" indent="-228594" algn="l" rtl="0" eaLnBrk="0" fontAlgn="base" hangingPunct="0">
        <a:spcBef>
          <a:spcPct val="20000"/>
        </a:spcBef>
        <a:spcAft>
          <a:spcPct val="0"/>
        </a:spcAft>
        <a:buFont typeface="Arial" panose="020B0604020202020204" pitchFamily="34" charset="0"/>
        <a:buChar char="»"/>
        <a:defRPr sz="1600">
          <a:solidFill>
            <a:schemeClr val="tx1"/>
          </a:solidFill>
          <a:latin typeface="+mn-lt"/>
        </a:defRPr>
      </a:lvl5pPr>
      <a:lvl6pPr marL="2514537" indent="-228594" algn="l" rtl="0" eaLnBrk="0" fontAlgn="base" hangingPunct="0">
        <a:spcBef>
          <a:spcPct val="20000"/>
        </a:spcBef>
        <a:spcAft>
          <a:spcPct val="0"/>
        </a:spcAft>
        <a:buFont typeface="Arial" charset="0"/>
        <a:buChar char="»"/>
        <a:defRPr sz="1600">
          <a:solidFill>
            <a:schemeClr val="tx1"/>
          </a:solidFill>
          <a:latin typeface="+mn-lt"/>
        </a:defRPr>
      </a:lvl6pPr>
      <a:lvl7pPr marL="2971726" indent="-228594" algn="l" rtl="0" eaLnBrk="0" fontAlgn="base" hangingPunct="0">
        <a:spcBef>
          <a:spcPct val="20000"/>
        </a:spcBef>
        <a:spcAft>
          <a:spcPct val="0"/>
        </a:spcAft>
        <a:buFont typeface="Arial" charset="0"/>
        <a:buChar char="»"/>
        <a:defRPr sz="1600">
          <a:solidFill>
            <a:schemeClr val="tx1"/>
          </a:solidFill>
          <a:latin typeface="+mn-lt"/>
        </a:defRPr>
      </a:lvl7pPr>
      <a:lvl8pPr marL="3428914" indent="-228594" algn="l" rtl="0" eaLnBrk="0" fontAlgn="base" hangingPunct="0">
        <a:spcBef>
          <a:spcPct val="20000"/>
        </a:spcBef>
        <a:spcAft>
          <a:spcPct val="0"/>
        </a:spcAft>
        <a:buFont typeface="Arial" charset="0"/>
        <a:buChar char="»"/>
        <a:defRPr sz="1600">
          <a:solidFill>
            <a:schemeClr val="tx1"/>
          </a:solidFill>
          <a:latin typeface="+mn-lt"/>
        </a:defRPr>
      </a:lvl8pPr>
      <a:lvl9pPr marL="3886103" indent="-228594" algn="l" rtl="0" eaLnBrk="0" fontAlgn="base" hangingPunct="0">
        <a:spcBef>
          <a:spcPct val="20000"/>
        </a:spcBef>
        <a:spcAft>
          <a:spcPct val="0"/>
        </a:spcAft>
        <a:buFont typeface="Arial" charset="0"/>
        <a:buChar char="»"/>
        <a:defRPr sz="1600">
          <a:solidFill>
            <a:schemeClr val="tx1"/>
          </a:solidFill>
          <a:latin typeface="+mn-lt"/>
        </a:defRPr>
      </a:lvl9pPr>
    </p:bodyStyle>
    <p:otherStyle>
      <a:defPPr>
        <a:defRPr lang="en-US"/>
      </a:defPPr>
      <a:lvl1pPr marL="0" algn="l" defTabSz="914377" rtl="0" eaLnBrk="1" latinLnBrk="0" hangingPunct="1">
        <a:defRPr sz="1800" kern="1200">
          <a:solidFill>
            <a:schemeClr val="tx1"/>
          </a:solidFill>
          <a:latin typeface="+mn-lt"/>
          <a:ea typeface="+mn-ea"/>
          <a:cs typeface="+mn-cs"/>
        </a:defRPr>
      </a:lvl1pPr>
      <a:lvl2pPr marL="457189" algn="l" defTabSz="914377" rtl="0" eaLnBrk="1" latinLnBrk="0" hangingPunct="1">
        <a:defRPr sz="1800" kern="1200">
          <a:solidFill>
            <a:schemeClr val="tx1"/>
          </a:solidFill>
          <a:latin typeface="+mn-lt"/>
          <a:ea typeface="+mn-ea"/>
          <a:cs typeface="+mn-cs"/>
        </a:defRPr>
      </a:lvl2pPr>
      <a:lvl3pPr marL="914377" algn="l" defTabSz="914377" rtl="0" eaLnBrk="1" latinLnBrk="0" hangingPunct="1">
        <a:defRPr sz="1800" kern="1200">
          <a:solidFill>
            <a:schemeClr val="tx1"/>
          </a:solidFill>
          <a:latin typeface="+mn-lt"/>
          <a:ea typeface="+mn-ea"/>
          <a:cs typeface="+mn-cs"/>
        </a:defRPr>
      </a:lvl3pPr>
      <a:lvl4pPr marL="1371566" algn="l" defTabSz="914377" rtl="0" eaLnBrk="1" latinLnBrk="0" hangingPunct="1">
        <a:defRPr sz="1800" kern="1200">
          <a:solidFill>
            <a:schemeClr val="tx1"/>
          </a:solidFill>
          <a:latin typeface="+mn-lt"/>
          <a:ea typeface="+mn-ea"/>
          <a:cs typeface="+mn-cs"/>
        </a:defRPr>
      </a:lvl4pPr>
      <a:lvl5pPr marL="1828754" algn="l" defTabSz="914377" rtl="0" eaLnBrk="1" latinLnBrk="0" hangingPunct="1">
        <a:defRPr sz="1800" kern="1200">
          <a:solidFill>
            <a:schemeClr val="tx1"/>
          </a:solidFill>
          <a:latin typeface="+mn-lt"/>
          <a:ea typeface="+mn-ea"/>
          <a:cs typeface="+mn-cs"/>
        </a:defRPr>
      </a:lvl5pPr>
      <a:lvl6pPr marL="2285943" algn="l" defTabSz="914377" rtl="0" eaLnBrk="1" latinLnBrk="0" hangingPunct="1">
        <a:defRPr sz="1800" kern="1200">
          <a:solidFill>
            <a:schemeClr val="tx1"/>
          </a:solidFill>
          <a:latin typeface="+mn-lt"/>
          <a:ea typeface="+mn-ea"/>
          <a:cs typeface="+mn-cs"/>
        </a:defRPr>
      </a:lvl6pPr>
      <a:lvl7pPr marL="2743131" algn="l" defTabSz="914377" rtl="0" eaLnBrk="1" latinLnBrk="0" hangingPunct="1">
        <a:defRPr sz="1800" kern="1200">
          <a:solidFill>
            <a:schemeClr val="tx1"/>
          </a:solidFill>
          <a:latin typeface="+mn-lt"/>
          <a:ea typeface="+mn-ea"/>
          <a:cs typeface="+mn-cs"/>
        </a:defRPr>
      </a:lvl7pPr>
      <a:lvl8pPr marL="3200320" algn="l" defTabSz="914377" rtl="0" eaLnBrk="1" latinLnBrk="0" hangingPunct="1">
        <a:defRPr sz="1800" kern="1200">
          <a:solidFill>
            <a:schemeClr val="tx1"/>
          </a:solidFill>
          <a:latin typeface="+mn-lt"/>
          <a:ea typeface="+mn-ea"/>
          <a:cs typeface="+mn-cs"/>
        </a:defRPr>
      </a:lvl8pPr>
      <a:lvl9pPr marL="3657509" algn="l" defTabSz="914377"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hyperlink" Target="http://3gpp.org/ftp/tsg_sa/TSG_SA/TSGS_100_Taipei_2023-06/Docs/SP-230746.zip"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6.jpeg"/><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7.jpeg"/><Relationship Id="rId1" Type="http://schemas.openxmlformats.org/officeDocument/2006/relationships/slideLayout" Target="../slideLayouts/slideLayout2.xml"/><Relationship Id="rId4" Type="http://schemas.openxmlformats.org/officeDocument/2006/relationships/image" Target="../media/image4.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Subtitle 6"/>
          <p:cNvSpPr>
            <a:spLocks noGrp="1"/>
          </p:cNvSpPr>
          <p:nvPr>
            <p:ph type="subTitle" idx="4294967295"/>
          </p:nvPr>
        </p:nvSpPr>
        <p:spPr>
          <a:xfrm>
            <a:off x="2895600" y="4376424"/>
            <a:ext cx="6400800" cy="1633203"/>
          </a:xfrm>
        </p:spPr>
        <p:txBody>
          <a:bodyPr/>
          <a:lstStyle/>
          <a:p>
            <a:pPr marL="0" indent="0" eaLnBrk="1" hangingPunct="1">
              <a:buNone/>
            </a:pPr>
            <a:r>
              <a:rPr lang="fr-FR" altLang="de-DE" dirty="0">
                <a:effectLst>
                  <a:outerShdw blurRad="38100" dist="38100" dir="2700000" algn="tl">
                    <a:srgbClr val="000000">
                      <a:alpha val="43137"/>
                    </a:srgbClr>
                  </a:outerShdw>
                </a:effectLst>
              </a:rPr>
              <a:t>Source:  3GPP SA5 Chair</a:t>
            </a:r>
          </a:p>
        </p:txBody>
      </p:sp>
      <p:sp>
        <p:nvSpPr>
          <p:cNvPr id="7" name="Text Box 63"/>
          <p:cNvSpPr txBox="1">
            <a:spLocks noChangeArrowheads="1"/>
          </p:cNvSpPr>
          <p:nvPr/>
        </p:nvSpPr>
        <p:spPr bwMode="auto">
          <a:xfrm>
            <a:off x="2063263" y="1575657"/>
            <a:ext cx="7478584" cy="28007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defRPr sz="1000">
                <a:solidFill>
                  <a:schemeClr val="tx1"/>
                </a:solidFill>
                <a:latin typeface="Arial" charset="0"/>
              </a:defRPr>
            </a:lvl1pPr>
            <a:lvl2pPr marL="742950" indent="-285750">
              <a:defRPr sz="1000">
                <a:solidFill>
                  <a:schemeClr val="tx1"/>
                </a:solidFill>
                <a:latin typeface="Arial" charset="0"/>
              </a:defRPr>
            </a:lvl2pPr>
            <a:lvl3pPr marL="1143000" indent="-228600">
              <a:defRPr sz="1000">
                <a:solidFill>
                  <a:schemeClr val="tx1"/>
                </a:solidFill>
                <a:latin typeface="Arial" charset="0"/>
              </a:defRPr>
            </a:lvl3pPr>
            <a:lvl4pPr marL="1600200" indent="-228600">
              <a:defRPr sz="1000">
                <a:solidFill>
                  <a:schemeClr val="tx1"/>
                </a:solidFill>
                <a:latin typeface="Arial" charset="0"/>
              </a:defRPr>
            </a:lvl4pPr>
            <a:lvl5pPr marL="2057400" indent="-228600">
              <a:defRPr sz="1000">
                <a:solidFill>
                  <a:schemeClr val="tx1"/>
                </a:solidFill>
                <a:latin typeface="Arial" charset="0"/>
              </a:defRPr>
            </a:lvl5pPr>
            <a:lvl6pPr marL="2514600" indent="-228600" eaLnBrk="0" fontAlgn="base" hangingPunct="0">
              <a:spcBef>
                <a:spcPct val="0"/>
              </a:spcBef>
              <a:spcAft>
                <a:spcPct val="0"/>
              </a:spcAft>
              <a:defRPr sz="1000">
                <a:solidFill>
                  <a:schemeClr val="tx1"/>
                </a:solidFill>
                <a:latin typeface="Arial" charset="0"/>
              </a:defRPr>
            </a:lvl6pPr>
            <a:lvl7pPr marL="2971800" indent="-228600" eaLnBrk="0" fontAlgn="base" hangingPunct="0">
              <a:spcBef>
                <a:spcPct val="0"/>
              </a:spcBef>
              <a:spcAft>
                <a:spcPct val="0"/>
              </a:spcAft>
              <a:defRPr sz="1000">
                <a:solidFill>
                  <a:schemeClr val="tx1"/>
                </a:solidFill>
                <a:latin typeface="Arial" charset="0"/>
              </a:defRPr>
            </a:lvl7pPr>
            <a:lvl8pPr marL="3429000" indent="-228600" eaLnBrk="0" fontAlgn="base" hangingPunct="0">
              <a:spcBef>
                <a:spcPct val="0"/>
              </a:spcBef>
              <a:spcAft>
                <a:spcPct val="0"/>
              </a:spcAft>
              <a:defRPr sz="1000">
                <a:solidFill>
                  <a:schemeClr val="tx1"/>
                </a:solidFill>
                <a:latin typeface="Arial" charset="0"/>
              </a:defRPr>
            </a:lvl8pPr>
            <a:lvl9pPr marL="3886200" indent="-228600" eaLnBrk="0" fontAlgn="base" hangingPunct="0">
              <a:spcBef>
                <a:spcPct val="0"/>
              </a:spcBef>
              <a:spcAft>
                <a:spcPct val="0"/>
              </a:spcAft>
              <a:defRPr sz="1000">
                <a:solidFill>
                  <a:schemeClr val="tx1"/>
                </a:solidFill>
                <a:latin typeface="Arial" charset="0"/>
              </a:defRPr>
            </a:lvl9pPr>
          </a:lstStyle>
          <a:p>
            <a:pPr algn="ctr">
              <a:defRPr/>
            </a:pPr>
            <a:r>
              <a:rPr lang="en-US" sz="5200" b="1">
                <a:effectLst>
                  <a:outerShdw blurRad="38100" dist="38100" dir="2700000" algn="tl">
                    <a:srgbClr val="000000">
                      <a:alpha val="43137"/>
                    </a:srgbClr>
                  </a:outerShdw>
                </a:effectLst>
                <a:latin typeface="Calibri" pitchFamily="34" charset="0"/>
              </a:rPr>
              <a:t>Chair’s </a:t>
            </a:r>
            <a:r>
              <a:rPr lang="en-US" sz="5200" b="1" dirty="0">
                <a:effectLst>
                  <a:outerShdw blurRad="38100" dist="38100" dir="2700000" algn="tl">
                    <a:srgbClr val="000000">
                      <a:alpha val="43137"/>
                    </a:srgbClr>
                  </a:outerShdw>
                </a:effectLst>
                <a:latin typeface="Calibri" pitchFamily="34" charset="0"/>
              </a:rPr>
              <a:t>Perspective </a:t>
            </a:r>
          </a:p>
          <a:p>
            <a:pPr algn="ctr">
              <a:defRPr/>
            </a:pPr>
            <a:r>
              <a:rPr lang="en-US" sz="5200" b="1" dirty="0">
                <a:effectLst>
                  <a:outerShdw blurRad="38100" dist="38100" dir="2700000" algn="tl">
                    <a:srgbClr val="000000">
                      <a:alpha val="43137"/>
                    </a:srgbClr>
                  </a:outerShdw>
                </a:effectLst>
                <a:latin typeface="Calibri" pitchFamily="34" charset="0"/>
              </a:rPr>
              <a:t>on SA5 Rel-20 </a:t>
            </a:r>
            <a:br>
              <a:rPr lang="en-US" sz="5200" b="1" dirty="0">
                <a:effectLst>
                  <a:outerShdw blurRad="38100" dist="38100" dir="2700000" algn="tl">
                    <a:srgbClr val="000000">
                      <a:alpha val="43137"/>
                    </a:srgbClr>
                  </a:outerShdw>
                </a:effectLst>
                <a:latin typeface="Calibri" pitchFamily="34" charset="0"/>
              </a:rPr>
            </a:br>
            <a:r>
              <a:rPr lang="en-US" sz="5200" b="1" dirty="0">
                <a:effectLst>
                  <a:outerShdw blurRad="38100" dist="38100" dir="2700000" algn="tl">
                    <a:srgbClr val="000000">
                      <a:alpha val="43137"/>
                    </a:srgbClr>
                  </a:outerShdw>
                </a:effectLst>
                <a:latin typeface="Calibri" pitchFamily="34" charset="0"/>
              </a:rPr>
              <a:t>5G-Advanced Priorities</a:t>
            </a:r>
            <a:br>
              <a:rPr lang="en-GB" sz="3200" dirty="0">
                <a:effectLst>
                  <a:outerShdw blurRad="38100" dist="38100" dir="2700000" algn="tl">
                    <a:srgbClr val="000000">
                      <a:alpha val="43137"/>
                    </a:srgbClr>
                  </a:outerShdw>
                </a:effectLst>
                <a:latin typeface="Calibri" pitchFamily="34" charset="0"/>
              </a:rPr>
            </a:br>
            <a:endParaRPr lang="en-US" sz="2000" dirty="0">
              <a:effectLst>
                <a:outerShdw blurRad="38100" dist="38100" dir="2700000" algn="tl">
                  <a:srgbClr val="000000">
                    <a:alpha val="43137"/>
                  </a:srgbClr>
                </a:outerShdw>
              </a:effectLst>
              <a:latin typeface="Calibri" pitchFamily="34" charset="0"/>
            </a:endParaRPr>
          </a:p>
        </p:txBody>
      </p:sp>
    </p:spTree>
  </p:cSld>
  <p:clrMapOvr>
    <a:masterClrMapping/>
  </p:clrMapOvr>
  <p:transition spd="slow">
    <p:fad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a:xfrm>
            <a:off x="2018269" y="228600"/>
            <a:ext cx="7737447" cy="883508"/>
          </a:xfrm>
        </p:spPr>
        <p:txBody>
          <a:bodyPr/>
          <a:lstStyle/>
          <a:p>
            <a:pPr eaLnBrk="1" hangingPunct="1"/>
            <a:r>
              <a:rPr lang="de-DE" altLang="de-DE" b="1" dirty="0"/>
              <a:t>Chair recommendations to improve </a:t>
            </a:r>
            <a:br>
              <a:rPr lang="de-DE" altLang="de-DE" b="1" dirty="0"/>
            </a:br>
            <a:r>
              <a:rPr lang="de-DE" altLang="de-DE" b="1" dirty="0"/>
              <a:t>SA5 work efficiency</a:t>
            </a:r>
          </a:p>
        </p:txBody>
      </p:sp>
      <p:sp>
        <p:nvSpPr>
          <p:cNvPr id="6147" name="Content Placeholder 2"/>
          <p:cNvSpPr>
            <a:spLocks noGrp="1"/>
          </p:cNvSpPr>
          <p:nvPr>
            <p:ph idx="1"/>
          </p:nvPr>
        </p:nvSpPr>
        <p:spPr>
          <a:xfrm>
            <a:off x="436463" y="1189400"/>
            <a:ext cx="11256135" cy="3245336"/>
          </a:xfrm>
        </p:spPr>
        <p:txBody>
          <a:bodyPr/>
          <a:lstStyle/>
          <a:p>
            <a:r>
              <a:rPr lang="en-US" altLang="zh-CN" sz="1400" dirty="0"/>
              <a:t>Workplan :</a:t>
            </a:r>
          </a:p>
          <a:p>
            <a:pPr marL="836631" lvl="1" indent="-303213">
              <a:buBlip>
                <a:blip r:embed="rId2"/>
              </a:buBlip>
            </a:pPr>
            <a:r>
              <a:rPr lang="en-US" altLang="zh-CN" sz="1200" dirty="0">
                <a:ea typeface="+mn-ea"/>
                <a:cs typeface="Arial" panose="020B0604020202020204" pitchFamily="34" charset="0"/>
              </a:rPr>
              <a:t>Group is requested to stick to the agreed time plan in approved WID/SID, time plan should not be changed frequently once it gets agreed.</a:t>
            </a:r>
          </a:p>
          <a:p>
            <a:pPr marL="836631" lvl="1" indent="-303213">
              <a:buBlip>
                <a:blip r:embed="rId2"/>
              </a:buBlip>
            </a:pPr>
            <a:r>
              <a:rPr lang="en-US" altLang="zh-CN" sz="1200" dirty="0"/>
              <a:t>No preliminary work before WIDs/SIDs SA approval should be started (except if operators have strong requirements).</a:t>
            </a:r>
            <a:endParaRPr lang="en-US" altLang="zh-CN" sz="1200" dirty="0">
              <a:ea typeface="+mn-ea"/>
              <a:cs typeface="Arial" panose="020B0604020202020204" pitchFamily="34" charset="0"/>
            </a:endParaRPr>
          </a:p>
          <a:p>
            <a:r>
              <a:rPr lang="en-US" altLang="zh-CN" sz="1400" dirty="0"/>
              <a:t>SA5 studies: </a:t>
            </a:r>
          </a:p>
          <a:p>
            <a:pPr marL="836631" lvl="1" indent="-303213">
              <a:buBlip>
                <a:blip r:embed="rId2"/>
              </a:buBlip>
            </a:pPr>
            <a:r>
              <a:rPr lang="en-US" altLang="zh-CN" sz="1200" dirty="0">
                <a:ea typeface="+mn-ea"/>
                <a:cs typeface="Arial" panose="020B0604020202020204" pitchFamily="34" charset="0"/>
              </a:rPr>
              <a:t>Only OAM/CH prime features need a study phase. For OAM/CH supporting network features, work items may start directly based on stable input from other WGs. Studies are only required if there are strong operators needs or the solutions are </a:t>
            </a:r>
            <a:r>
              <a:rPr lang="en-US" altLang="zh-CN" sz="1200" dirty="0">
                <a:cs typeface="Arial" panose="020B0604020202020204" pitchFamily="34" charset="0"/>
              </a:rPr>
              <a:t>potential </a:t>
            </a:r>
            <a:r>
              <a:rPr lang="en-US" altLang="zh-CN" sz="1200" dirty="0">
                <a:ea typeface="+mn-ea"/>
                <a:cs typeface="Arial" panose="020B0604020202020204" pitchFamily="34" charset="0"/>
              </a:rPr>
              <a:t>controversial,.</a:t>
            </a:r>
          </a:p>
          <a:p>
            <a:pPr marL="836631" lvl="1" indent="-303213">
              <a:buBlip>
                <a:blip r:embed="rId2"/>
              </a:buBlip>
            </a:pPr>
            <a:r>
              <a:rPr lang="en-US" altLang="zh-CN" sz="1200" dirty="0">
                <a:ea typeface="+mn-ea"/>
                <a:cs typeface="Arial" panose="020B0604020202020204" pitchFamily="34" charset="0"/>
              </a:rPr>
              <a:t>SA5 study should be more open minded and target to identify the directions and scope of the normative work. Well described potential solutions should be captured in the study, the study should focus the discussion on the comparison of multiple solutions and provide recommendations.</a:t>
            </a:r>
          </a:p>
          <a:p>
            <a:r>
              <a:rPr lang="en-US" altLang="zh-CN" sz="1400" dirty="0"/>
              <a:t>SA5 work items:</a:t>
            </a:r>
          </a:p>
          <a:p>
            <a:pPr marL="836631" lvl="1" indent="-303213">
              <a:buBlip>
                <a:blip r:embed="rId2"/>
              </a:buBlip>
            </a:pPr>
            <a:r>
              <a:rPr lang="en-US" altLang="zh-CN" sz="1200" dirty="0">
                <a:ea typeface="+mn-ea"/>
                <a:cs typeface="Arial" panose="020B0604020202020204" pitchFamily="34" charset="0"/>
              </a:rPr>
              <a:t>For OAM/CH supporting network features, mini WID approach will be adopted. It’s recommended to provide 1 to 1 mapping of OAM/CH mini WID according to the related network features to provide better visibility of management solution. </a:t>
            </a:r>
            <a:r>
              <a:rPr lang="en-US" altLang="zh-CN" sz="1200" dirty="0"/>
              <a:t>SA5 acronym shall clearly indicate the corresponding </a:t>
            </a:r>
            <a:r>
              <a:rPr lang="en-US" altLang="zh-CN" sz="1200" dirty="0">
                <a:ea typeface="+mn-ea"/>
                <a:cs typeface="Arial" panose="020B0604020202020204" pitchFamily="34" charset="0"/>
              </a:rPr>
              <a:t>network feature information as shown below (more details in SP-241990). </a:t>
            </a:r>
            <a:endParaRPr lang="en-US" sz="1200" dirty="0">
              <a:ea typeface="+mn-ea"/>
              <a:cs typeface="Arial" panose="020B0604020202020204" pitchFamily="34" charset="0"/>
            </a:endParaRPr>
          </a:p>
        </p:txBody>
      </p:sp>
      <p:pic>
        <p:nvPicPr>
          <p:cNvPr id="2" name="Picture 1" descr="A logo with a green and black design&#10;&#10;Description automatically generated">
            <a:extLst>
              <a:ext uri="{FF2B5EF4-FFF2-40B4-BE49-F238E27FC236}">
                <a16:creationId xmlns:a16="http://schemas.microsoft.com/office/drawing/2014/main" id="{BDEA4634-CBFE-A9D3-E3C7-1346037050D9}"/>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86381" y="270252"/>
            <a:ext cx="1366170" cy="850994"/>
          </a:xfrm>
          <a:prstGeom prst="rect">
            <a:avLst/>
          </a:prstGeom>
        </p:spPr>
      </p:pic>
      <p:graphicFrame>
        <p:nvGraphicFramePr>
          <p:cNvPr id="3" name="Table 2">
            <a:extLst>
              <a:ext uri="{FF2B5EF4-FFF2-40B4-BE49-F238E27FC236}">
                <a16:creationId xmlns:a16="http://schemas.microsoft.com/office/drawing/2014/main" id="{0B8793E7-23EA-42FA-BB35-AAD1AEC8BFD3}"/>
              </a:ext>
            </a:extLst>
          </p:cNvPr>
          <p:cNvGraphicFramePr>
            <a:graphicFrameLocks noGrp="1"/>
          </p:cNvGraphicFramePr>
          <p:nvPr>
            <p:extLst>
              <p:ext uri="{D42A27DB-BD31-4B8C-83A1-F6EECF244321}">
                <p14:modId xmlns:p14="http://schemas.microsoft.com/office/powerpoint/2010/main" val="2858664861"/>
              </p:ext>
            </p:extLst>
          </p:nvPr>
        </p:nvGraphicFramePr>
        <p:xfrm>
          <a:off x="2910771" y="3804679"/>
          <a:ext cx="5556249" cy="779668"/>
        </p:xfrm>
        <a:graphic>
          <a:graphicData uri="http://schemas.openxmlformats.org/drawingml/2006/table">
            <a:tbl>
              <a:tblPr firstRow="1" bandRow="1">
                <a:tableStyleId>{5C22544A-7EE6-4342-B048-85BDC9FD1C3A}</a:tableStyleId>
              </a:tblPr>
              <a:tblGrid>
                <a:gridCol w="2492263">
                  <a:extLst>
                    <a:ext uri="{9D8B030D-6E8A-4147-A177-3AD203B41FA5}">
                      <a16:colId xmlns:a16="http://schemas.microsoft.com/office/drawing/2014/main" val="1438271486"/>
                    </a:ext>
                  </a:extLst>
                </a:gridCol>
                <a:gridCol w="1531993">
                  <a:extLst>
                    <a:ext uri="{9D8B030D-6E8A-4147-A177-3AD203B41FA5}">
                      <a16:colId xmlns:a16="http://schemas.microsoft.com/office/drawing/2014/main" val="1222332562"/>
                    </a:ext>
                  </a:extLst>
                </a:gridCol>
                <a:gridCol w="1531993">
                  <a:extLst>
                    <a:ext uri="{9D8B030D-6E8A-4147-A177-3AD203B41FA5}">
                      <a16:colId xmlns:a16="http://schemas.microsoft.com/office/drawing/2014/main" val="2743225566"/>
                    </a:ext>
                  </a:extLst>
                </a:gridCol>
              </a:tblGrid>
              <a:tr h="261368">
                <a:tc>
                  <a:txBody>
                    <a:bodyPr/>
                    <a:lstStyle/>
                    <a:p>
                      <a:pPr algn="ctr"/>
                      <a:r>
                        <a:rPr lang="en-GB" sz="1100" dirty="0"/>
                        <a:t>Group/topic</a:t>
                      </a:r>
                    </a:p>
                  </a:txBody>
                  <a:tcPr marL="91465" marR="91465" marT="45727" marB="45727"/>
                </a:tc>
                <a:tc>
                  <a:txBody>
                    <a:bodyPr/>
                    <a:lstStyle/>
                    <a:p>
                      <a:pPr algn="ctr"/>
                      <a:r>
                        <a:rPr lang="en-GB" sz="1100" dirty="0"/>
                        <a:t>Acronym’s Suffix</a:t>
                      </a:r>
                      <a:r>
                        <a:rPr lang="en-GB" sz="1100" baseline="30000" dirty="0"/>
                        <a:t>1</a:t>
                      </a:r>
                    </a:p>
                  </a:txBody>
                  <a:tcPr marL="91465" marR="91465" marT="45727" marB="45727"/>
                </a:tc>
                <a:tc>
                  <a:txBody>
                    <a:bodyPr/>
                    <a:lstStyle/>
                    <a:p>
                      <a:pPr algn="ctr"/>
                      <a:r>
                        <a:rPr lang="en-GB" sz="1100" dirty="0"/>
                        <a:t>WI Name’s prefix</a:t>
                      </a:r>
                      <a:r>
                        <a:rPr lang="en-GB" sz="1100" baseline="30000" dirty="0"/>
                        <a:t>4</a:t>
                      </a:r>
                    </a:p>
                  </a:txBody>
                  <a:tcPr marL="91465" marR="91465" marT="45727" marB="45727"/>
                </a:tc>
                <a:extLst>
                  <a:ext uri="{0D108BD9-81ED-4DB2-BD59-A6C34878D82A}">
                    <a16:rowId xmlns:a16="http://schemas.microsoft.com/office/drawing/2014/main" val="72330450"/>
                  </a:ext>
                </a:extLst>
              </a:tr>
              <a:tr h="259150">
                <a:tc>
                  <a:txBody>
                    <a:bodyPr/>
                    <a:lstStyle/>
                    <a:p>
                      <a:pPr algn="ctr"/>
                      <a:r>
                        <a:rPr lang="en-GB" sz="1100" dirty="0"/>
                        <a:t>SA5 for Management</a:t>
                      </a:r>
                      <a:endParaRPr lang="en-GB" sz="1100" baseline="30000" dirty="0"/>
                    </a:p>
                  </a:txBody>
                  <a:tcPr marL="91465" marR="91465" marT="45727" marB="45727"/>
                </a:tc>
                <a:tc>
                  <a:txBody>
                    <a:bodyPr/>
                    <a:lstStyle/>
                    <a:p>
                      <a:pPr algn="ctr"/>
                      <a:r>
                        <a:rPr lang="en-GB" sz="1100" i="0" dirty="0"/>
                        <a:t>-OAM</a:t>
                      </a:r>
                    </a:p>
                  </a:txBody>
                  <a:tcPr marL="91465" marR="91465" marT="45727" marB="45727"/>
                </a:tc>
                <a:tc>
                  <a:txBody>
                    <a:bodyPr/>
                    <a:lstStyle/>
                    <a:p>
                      <a:pPr algn="ctr"/>
                      <a:r>
                        <a:rPr lang="en-GB" sz="1100" i="0" u="none" dirty="0"/>
                        <a:t>OAM for</a:t>
                      </a:r>
                    </a:p>
                  </a:txBody>
                  <a:tcPr marL="91465" marR="91465" marT="45727" marB="45727"/>
                </a:tc>
                <a:extLst>
                  <a:ext uri="{0D108BD9-81ED-4DB2-BD59-A6C34878D82A}">
                    <a16:rowId xmlns:a16="http://schemas.microsoft.com/office/drawing/2014/main" val="3637512278"/>
                  </a:ext>
                </a:extLst>
              </a:tr>
              <a:tr h="259150">
                <a:tc>
                  <a:txBody>
                    <a:bodyPr/>
                    <a:lstStyle/>
                    <a:p>
                      <a:pPr algn="ctr"/>
                      <a:r>
                        <a:rPr lang="en-GB" sz="1100" dirty="0"/>
                        <a:t>SA5 for Charging</a:t>
                      </a:r>
                      <a:endParaRPr lang="en-GB" sz="1100" baseline="30000" dirty="0"/>
                    </a:p>
                  </a:txBody>
                  <a:tcPr marL="91465" marR="91465" marT="45727" marB="45727"/>
                </a:tc>
                <a:tc>
                  <a:txBody>
                    <a:bodyPr/>
                    <a:lstStyle/>
                    <a:p>
                      <a:pPr algn="ctr"/>
                      <a:r>
                        <a:rPr lang="en-GB" sz="1100" i="0" dirty="0"/>
                        <a:t>-CH</a:t>
                      </a:r>
                    </a:p>
                  </a:txBody>
                  <a:tcPr marL="91465" marR="91465" marT="45727" marB="45727"/>
                </a:tc>
                <a:tc>
                  <a:txBody>
                    <a:bodyPr/>
                    <a:lstStyle/>
                    <a:p>
                      <a:pPr algn="ctr"/>
                      <a:r>
                        <a:rPr lang="en-GB" sz="1100" i="0" u="none" dirty="0"/>
                        <a:t>Charging for</a:t>
                      </a:r>
                    </a:p>
                  </a:txBody>
                  <a:tcPr marL="91465" marR="91465" marT="45727" marB="45727"/>
                </a:tc>
                <a:extLst>
                  <a:ext uri="{0D108BD9-81ED-4DB2-BD59-A6C34878D82A}">
                    <a16:rowId xmlns:a16="http://schemas.microsoft.com/office/drawing/2014/main" val="2718949036"/>
                  </a:ext>
                </a:extLst>
              </a:tr>
            </a:tbl>
          </a:graphicData>
        </a:graphic>
      </p:graphicFrame>
      <p:sp>
        <p:nvSpPr>
          <p:cNvPr id="6" name="Content Placeholder 2">
            <a:extLst>
              <a:ext uri="{FF2B5EF4-FFF2-40B4-BE49-F238E27FC236}">
                <a16:creationId xmlns:a16="http://schemas.microsoft.com/office/drawing/2014/main" id="{991E91DC-EF78-4EAC-AF04-7BC16B7E6A22}"/>
              </a:ext>
            </a:extLst>
          </p:cNvPr>
          <p:cNvSpPr txBox="1">
            <a:spLocks/>
          </p:cNvSpPr>
          <p:nvPr/>
        </p:nvSpPr>
        <p:spPr bwMode="auto">
          <a:xfrm>
            <a:off x="436463" y="4670235"/>
            <a:ext cx="11256135" cy="15290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457189" indent="-457189" algn="l" rtl="0" eaLnBrk="0" fontAlgn="base" hangingPunct="0">
              <a:spcBef>
                <a:spcPct val="20000"/>
              </a:spcBef>
              <a:spcAft>
                <a:spcPct val="0"/>
              </a:spcAft>
              <a:buBlip>
                <a:blip r:embed="rId4"/>
              </a:buBlip>
              <a:defRPr sz="2800">
                <a:solidFill>
                  <a:schemeClr val="tx1"/>
                </a:solidFill>
                <a:latin typeface="+mn-lt"/>
                <a:ea typeface="+mn-ea"/>
                <a:cs typeface="+mn-cs"/>
              </a:defRPr>
            </a:lvl1pPr>
            <a:lvl2pPr marL="742932" indent="-285744" algn="l" rtl="0" eaLnBrk="0" fontAlgn="base" hangingPunct="0">
              <a:spcBef>
                <a:spcPct val="20000"/>
              </a:spcBef>
              <a:spcAft>
                <a:spcPct val="0"/>
              </a:spcAft>
              <a:buClr>
                <a:srgbClr val="C00000"/>
              </a:buClr>
              <a:buFont typeface="Arial" panose="020B0604020202020204" pitchFamily="34" charset="0"/>
              <a:buChar char="•"/>
              <a:defRPr sz="2400">
                <a:solidFill>
                  <a:schemeClr val="tx1"/>
                </a:solidFill>
                <a:latin typeface="+mn-lt"/>
              </a:defRPr>
            </a:lvl2pPr>
            <a:lvl3pPr marL="1142971" indent="-228594" algn="l" rtl="0" eaLnBrk="0" fontAlgn="base" hangingPunct="0">
              <a:spcBef>
                <a:spcPct val="20000"/>
              </a:spcBef>
              <a:spcAft>
                <a:spcPct val="0"/>
              </a:spcAft>
              <a:buFont typeface="Arial" panose="020B0604020202020204" pitchFamily="34" charset="0"/>
              <a:buChar char="•"/>
              <a:defRPr sz="2000">
                <a:solidFill>
                  <a:schemeClr val="tx1"/>
                </a:solidFill>
                <a:latin typeface="+mn-lt"/>
              </a:defRPr>
            </a:lvl3pPr>
            <a:lvl4pPr marL="1600160" indent="-228594" algn="l" rtl="0" eaLnBrk="0" fontAlgn="base" hangingPunct="0">
              <a:spcBef>
                <a:spcPct val="20000"/>
              </a:spcBef>
              <a:spcAft>
                <a:spcPct val="0"/>
              </a:spcAft>
              <a:buFont typeface="Arial" panose="020B0604020202020204" pitchFamily="34" charset="0"/>
              <a:buChar char="–"/>
              <a:defRPr sz="2000">
                <a:solidFill>
                  <a:schemeClr val="tx1"/>
                </a:solidFill>
                <a:latin typeface="+mn-lt"/>
              </a:defRPr>
            </a:lvl4pPr>
            <a:lvl5pPr marL="2057349" indent="-228594" algn="l" rtl="0" eaLnBrk="0" fontAlgn="base" hangingPunct="0">
              <a:spcBef>
                <a:spcPct val="20000"/>
              </a:spcBef>
              <a:spcAft>
                <a:spcPct val="0"/>
              </a:spcAft>
              <a:buFont typeface="Arial" panose="020B0604020202020204" pitchFamily="34" charset="0"/>
              <a:buChar char="»"/>
              <a:defRPr sz="1600">
                <a:solidFill>
                  <a:schemeClr val="tx1"/>
                </a:solidFill>
                <a:latin typeface="+mn-lt"/>
              </a:defRPr>
            </a:lvl5pPr>
            <a:lvl6pPr marL="2514537" indent="-228594" algn="l" rtl="0" eaLnBrk="0" fontAlgn="base" hangingPunct="0">
              <a:spcBef>
                <a:spcPct val="20000"/>
              </a:spcBef>
              <a:spcAft>
                <a:spcPct val="0"/>
              </a:spcAft>
              <a:buFont typeface="Arial" charset="0"/>
              <a:buChar char="»"/>
              <a:defRPr sz="1600">
                <a:solidFill>
                  <a:schemeClr val="tx1"/>
                </a:solidFill>
                <a:latin typeface="+mn-lt"/>
              </a:defRPr>
            </a:lvl6pPr>
            <a:lvl7pPr marL="2971726" indent="-228594" algn="l" rtl="0" eaLnBrk="0" fontAlgn="base" hangingPunct="0">
              <a:spcBef>
                <a:spcPct val="20000"/>
              </a:spcBef>
              <a:spcAft>
                <a:spcPct val="0"/>
              </a:spcAft>
              <a:buFont typeface="Arial" charset="0"/>
              <a:buChar char="»"/>
              <a:defRPr sz="1600">
                <a:solidFill>
                  <a:schemeClr val="tx1"/>
                </a:solidFill>
                <a:latin typeface="+mn-lt"/>
              </a:defRPr>
            </a:lvl7pPr>
            <a:lvl8pPr marL="3428914" indent="-228594" algn="l" rtl="0" eaLnBrk="0" fontAlgn="base" hangingPunct="0">
              <a:spcBef>
                <a:spcPct val="20000"/>
              </a:spcBef>
              <a:spcAft>
                <a:spcPct val="0"/>
              </a:spcAft>
              <a:buFont typeface="Arial" charset="0"/>
              <a:buChar char="»"/>
              <a:defRPr sz="1600">
                <a:solidFill>
                  <a:schemeClr val="tx1"/>
                </a:solidFill>
                <a:latin typeface="+mn-lt"/>
              </a:defRPr>
            </a:lvl8pPr>
            <a:lvl9pPr marL="3886103" indent="-228594" algn="l" rtl="0" eaLnBrk="0" fontAlgn="base" hangingPunct="0">
              <a:spcBef>
                <a:spcPct val="20000"/>
              </a:spcBef>
              <a:spcAft>
                <a:spcPct val="0"/>
              </a:spcAft>
              <a:buFont typeface="Arial" charset="0"/>
              <a:buChar char="»"/>
              <a:defRPr sz="1600">
                <a:solidFill>
                  <a:schemeClr val="tx1"/>
                </a:solidFill>
                <a:latin typeface="+mn-lt"/>
              </a:defRPr>
            </a:lvl9pPr>
          </a:lstStyle>
          <a:p>
            <a:r>
              <a:rPr lang="en-US" sz="1400" dirty="0"/>
              <a:t>Improve the efficiency of f2f meeting discussion:</a:t>
            </a:r>
          </a:p>
          <a:p>
            <a:pPr marL="836631" lvl="1" indent="-303213">
              <a:buBlip>
                <a:blip r:embed="rId2"/>
              </a:buBlip>
            </a:pPr>
            <a:r>
              <a:rPr lang="en-US" altLang="zh-CN" sz="1200" dirty="0"/>
              <a:t>Rapporteurs and co-rapporteurs shall be physically present at f2f meetings </a:t>
            </a:r>
            <a:r>
              <a:rPr lang="en-US" sz="1200" dirty="0"/>
              <a:t>and related rapporteur calls, take the responsibility of coordinating the discussions, and try his/her best to progress the work according to workplan. For example, summary of opinions is needed to identify main issues for </a:t>
            </a:r>
            <a:r>
              <a:rPr lang="en-US" altLang="zh-CN" sz="1200" dirty="0"/>
              <a:t>controversial topics.</a:t>
            </a:r>
          </a:p>
          <a:p>
            <a:pPr marL="836631" lvl="1" indent="-303213">
              <a:buBlip>
                <a:blip r:embed="rId2"/>
              </a:buBlip>
            </a:pPr>
            <a:r>
              <a:rPr lang="en-US" altLang="zh-CN" sz="1200" dirty="0"/>
              <a:t>Delegates are requested to provide precise comments of technical concerns, constructive way forward to make the f2f discussion progress efficiently. </a:t>
            </a:r>
          </a:p>
          <a:p>
            <a:pPr marL="836631" lvl="1" indent="-303213">
              <a:buBlip>
                <a:blip r:embed="rId2"/>
              </a:buBlip>
            </a:pPr>
            <a:r>
              <a:rPr lang="en-US" sz="1200" dirty="0"/>
              <a:t>Q5 will not be counted into overall TUs as other WG did. Q5 Monday/Tuesday/Wednesday will be used for controversial topics/online drafting session. Topics to be discussed in Q5 will be planned before or during the meeting.  </a:t>
            </a:r>
          </a:p>
        </p:txBody>
      </p:sp>
    </p:spTree>
    <p:extLst>
      <p:ext uri="{BB962C8B-B14F-4D97-AF65-F5344CB8AC3E}">
        <p14:creationId xmlns:p14="http://schemas.microsoft.com/office/powerpoint/2010/main" val="258491413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a:extLst>
              <a:ext uri="{FF2B5EF4-FFF2-40B4-BE49-F238E27FC236}">
                <a16:creationId xmlns:a16="http://schemas.microsoft.com/office/drawing/2014/main" id="{9CA89AAF-FA31-49A7-B806-047228287471}"/>
              </a:ext>
            </a:extLst>
          </p:cNvPr>
          <p:cNvSpPr>
            <a:spLocks noGrp="1"/>
          </p:cNvSpPr>
          <p:nvPr>
            <p:ph idx="1"/>
          </p:nvPr>
        </p:nvSpPr>
        <p:spPr>
          <a:xfrm>
            <a:off x="274211" y="1382118"/>
            <a:ext cx="10476167" cy="4359656"/>
          </a:xfrm>
          <a:solidFill>
            <a:schemeClr val="bg1"/>
          </a:solidFill>
        </p:spPr>
        <p:txBody>
          <a:bodyPr/>
          <a:lstStyle/>
          <a:p>
            <a:r>
              <a:rPr lang="en-US" altLang="zh-CN" sz="1600" b="1" dirty="0"/>
              <a:t>Expectation of SA5 rapporteur role (applicable for all SIDs/WIDs):</a:t>
            </a:r>
          </a:p>
          <a:p>
            <a:pPr lvl="1"/>
            <a:r>
              <a:rPr lang="en-US" altLang="zh-CN" sz="1400" dirty="0"/>
              <a:t>Actively contribute and facilitate the progress of the WI/SI, coordinate the discussion within SA5 and with external groups if necessary</a:t>
            </a:r>
          </a:p>
          <a:p>
            <a:pPr lvl="1"/>
            <a:r>
              <a:rPr lang="en-US" altLang="zh-CN" sz="1400" dirty="0"/>
              <a:t>Prepare </a:t>
            </a:r>
            <a:r>
              <a:rPr lang="en-US" altLang="zh-CN" sz="1400" dirty="0" err="1"/>
              <a:t>tdoc</a:t>
            </a:r>
            <a:r>
              <a:rPr lang="en-US" altLang="zh-CN" sz="1400" dirty="0"/>
              <a:t> sequence list and </a:t>
            </a:r>
            <a:r>
              <a:rPr lang="en-US" altLang="zh-CN" sz="1400" dirty="0" err="1"/>
              <a:t>tdoc</a:t>
            </a:r>
            <a:r>
              <a:rPr lang="en-US" altLang="zh-CN" sz="1400" dirty="0"/>
              <a:t> grouping suggestion before the meeting</a:t>
            </a:r>
          </a:p>
          <a:p>
            <a:pPr lvl="1"/>
            <a:r>
              <a:rPr lang="en-US" altLang="zh-CN" sz="1400" dirty="0"/>
              <a:t>Provide inputs to Rel-20 TU planning/TU consumption for each meeting.</a:t>
            </a:r>
          </a:p>
          <a:p>
            <a:pPr lvl="1"/>
            <a:r>
              <a:rPr lang="en-US" altLang="zh-CN" sz="1400" dirty="0"/>
              <a:t>Provide timely progress report in NWM before closing plenary with clear highlights for external readers with references to the WID/SID objectives.</a:t>
            </a:r>
          </a:p>
          <a:p>
            <a:pPr lvl="1"/>
            <a:r>
              <a:rPr lang="en-US" altLang="zh-CN" sz="1400" dirty="0"/>
              <a:t>Implement any necessary </a:t>
            </a:r>
            <a:r>
              <a:rPr lang="en-US" altLang="zh-CN" sz="1400" dirty="0" err="1"/>
              <a:t>draftCR</a:t>
            </a:r>
            <a:r>
              <a:rPr lang="en-US" altLang="zh-CN" sz="1400" dirty="0"/>
              <a:t>/draft TR/draft TS and facilitate the email approval of </a:t>
            </a:r>
            <a:r>
              <a:rPr lang="en-US" altLang="zh-CN" sz="1400" dirty="0" err="1"/>
              <a:t>draftCR</a:t>
            </a:r>
            <a:r>
              <a:rPr lang="en-US" altLang="zh-CN" sz="1400" dirty="0"/>
              <a:t>/draft TR/draft TS</a:t>
            </a:r>
          </a:p>
          <a:p>
            <a:pPr lvl="1"/>
            <a:r>
              <a:rPr lang="en-US" altLang="zh-CN" sz="1400" dirty="0"/>
              <a:t>Moderate the breakout sessions/offline calls and provide summary report </a:t>
            </a:r>
          </a:p>
          <a:p>
            <a:pPr lvl="1"/>
            <a:r>
              <a:rPr lang="en-US" altLang="zh-CN" sz="1400" dirty="0"/>
              <a:t>Refer to TR 21.900 clause 6.3.2 for Role of the work item rapporteur and 4.1.2 Role of the specification rapporteur</a:t>
            </a:r>
          </a:p>
          <a:p>
            <a:pPr lvl="1"/>
            <a:r>
              <a:rPr lang="en-US" altLang="zh-CN" sz="1400" dirty="0"/>
              <a:t>Be familiar with 3GPP drafting rules as specified in TR 21.801.</a:t>
            </a:r>
            <a:endParaRPr lang="en-US" altLang="zh-CN" sz="1600" dirty="0"/>
          </a:p>
          <a:p>
            <a:r>
              <a:rPr lang="en-US" altLang="zh-CN" sz="1600" dirty="0"/>
              <a:t>If you agree with the expectation above, please provide the nomination (one company one reply email please): </a:t>
            </a:r>
          </a:p>
          <a:p>
            <a:pPr lvl="1"/>
            <a:r>
              <a:rPr lang="en-US" altLang="zh-CN" sz="1400" dirty="0"/>
              <a:t>Please consider the guidance (bullet 2/3/4/5) provided in Rel-19 </a:t>
            </a:r>
            <a:r>
              <a:rPr lang="en-US" altLang="zh-CN" sz="1400" dirty="0" err="1"/>
              <a:t>Rapporteurship</a:t>
            </a:r>
            <a:r>
              <a:rPr lang="en-US" altLang="zh-CN" sz="1400" dirty="0"/>
              <a:t> document SP-230746 from SA. Constraints for rapporteurs are not applicable to mini WIDs.</a:t>
            </a:r>
          </a:p>
          <a:p>
            <a:pPr lvl="1"/>
            <a:r>
              <a:rPr lang="en-US" altLang="zh-CN" sz="1400" dirty="0"/>
              <a:t>Indicate if the nomination is for the role of Primary Rapporteur. </a:t>
            </a:r>
          </a:p>
          <a:p>
            <a:pPr lvl="1"/>
            <a:r>
              <a:rPr lang="en-US" altLang="zh-CN" sz="1400" dirty="0"/>
              <a:t>Indicate if the nomination is for the role of Secondary Rapporteur. </a:t>
            </a:r>
          </a:p>
          <a:p>
            <a:pPr lvl="1"/>
            <a:r>
              <a:rPr lang="en-US" altLang="zh-CN" sz="1400" dirty="0"/>
              <a:t>The work responsibility of Primary/Secondary Rapporteurs shall be clearly described if there are proposals for co-rapporteurs.</a:t>
            </a:r>
            <a:endParaRPr lang="en-US" altLang="zh-CN" sz="1600" dirty="0"/>
          </a:p>
        </p:txBody>
      </p:sp>
      <p:sp>
        <p:nvSpPr>
          <p:cNvPr id="5" name="Title 1">
            <a:extLst>
              <a:ext uri="{FF2B5EF4-FFF2-40B4-BE49-F238E27FC236}">
                <a16:creationId xmlns:a16="http://schemas.microsoft.com/office/drawing/2014/main" id="{073F59A7-440E-4416-88BF-66D0F759279D}"/>
              </a:ext>
            </a:extLst>
          </p:cNvPr>
          <p:cNvSpPr>
            <a:spLocks noGrp="1"/>
          </p:cNvSpPr>
          <p:nvPr>
            <p:ph type="title"/>
          </p:nvPr>
        </p:nvSpPr>
        <p:spPr>
          <a:xfrm>
            <a:off x="652463" y="228600"/>
            <a:ext cx="9102725" cy="1143000"/>
          </a:xfrm>
        </p:spPr>
        <p:txBody>
          <a:bodyPr/>
          <a:lstStyle/>
          <a:p>
            <a:r>
              <a:rPr lang="fr-FR" altLang="zh-CN" dirty="0"/>
              <a:t>Expectation of SA5 rapporteur </a:t>
            </a:r>
            <a:r>
              <a:rPr lang="fr-FR" altLang="zh-CN" dirty="0" err="1"/>
              <a:t>role</a:t>
            </a:r>
            <a:endParaRPr lang="zh-CN" altLang="en-US" dirty="0"/>
          </a:p>
        </p:txBody>
      </p:sp>
    </p:spTree>
    <p:extLst>
      <p:ext uri="{BB962C8B-B14F-4D97-AF65-F5344CB8AC3E}">
        <p14:creationId xmlns:p14="http://schemas.microsoft.com/office/powerpoint/2010/main" val="1532675594"/>
      </p:ext>
    </p:extLst>
  </p:cSld>
  <p:clrMapOvr>
    <a:masterClrMapping/>
  </p:clrMapOvr>
  <p:transition spd="slow"/>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Title 1">
            <a:extLst>
              <a:ext uri="{FF2B5EF4-FFF2-40B4-BE49-F238E27FC236}">
                <a16:creationId xmlns:a16="http://schemas.microsoft.com/office/drawing/2014/main" id="{A07DB2E9-956B-42FA-992B-0F25E0DCD4B4}"/>
              </a:ext>
            </a:extLst>
          </p:cNvPr>
          <p:cNvSpPr>
            <a:spLocks noGrp="1"/>
          </p:cNvSpPr>
          <p:nvPr>
            <p:ph type="ctrTitle"/>
          </p:nvPr>
        </p:nvSpPr>
        <p:spPr>
          <a:xfrm>
            <a:off x="1494968" y="4742243"/>
            <a:ext cx="7772400" cy="1101725"/>
          </a:xfrm>
        </p:spPr>
        <p:txBody>
          <a:bodyPr/>
          <a:lstStyle/>
          <a:p>
            <a:pPr>
              <a:defRPr/>
            </a:pPr>
            <a:r>
              <a:rPr lang="en-US" altLang="en-US" sz="3600" b="1" i="1" kern="1200" dirty="0">
                <a:solidFill>
                  <a:srgbClr val="C00000"/>
                </a:solidFill>
                <a:effectLst>
                  <a:outerShdw blurRad="38100" dist="38100" dir="2700000" algn="tl">
                    <a:srgbClr val="000000">
                      <a:alpha val="43137"/>
                    </a:srgbClr>
                  </a:outerShdw>
                </a:effectLst>
                <a:latin typeface="Arial" panose="020B0604020202020204" pitchFamily="34" charset="0"/>
                <a:ea typeface="+mn-ea"/>
                <a:cs typeface="Arial" panose="020B0604020202020204" pitchFamily="34" charset="0"/>
              </a:rPr>
              <a:t>Thank You</a:t>
            </a:r>
            <a:r>
              <a:rPr lang="hu-HU" altLang="en-US" sz="3600" b="1" i="1" kern="1200" dirty="0">
                <a:solidFill>
                  <a:srgbClr val="C00000"/>
                </a:solidFill>
                <a:effectLst>
                  <a:outerShdw blurRad="38100" dist="38100" dir="2700000" algn="tl">
                    <a:srgbClr val="000000">
                      <a:alpha val="43137"/>
                    </a:srgbClr>
                  </a:outerShdw>
                </a:effectLst>
                <a:latin typeface="Arial" panose="020B0604020202020204" pitchFamily="34" charset="0"/>
                <a:ea typeface="+mn-ea"/>
                <a:cs typeface="Arial" panose="020B0604020202020204" pitchFamily="34" charset="0"/>
              </a:rPr>
              <a:t> </a:t>
            </a:r>
            <a:r>
              <a:rPr lang="en-US" altLang="en-US" sz="3600" b="1" i="1" kern="1200" dirty="0">
                <a:solidFill>
                  <a:srgbClr val="C00000"/>
                </a:solidFill>
                <a:effectLst>
                  <a:outerShdw blurRad="38100" dist="38100" dir="2700000" algn="tl">
                    <a:srgbClr val="000000">
                      <a:alpha val="43137"/>
                    </a:srgbClr>
                  </a:outerShdw>
                </a:effectLst>
                <a:latin typeface="Arial" panose="020B0604020202020204" pitchFamily="34" charset="0"/>
                <a:ea typeface="+mn-ea"/>
                <a:cs typeface="Arial" panose="020B0604020202020204" pitchFamily="34" charset="0"/>
              </a:rPr>
              <a:t>!</a:t>
            </a:r>
          </a:p>
        </p:txBody>
      </p:sp>
      <p:sp>
        <p:nvSpPr>
          <p:cNvPr id="7" name="Title 1">
            <a:extLst>
              <a:ext uri="{FF2B5EF4-FFF2-40B4-BE49-F238E27FC236}">
                <a16:creationId xmlns:a16="http://schemas.microsoft.com/office/drawing/2014/main" id="{7522860A-F987-4196-949F-750DE8446454}"/>
              </a:ext>
            </a:extLst>
          </p:cNvPr>
          <p:cNvSpPr txBox="1">
            <a:spLocks/>
          </p:cNvSpPr>
          <p:nvPr/>
        </p:nvSpPr>
        <p:spPr bwMode="auto">
          <a:xfrm>
            <a:off x="651933" y="228600"/>
            <a:ext cx="9103784"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3200">
                <a:solidFill>
                  <a:srgbClr val="FF0000"/>
                </a:solidFill>
                <a:latin typeface="+mj-lt"/>
                <a:ea typeface="+mj-ea"/>
                <a:cs typeface="+mj-cs"/>
              </a:defRPr>
            </a:lvl1pPr>
            <a:lvl2pPr algn="ctr" rtl="0" eaLnBrk="0" fontAlgn="base" hangingPunct="0">
              <a:spcBef>
                <a:spcPct val="0"/>
              </a:spcBef>
              <a:spcAft>
                <a:spcPct val="0"/>
              </a:spcAft>
              <a:defRPr sz="3200">
                <a:solidFill>
                  <a:srgbClr val="FF0000"/>
                </a:solidFill>
                <a:latin typeface="Calibri" pitchFamily="34" charset="0"/>
              </a:defRPr>
            </a:lvl2pPr>
            <a:lvl3pPr algn="ctr" rtl="0" eaLnBrk="0" fontAlgn="base" hangingPunct="0">
              <a:spcBef>
                <a:spcPct val="0"/>
              </a:spcBef>
              <a:spcAft>
                <a:spcPct val="0"/>
              </a:spcAft>
              <a:defRPr sz="3200">
                <a:solidFill>
                  <a:srgbClr val="FF0000"/>
                </a:solidFill>
                <a:latin typeface="Calibri" pitchFamily="34" charset="0"/>
              </a:defRPr>
            </a:lvl3pPr>
            <a:lvl4pPr algn="ctr" rtl="0" eaLnBrk="0" fontAlgn="base" hangingPunct="0">
              <a:spcBef>
                <a:spcPct val="0"/>
              </a:spcBef>
              <a:spcAft>
                <a:spcPct val="0"/>
              </a:spcAft>
              <a:defRPr sz="3200">
                <a:solidFill>
                  <a:srgbClr val="FF0000"/>
                </a:solidFill>
                <a:latin typeface="Calibri" pitchFamily="34" charset="0"/>
              </a:defRPr>
            </a:lvl4pPr>
            <a:lvl5pPr algn="ctr" rtl="0" eaLnBrk="0" fontAlgn="base" hangingPunct="0">
              <a:spcBef>
                <a:spcPct val="0"/>
              </a:spcBef>
              <a:spcAft>
                <a:spcPct val="0"/>
              </a:spcAft>
              <a:defRPr sz="3200">
                <a:solidFill>
                  <a:srgbClr val="FF0000"/>
                </a:solidFill>
                <a:latin typeface="Calibri" pitchFamily="34" charset="0"/>
              </a:defRPr>
            </a:lvl5pPr>
            <a:lvl6pPr marL="457189" algn="ctr" rtl="0" eaLnBrk="0" fontAlgn="base" hangingPunct="0">
              <a:spcBef>
                <a:spcPct val="0"/>
              </a:spcBef>
              <a:spcAft>
                <a:spcPct val="0"/>
              </a:spcAft>
              <a:defRPr sz="3200">
                <a:solidFill>
                  <a:srgbClr val="FF0000"/>
                </a:solidFill>
                <a:latin typeface="Calibri" pitchFamily="34" charset="0"/>
              </a:defRPr>
            </a:lvl6pPr>
            <a:lvl7pPr marL="914377" algn="ctr" rtl="0" eaLnBrk="0" fontAlgn="base" hangingPunct="0">
              <a:spcBef>
                <a:spcPct val="0"/>
              </a:spcBef>
              <a:spcAft>
                <a:spcPct val="0"/>
              </a:spcAft>
              <a:defRPr sz="3200">
                <a:solidFill>
                  <a:srgbClr val="FF0000"/>
                </a:solidFill>
                <a:latin typeface="Calibri" pitchFamily="34" charset="0"/>
              </a:defRPr>
            </a:lvl7pPr>
            <a:lvl8pPr marL="1371566" algn="ctr" rtl="0" eaLnBrk="0" fontAlgn="base" hangingPunct="0">
              <a:spcBef>
                <a:spcPct val="0"/>
              </a:spcBef>
              <a:spcAft>
                <a:spcPct val="0"/>
              </a:spcAft>
              <a:defRPr sz="3200">
                <a:solidFill>
                  <a:srgbClr val="FF0000"/>
                </a:solidFill>
                <a:latin typeface="Calibri" pitchFamily="34" charset="0"/>
              </a:defRPr>
            </a:lvl8pPr>
            <a:lvl9pPr marL="1828754" algn="ctr" rtl="0" eaLnBrk="0" fontAlgn="base" hangingPunct="0">
              <a:spcBef>
                <a:spcPct val="0"/>
              </a:spcBef>
              <a:spcAft>
                <a:spcPct val="0"/>
              </a:spcAft>
              <a:defRPr sz="3200">
                <a:solidFill>
                  <a:srgbClr val="FF0000"/>
                </a:solidFill>
                <a:latin typeface="Calibri" pitchFamily="34" charset="0"/>
              </a:defRPr>
            </a:lvl9pPr>
          </a:lstStyle>
          <a:p>
            <a:r>
              <a:rPr lang="en-US" altLang="zh-CN" sz="3600" kern="0" dirty="0"/>
              <a:t>Final remarks</a:t>
            </a:r>
            <a:endParaRPr lang="zh-CN" altLang="en-US" sz="3600" kern="0" dirty="0"/>
          </a:p>
        </p:txBody>
      </p:sp>
      <p:sp>
        <p:nvSpPr>
          <p:cNvPr id="8" name="Content Placeholder 2">
            <a:extLst>
              <a:ext uri="{FF2B5EF4-FFF2-40B4-BE49-F238E27FC236}">
                <a16:creationId xmlns:a16="http://schemas.microsoft.com/office/drawing/2014/main" id="{F984DF9E-F7D0-45D9-BD68-B8A43993D043}"/>
              </a:ext>
            </a:extLst>
          </p:cNvPr>
          <p:cNvSpPr txBox="1">
            <a:spLocks/>
          </p:cNvSpPr>
          <p:nvPr/>
        </p:nvSpPr>
        <p:spPr bwMode="auto">
          <a:xfrm>
            <a:off x="504031" y="1410345"/>
            <a:ext cx="11183938" cy="33898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0" indent="0" algn="ctr" rtl="0" eaLnBrk="0" fontAlgn="base" hangingPunct="0">
              <a:spcBef>
                <a:spcPct val="20000"/>
              </a:spcBef>
              <a:spcAft>
                <a:spcPct val="0"/>
              </a:spcAft>
              <a:buNone/>
              <a:defRPr sz="2800">
                <a:solidFill>
                  <a:schemeClr val="tx1"/>
                </a:solidFill>
                <a:latin typeface="+mn-lt"/>
                <a:ea typeface="+mn-ea"/>
                <a:cs typeface="+mn-cs"/>
              </a:defRPr>
            </a:lvl1pPr>
            <a:lvl2pPr marL="457189" indent="0" algn="ctr" rtl="0" eaLnBrk="0" fontAlgn="base" hangingPunct="0">
              <a:spcBef>
                <a:spcPct val="20000"/>
              </a:spcBef>
              <a:spcAft>
                <a:spcPct val="0"/>
              </a:spcAft>
              <a:buClr>
                <a:srgbClr val="C00000"/>
              </a:buClr>
              <a:buFont typeface="Arial" panose="020B0604020202020204" pitchFamily="34" charset="0"/>
              <a:buNone/>
              <a:defRPr sz="2400">
                <a:solidFill>
                  <a:schemeClr val="tx1"/>
                </a:solidFill>
                <a:latin typeface="+mn-lt"/>
              </a:defRPr>
            </a:lvl2pPr>
            <a:lvl3pPr marL="914377" indent="0" algn="ctr" rtl="0" eaLnBrk="0" fontAlgn="base" hangingPunct="0">
              <a:spcBef>
                <a:spcPct val="20000"/>
              </a:spcBef>
              <a:spcAft>
                <a:spcPct val="0"/>
              </a:spcAft>
              <a:buFont typeface="Arial" panose="020B0604020202020204" pitchFamily="34" charset="0"/>
              <a:buNone/>
              <a:defRPr sz="2000">
                <a:solidFill>
                  <a:schemeClr val="tx1"/>
                </a:solidFill>
                <a:latin typeface="+mn-lt"/>
              </a:defRPr>
            </a:lvl3pPr>
            <a:lvl4pPr marL="1371566" indent="0" algn="ctr" rtl="0" eaLnBrk="0" fontAlgn="base" hangingPunct="0">
              <a:spcBef>
                <a:spcPct val="20000"/>
              </a:spcBef>
              <a:spcAft>
                <a:spcPct val="0"/>
              </a:spcAft>
              <a:buFont typeface="Arial" panose="020B0604020202020204" pitchFamily="34" charset="0"/>
              <a:buNone/>
              <a:defRPr sz="2000">
                <a:solidFill>
                  <a:schemeClr val="tx1"/>
                </a:solidFill>
                <a:latin typeface="+mn-lt"/>
              </a:defRPr>
            </a:lvl4pPr>
            <a:lvl5pPr marL="1828754" indent="0" algn="ctr" rtl="0" eaLnBrk="0" fontAlgn="base" hangingPunct="0">
              <a:spcBef>
                <a:spcPct val="20000"/>
              </a:spcBef>
              <a:spcAft>
                <a:spcPct val="0"/>
              </a:spcAft>
              <a:buFont typeface="Arial" panose="020B0604020202020204" pitchFamily="34" charset="0"/>
              <a:buNone/>
              <a:defRPr sz="1600">
                <a:solidFill>
                  <a:schemeClr val="tx1"/>
                </a:solidFill>
                <a:latin typeface="+mn-lt"/>
              </a:defRPr>
            </a:lvl5pPr>
            <a:lvl6pPr marL="2285943" indent="0" algn="ctr" rtl="0" eaLnBrk="0" fontAlgn="base" hangingPunct="0">
              <a:spcBef>
                <a:spcPct val="20000"/>
              </a:spcBef>
              <a:spcAft>
                <a:spcPct val="0"/>
              </a:spcAft>
              <a:buFont typeface="Arial" charset="0"/>
              <a:buNone/>
              <a:defRPr sz="1600">
                <a:solidFill>
                  <a:schemeClr val="tx1"/>
                </a:solidFill>
                <a:latin typeface="+mn-lt"/>
              </a:defRPr>
            </a:lvl6pPr>
            <a:lvl7pPr marL="2743131" indent="0" algn="ctr" rtl="0" eaLnBrk="0" fontAlgn="base" hangingPunct="0">
              <a:spcBef>
                <a:spcPct val="20000"/>
              </a:spcBef>
              <a:spcAft>
                <a:spcPct val="0"/>
              </a:spcAft>
              <a:buFont typeface="Arial" charset="0"/>
              <a:buNone/>
              <a:defRPr sz="1600">
                <a:solidFill>
                  <a:schemeClr val="tx1"/>
                </a:solidFill>
                <a:latin typeface="+mn-lt"/>
              </a:defRPr>
            </a:lvl7pPr>
            <a:lvl8pPr marL="3200320" indent="0" algn="ctr" rtl="0" eaLnBrk="0" fontAlgn="base" hangingPunct="0">
              <a:spcBef>
                <a:spcPct val="20000"/>
              </a:spcBef>
              <a:spcAft>
                <a:spcPct val="0"/>
              </a:spcAft>
              <a:buFont typeface="Arial" charset="0"/>
              <a:buNone/>
              <a:defRPr sz="1600">
                <a:solidFill>
                  <a:schemeClr val="tx1"/>
                </a:solidFill>
                <a:latin typeface="+mn-lt"/>
              </a:defRPr>
            </a:lvl8pPr>
            <a:lvl9pPr marL="3657509" indent="0" algn="ctr" rtl="0" eaLnBrk="0" fontAlgn="base" hangingPunct="0">
              <a:spcBef>
                <a:spcPct val="20000"/>
              </a:spcBef>
              <a:spcAft>
                <a:spcPct val="0"/>
              </a:spcAft>
              <a:buFont typeface="Arial" charset="0"/>
              <a:buNone/>
              <a:defRPr sz="1600">
                <a:solidFill>
                  <a:schemeClr val="tx1"/>
                </a:solidFill>
                <a:latin typeface="+mn-lt"/>
              </a:defRPr>
            </a:lvl9pPr>
          </a:lstStyle>
          <a:p>
            <a:pPr marL="457189" indent="-457189" algn="l">
              <a:buBlip>
                <a:blip r:embed="rId2"/>
              </a:buBlip>
            </a:pPr>
            <a:r>
              <a:rPr lang="en-US" altLang="zh-CN" sz="2000" dirty="0"/>
              <a:t>SA5’s work is an important component in a large eco-system. </a:t>
            </a:r>
          </a:p>
          <a:p>
            <a:pPr marL="457189" indent="-457189" algn="l">
              <a:buBlip>
                <a:blip r:embed="rId2"/>
              </a:buBlip>
            </a:pPr>
            <a:r>
              <a:rPr lang="en-US" altLang="zh-CN" sz="2000" dirty="0"/>
              <a:t>Encourage companies and delegates to keep positive and collaborative attitude, be creative, open-minded.</a:t>
            </a:r>
          </a:p>
          <a:p>
            <a:pPr marL="457189" indent="-457189" algn="l">
              <a:buBlip>
                <a:blip r:embed="rId2"/>
              </a:buBlip>
            </a:pPr>
            <a:r>
              <a:rPr lang="en-US" altLang="zh-CN" sz="2000" dirty="0"/>
              <a:t>Rapporteurs and interested companies are encouraged to keep close track of the technical progress of related discussion within 3GPP and SDOs outside of 3GPP. Progress presentations on dedicated technical topics are welcome to keep SA5 updated of the related discussion.  </a:t>
            </a:r>
          </a:p>
          <a:p>
            <a:pPr marL="457189" indent="-457189" algn="l">
              <a:buBlip>
                <a:blip r:embed="rId2"/>
              </a:buBlip>
            </a:pPr>
            <a:r>
              <a:rPr lang="en-US" altLang="zh-CN" sz="2000" dirty="0"/>
              <a:t>Chair would be happy to help on:</a:t>
            </a:r>
          </a:p>
          <a:p>
            <a:pPr marL="742932" lvl="1" indent="-285744" algn="l">
              <a:buFont typeface="Arial" panose="020B0604020202020204" pitchFamily="34" charset="0"/>
              <a:buChar char="•"/>
            </a:pPr>
            <a:r>
              <a:rPr lang="en-US" altLang="zh-CN" sz="1800" dirty="0"/>
              <a:t>Coordinate joint meetings if needed based on the working progress</a:t>
            </a:r>
          </a:p>
          <a:p>
            <a:pPr marL="742932" lvl="1" indent="-285744" algn="l">
              <a:buFont typeface="Arial" panose="020B0604020202020204" pitchFamily="34" charset="0"/>
              <a:buChar char="•"/>
            </a:pPr>
            <a:r>
              <a:rPr lang="en-US" altLang="zh-CN" sz="1800" dirty="0"/>
              <a:t>Coordinate SA5 highlights inputs and tech articles in ETSI website</a:t>
            </a:r>
          </a:p>
          <a:p>
            <a:pPr marL="742932" lvl="1" indent="-285744" algn="l">
              <a:buFont typeface="Arial" panose="020B0604020202020204" pitchFamily="34" charset="0"/>
              <a:buChar char="•"/>
            </a:pPr>
            <a:r>
              <a:rPr lang="en-US" altLang="zh-CN" sz="1800" dirty="0"/>
              <a:t>Represent SA5 and promote SA5 achievement in external fora </a:t>
            </a:r>
          </a:p>
        </p:txBody>
      </p:sp>
    </p:spTree>
  </p:cSld>
  <p:clrMapOvr>
    <a:masterClrMapping/>
  </p:clrMapOvr>
  <p:transition spd="slow"/>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F73D48-8285-483D-8307-A78B78012FB1}"/>
              </a:ext>
            </a:extLst>
          </p:cNvPr>
          <p:cNvSpPr>
            <a:spLocks noGrp="1"/>
          </p:cNvSpPr>
          <p:nvPr>
            <p:ph type="title"/>
          </p:nvPr>
        </p:nvSpPr>
        <p:spPr>
          <a:xfrm>
            <a:off x="824211" y="2541104"/>
            <a:ext cx="9103784" cy="1143000"/>
          </a:xfrm>
        </p:spPr>
        <p:txBody>
          <a:bodyPr/>
          <a:lstStyle/>
          <a:p>
            <a:r>
              <a:rPr lang="en-US" altLang="zh-CN" dirty="0"/>
              <a:t>The following slides are to be updated based on the agreement </a:t>
            </a:r>
            <a:endParaRPr lang="zh-CN" altLang="en-US" dirty="0"/>
          </a:p>
        </p:txBody>
      </p:sp>
    </p:spTree>
    <p:extLst>
      <p:ext uri="{BB962C8B-B14F-4D97-AF65-F5344CB8AC3E}">
        <p14:creationId xmlns:p14="http://schemas.microsoft.com/office/powerpoint/2010/main" val="3951664115"/>
      </p:ext>
    </p:extLst>
  </p:cSld>
  <p:clrMapOvr>
    <a:masterClrMapping/>
  </p:clrMapOvr>
  <p:transition spd="slow"/>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8A984077-3659-4F13-90C5-13A96A7D8820}"/>
              </a:ext>
            </a:extLst>
          </p:cNvPr>
          <p:cNvSpPr txBox="1">
            <a:spLocks/>
          </p:cNvSpPr>
          <p:nvPr/>
        </p:nvSpPr>
        <p:spPr bwMode="auto">
          <a:xfrm>
            <a:off x="182823" y="180884"/>
            <a:ext cx="10180377" cy="3886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defRPr sz="3200">
                <a:solidFill>
                  <a:srgbClr val="FF0000"/>
                </a:solidFill>
                <a:latin typeface="+mj-lt"/>
                <a:ea typeface="+mj-ea"/>
                <a:cs typeface="+mj-cs"/>
              </a:defRPr>
            </a:lvl1pPr>
            <a:lvl2pPr algn="ctr">
              <a:defRPr sz="4200">
                <a:solidFill>
                  <a:srgbClr val="FF0000"/>
                </a:solidFill>
                <a:latin typeface="Calibri" pitchFamily="34" charset="0"/>
              </a:defRPr>
            </a:lvl2pPr>
            <a:lvl3pPr algn="ctr">
              <a:defRPr sz="4200">
                <a:solidFill>
                  <a:srgbClr val="FF0000"/>
                </a:solidFill>
                <a:latin typeface="Calibri" pitchFamily="34" charset="0"/>
              </a:defRPr>
            </a:lvl3pPr>
            <a:lvl4pPr algn="ctr">
              <a:defRPr sz="4200">
                <a:solidFill>
                  <a:srgbClr val="FF0000"/>
                </a:solidFill>
                <a:latin typeface="Calibri" pitchFamily="34" charset="0"/>
              </a:defRPr>
            </a:lvl4pPr>
            <a:lvl5pPr algn="ctr">
              <a:defRPr sz="4200">
                <a:solidFill>
                  <a:srgbClr val="FF0000"/>
                </a:solidFill>
                <a:latin typeface="Calibri" pitchFamily="34" charset="0"/>
              </a:defRPr>
            </a:lvl5pPr>
            <a:lvl6pPr marL="609585" algn="ctr" eaLnBrk="0" fontAlgn="base" hangingPunct="0">
              <a:spcBef>
                <a:spcPct val="0"/>
              </a:spcBef>
              <a:spcAft>
                <a:spcPct val="0"/>
              </a:spcAft>
              <a:defRPr sz="4267">
                <a:solidFill>
                  <a:srgbClr val="FF0000"/>
                </a:solidFill>
                <a:latin typeface="Calibri" pitchFamily="34" charset="0"/>
              </a:defRPr>
            </a:lvl6pPr>
            <a:lvl7pPr marL="1219170" algn="ctr" eaLnBrk="0" fontAlgn="base" hangingPunct="0">
              <a:spcBef>
                <a:spcPct val="0"/>
              </a:spcBef>
              <a:spcAft>
                <a:spcPct val="0"/>
              </a:spcAft>
              <a:defRPr sz="4267">
                <a:solidFill>
                  <a:srgbClr val="FF0000"/>
                </a:solidFill>
                <a:latin typeface="Calibri" pitchFamily="34" charset="0"/>
              </a:defRPr>
            </a:lvl7pPr>
            <a:lvl8pPr marL="1828754" algn="ctr" eaLnBrk="0" fontAlgn="base" hangingPunct="0">
              <a:spcBef>
                <a:spcPct val="0"/>
              </a:spcBef>
              <a:spcAft>
                <a:spcPct val="0"/>
              </a:spcAft>
              <a:defRPr sz="4267">
                <a:solidFill>
                  <a:srgbClr val="FF0000"/>
                </a:solidFill>
                <a:latin typeface="Calibri" pitchFamily="34" charset="0"/>
              </a:defRPr>
            </a:lvl8pPr>
            <a:lvl9pPr marL="2438339" algn="ctr" eaLnBrk="0" fontAlgn="base" hangingPunct="0">
              <a:spcBef>
                <a:spcPct val="0"/>
              </a:spcBef>
              <a:spcAft>
                <a:spcPct val="0"/>
              </a:spcAft>
              <a:defRPr sz="4267">
                <a:solidFill>
                  <a:srgbClr val="FF0000"/>
                </a:solidFill>
                <a:latin typeface="Calibri" pitchFamily="34" charset="0"/>
              </a:defRPr>
            </a:lvl9pPr>
          </a:lstStyle>
          <a:p>
            <a:r>
              <a:rPr lang="en-GB" sz="2400" dirty="0"/>
              <a:t>Release 20 timeline– figure with SA5 (recommended by SA5 leaders in SA5#158)</a:t>
            </a:r>
            <a:endParaRPr lang="en-US" sz="2400" dirty="0"/>
          </a:p>
        </p:txBody>
      </p:sp>
      <p:sp>
        <p:nvSpPr>
          <p:cNvPr id="5" name="TextBox 4">
            <a:extLst>
              <a:ext uri="{FF2B5EF4-FFF2-40B4-BE49-F238E27FC236}">
                <a16:creationId xmlns:a16="http://schemas.microsoft.com/office/drawing/2014/main" id="{CC9D6E06-390E-4FA7-BB1E-A8E98C2619A8}"/>
              </a:ext>
            </a:extLst>
          </p:cNvPr>
          <p:cNvSpPr txBox="1"/>
          <p:nvPr/>
        </p:nvSpPr>
        <p:spPr>
          <a:xfrm>
            <a:off x="7856225" y="6020895"/>
            <a:ext cx="1475084" cy="253916"/>
          </a:xfrm>
          <a:prstGeom prst="rect">
            <a:avLst/>
          </a:prstGeom>
          <a:solidFill>
            <a:schemeClr val="bg1">
              <a:lumMod val="85000"/>
            </a:schemeClr>
          </a:solidFill>
        </p:spPr>
        <p:txBody>
          <a:bodyPr wrap="none" rtlCol="0">
            <a:spAutoFit/>
          </a:bodyPr>
          <a:lstStyle/>
          <a:p>
            <a:r>
              <a:rPr lang="en-US" altLang="zh-CN" sz="1050" b="1" dirty="0">
                <a:latin typeface="+mn-lt"/>
              </a:rPr>
              <a:t>Reference</a:t>
            </a:r>
            <a:r>
              <a:rPr lang="zh-CN" altLang="en-US" sz="1050" b="1" dirty="0">
                <a:latin typeface="+mn-lt"/>
              </a:rPr>
              <a:t>：</a:t>
            </a:r>
            <a:r>
              <a:rPr lang="en-US" altLang="zh-CN" sz="1050" b="1">
                <a:latin typeface="+mn-lt"/>
              </a:rPr>
              <a:t>SP-241572</a:t>
            </a:r>
            <a:endParaRPr lang="zh-CN" altLang="en-US" sz="1050" b="1" dirty="0">
              <a:latin typeface="+mn-lt"/>
            </a:endParaRPr>
          </a:p>
        </p:txBody>
      </p:sp>
      <p:cxnSp>
        <p:nvCxnSpPr>
          <p:cNvPr id="6" name="Straight Connector 5">
            <a:extLst>
              <a:ext uri="{FF2B5EF4-FFF2-40B4-BE49-F238E27FC236}">
                <a16:creationId xmlns:a16="http://schemas.microsoft.com/office/drawing/2014/main" id="{8825BC30-4374-41AE-A8F8-A0832B63377E}"/>
              </a:ext>
            </a:extLst>
          </p:cNvPr>
          <p:cNvCxnSpPr>
            <a:cxnSpLocks noChangeShapeType="1"/>
          </p:cNvCxnSpPr>
          <p:nvPr/>
        </p:nvCxnSpPr>
        <p:spPr bwMode="auto">
          <a:xfrm>
            <a:off x="401314" y="1584861"/>
            <a:ext cx="0" cy="4261048"/>
          </a:xfrm>
          <a:prstGeom prst="line">
            <a:avLst/>
          </a:prstGeom>
          <a:noFill/>
          <a:ln w="28575" algn="ctr">
            <a:solidFill>
              <a:schemeClr val="accent4">
                <a:lumMod val="40000"/>
                <a:lumOff val="60000"/>
              </a:schemeClr>
            </a:solidFill>
            <a:round/>
            <a:headEnd/>
            <a:tailEnd/>
          </a:ln>
        </p:spPr>
      </p:cxnSp>
      <p:cxnSp>
        <p:nvCxnSpPr>
          <p:cNvPr id="7" name="Straight Connector 6">
            <a:extLst>
              <a:ext uri="{FF2B5EF4-FFF2-40B4-BE49-F238E27FC236}">
                <a16:creationId xmlns:a16="http://schemas.microsoft.com/office/drawing/2014/main" id="{BF6AAAD5-FC0C-4E94-B9B9-1431C7554E57}"/>
              </a:ext>
            </a:extLst>
          </p:cNvPr>
          <p:cNvCxnSpPr>
            <a:cxnSpLocks/>
          </p:cNvCxnSpPr>
          <p:nvPr/>
        </p:nvCxnSpPr>
        <p:spPr bwMode="auto">
          <a:xfrm>
            <a:off x="466835" y="1134523"/>
            <a:ext cx="2334358" cy="0"/>
          </a:xfrm>
          <a:prstGeom prst="line">
            <a:avLst/>
          </a:prstGeom>
          <a:ln>
            <a:solidFill>
              <a:schemeClr val="accent4">
                <a:lumMod val="40000"/>
                <a:lumOff val="60000"/>
              </a:schemeClr>
            </a:solidFill>
            <a:headEnd type="none" w="med" len="med"/>
            <a:tailEnd type="none" w="med" len="med"/>
          </a:ln>
        </p:spPr>
        <p:style>
          <a:lnRef idx="1">
            <a:schemeClr val="accent3"/>
          </a:lnRef>
          <a:fillRef idx="0">
            <a:schemeClr val="accent3"/>
          </a:fillRef>
          <a:effectRef idx="0">
            <a:schemeClr val="accent3"/>
          </a:effectRef>
          <a:fontRef idx="minor">
            <a:schemeClr val="tx1"/>
          </a:fontRef>
        </p:style>
      </p:cxnSp>
      <p:cxnSp>
        <p:nvCxnSpPr>
          <p:cNvPr id="8" name="Straight Connector 114">
            <a:extLst>
              <a:ext uri="{FF2B5EF4-FFF2-40B4-BE49-F238E27FC236}">
                <a16:creationId xmlns:a16="http://schemas.microsoft.com/office/drawing/2014/main" id="{CC4152B3-0094-40FE-9588-E83659B48B7A}"/>
              </a:ext>
            </a:extLst>
          </p:cNvPr>
          <p:cNvCxnSpPr>
            <a:cxnSpLocks noChangeShapeType="1"/>
          </p:cNvCxnSpPr>
          <p:nvPr/>
        </p:nvCxnSpPr>
        <p:spPr bwMode="auto">
          <a:xfrm flipH="1">
            <a:off x="2510488" y="1598408"/>
            <a:ext cx="40930" cy="4204252"/>
          </a:xfrm>
          <a:prstGeom prst="line">
            <a:avLst/>
          </a:prstGeom>
          <a:ln>
            <a:solidFill>
              <a:srgbClr val="C00000"/>
            </a:solidFill>
            <a:headEnd/>
            <a:tailEnd/>
          </a:ln>
        </p:spPr>
        <p:style>
          <a:lnRef idx="3">
            <a:schemeClr val="accent2"/>
          </a:lnRef>
          <a:fillRef idx="0">
            <a:schemeClr val="accent2"/>
          </a:fillRef>
          <a:effectRef idx="2">
            <a:schemeClr val="accent2"/>
          </a:effectRef>
          <a:fontRef idx="minor">
            <a:schemeClr val="tx1"/>
          </a:fontRef>
        </p:style>
      </p:cxnSp>
      <p:cxnSp>
        <p:nvCxnSpPr>
          <p:cNvPr id="9" name="Straight Connector 114">
            <a:extLst>
              <a:ext uri="{FF2B5EF4-FFF2-40B4-BE49-F238E27FC236}">
                <a16:creationId xmlns:a16="http://schemas.microsoft.com/office/drawing/2014/main" id="{420021ED-8D36-4715-B2D3-4851E3048DC0}"/>
              </a:ext>
            </a:extLst>
          </p:cNvPr>
          <p:cNvCxnSpPr>
            <a:cxnSpLocks noChangeShapeType="1"/>
          </p:cNvCxnSpPr>
          <p:nvPr/>
        </p:nvCxnSpPr>
        <p:spPr bwMode="auto">
          <a:xfrm>
            <a:off x="1015730" y="1584861"/>
            <a:ext cx="0" cy="4261048"/>
          </a:xfrm>
          <a:prstGeom prst="line">
            <a:avLst/>
          </a:prstGeom>
          <a:noFill/>
          <a:ln w="9525" algn="ctr">
            <a:solidFill>
              <a:schemeClr val="accent4">
                <a:lumMod val="40000"/>
                <a:lumOff val="60000"/>
              </a:schemeClr>
            </a:solidFill>
            <a:prstDash val="dash"/>
            <a:round/>
            <a:headEnd/>
            <a:tailEnd/>
          </a:ln>
        </p:spPr>
      </p:cxnSp>
      <p:sp>
        <p:nvSpPr>
          <p:cNvPr id="10" name="TextBox 9">
            <a:extLst>
              <a:ext uri="{FF2B5EF4-FFF2-40B4-BE49-F238E27FC236}">
                <a16:creationId xmlns:a16="http://schemas.microsoft.com/office/drawing/2014/main" id="{8F5E3DB4-2C7D-40F0-8DB0-0450519D321A}"/>
              </a:ext>
            </a:extLst>
          </p:cNvPr>
          <p:cNvSpPr txBox="1"/>
          <p:nvPr/>
        </p:nvSpPr>
        <p:spPr>
          <a:xfrm>
            <a:off x="1364407" y="1012286"/>
            <a:ext cx="498475" cy="246062"/>
          </a:xfrm>
          <a:prstGeom prst="rect">
            <a:avLst/>
          </a:prstGeom>
          <a:solidFill>
            <a:schemeClr val="accent4">
              <a:lumMod val="60000"/>
              <a:lumOff val="40000"/>
            </a:schemeClr>
          </a:solidFill>
          <a:ln>
            <a:noFill/>
          </a:ln>
        </p:spPr>
        <p:style>
          <a:lnRef idx="0">
            <a:scrgbClr r="0" g="0" b="0"/>
          </a:lnRef>
          <a:fillRef idx="0">
            <a:scrgbClr r="0" g="0" b="0"/>
          </a:fillRef>
          <a:effectRef idx="0">
            <a:scrgbClr r="0" g="0" b="0"/>
          </a:effectRef>
          <a:fontRef idx="minor">
            <a:schemeClr val="lt1"/>
          </a:fontRef>
        </p:style>
        <p:txBody>
          <a:bodyPr wrap="none">
            <a:spAutoFit/>
          </a:bodyPr>
          <a:lstStyle/>
          <a:p>
            <a:pPr>
              <a:defRPr/>
            </a:pPr>
            <a:r>
              <a:rPr lang="en-GB" dirty="0">
                <a:latin typeface="Montserrat" panose="00000500000000000000" pitchFamily="50" charset="0"/>
              </a:rPr>
              <a:t>2024</a:t>
            </a:r>
          </a:p>
        </p:txBody>
      </p:sp>
      <p:grpSp>
        <p:nvGrpSpPr>
          <p:cNvPr id="11" name="Group 10">
            <a:extLst>
              <a:ext uri="{FF2B5EF4-FFF2-40B4-BE49-F238E27FC236}">
                <a16:creationId xmlns:a16="http://schemas.microsoft.com/office/drawing/2014/main" id="{88310536-AE3E-4F3E-9BB7-D84DA9DAC645}"/>
              </a:ext>
            </a:extLst>
          </p:cNvPr>
          <p:cNvGrpSpPr/>
          <p:nvPr/>
        </p:nvGrpSpPr>
        <p:grpSpPr>
          <a:xfrm>
            <a:off x="806488" y="1277610"/>
            <a:ext cx="400050" cy="354013"/>
            <a:chOff x="996003" y="755453"/>
            <a:chExt cx="400050" cy="354013"/>
          </a:xfrm>
        </p:grpSpPr>
        <p:sp>
          <p:nvSpPr>
            <p:cNvPr id="12" name="TextBox 86">
              <a:extLst>
                <a:ext uri="{FF2B5EF4-FFF2-40B4-BE49-F238E27FC236}">
                  <a16:creationId xmlns:a16="http://schemas.microsoft.com/office/drawing/2014/main" id="{BE3EE757-C1C1-4437-826C-78F23FA658AF}"/>
                </a:ext>
              </a:extLst>
            </p:cNvPr>
            <p:cNvSpPr txBox="1">
              <a:spLocks noChangeArrowheads="1"/>
            </p:cNvSpPr>
            <p:nvPr/>
          </p:nvSpPr>
          <p:spPr bwMode="auto">
            <a:xfrm>
              <a:off x="996003" y="755453"/>
              <a:ext cx="388937" cy="200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Blip>
                  <a:blip r:embed="rId2"/>
                </a:buBlip>
                <a:defRPr sz="2800">
                  <a:solidFill>
                    <a:schemeClr val="tx1"/>
                  </a:solidFill>
                  <a:latin typeface="Calibri" panose="020F0502020204030204" pitchFamily="34" charset="0"/>
                  <a:ea typeface="MS PGothic" panose="020B0600070205080204" pitchFamily="34" charset="-128"/>
                </a:defRPr>
              </a:lvl1pPr>
              <a:lvl2pPr marL="742950" indent="-285750">
                <a:spcBef>
                  <a:spcPct val="20000"/>
                </a:spcBef>
                <a:buClr>
                  <a:srgbClr val="C00000"/>
                </a:buClr>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9pPr>
            </a:lstStyle>
            <a:p>
              <a:pPr algn="ctr">
                <a:spcBef>
                  <a:spcPct val="0"/>
                </a:spcBef>
                <a:buFontTx/>
                <a:buNone/>
              </a:pPr>
              <a:r>
                <a:rPr lang="en-GB" altLang="en-US" sz="700">
                  <a:latin typeface="Montserrat" panose="00000500000000000000" pitchFamily="2" charset="0"/>
                </a:rPr>
                <a:t>#103</a:t>
              </a:r>
              <a:endParaRPr lang="en-GB" altLang="en-US" sz="400">
                <a:latin typeface="Montserrat" panose="00000500000000000000" pitchFamily="2" charset="0"/>
              </a:endParaRPr>
            </a:p>
          </p:txBody>
        </p:sp>
        <p:sp>
          <p:nvSpPr>
            <p:cNvPr id="13" name="TextBox 59">
              <a:extLst>
                <a:ext uri="{FF2B5EF4-FFF2-40B4-BE49-F238E27FC236}">
                  <a16:creationId xmlns:a16="http://schemas.microsoft.com/office/drawing/2014/main" id="{453A5DE1-1DEB-4974-9E14-00D6790F7CF5}"/>
                </a:ext>
              </a:extLst>
            </p:cNvPr>
            <p:cNvSpPr txBox="1">
              <a:spLocks noChangeArrowheads="1"/>
            </p:cNvSpPr>
            <p:nvPr/>
          </p:nvSpPr>
          <p:spPr bwMode="auto">
            <a:xfrm>
              <a:off x="1018228" y="909441"/>
              <a:ext cx="377825" cy="200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GB" altLang="en-US" sz="700" dirty="0">
                  <a:latin typeface="Montserrat" panose="00000500000000000000" pitchFamily="2" charset="0"/>
                </a:rPr>
                <a:t>Mar.</a:t>
              </a:r>
            </a:p>
          </p:txBody>
        </p:sp>
      </p:grpSp>
      <p:grpSp>
        <p:nvGrpSpPr>
          <p:cNvPr id="14" name="Group 13">
            <a:extLst>
              <a:ext uri="{FF2B5EF4-FFF2-40B4-BE49-F238E27FC236}">
                <a16:creationId xmlns:a16="http://schemas.microsoft.com/office/drawing/2014/main" id="{64CD87FF-3A57-4AB0-80D6-116506A3F2B8}"/>
              </a:ext>
            </a:extLst>
          </p:cNvPr>
          <p:cNvGrpSpPr/>
          <p:nvPr/>
        </p:nvGrpSpPr>
        <p:grpSpPr>
          <a:xfrm>
            <a:off x="5660925" y="1277610"/>
            <a:ext cx="403225" cy="354013"/>
            <a:chOff x="6320478" y="755453"/>
            <a:chExt cx="403225" cy="354013"/>
          </a:xfrm>
        </p:grpSpPr>
        <p:sp>
          <p:nvSpPr>
            <p:cNvPr id="15" name="TextBox 86">
              <a:extLst>
                <a:ext uri="{FF2B5EF4-FFF2-40B4-BE49-F238E27FC236}">
                  <a16:creationId xmlns:a16="http://schemas.microsoft.com/office/drawing/2014/main" id="{AC37F768-8B9E-49D1-9AF6-C4A66C222CA0}"/>
                </a:ext>
              </a:extLst>
            </p:cNvPr>
            <p:cNvSpPr txBox="1">
              <a:spLocks noChangeArrowheads="1"/>
            </p:cNvSpPr>
            <p:nvPr/>
          </p:nvSpPr>
          <p:spPr bwMode="auto">
            <a:xfrm>
              <a:off x="6320478" y="755453"/>
              <a:ext cx="342900" cy="200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Blip>
                  <a:blip r:embed="rId2"/>
                </a:buBlip>
                <a:defRPr sz="2800">
                  <a:solidFill>
                    <a:schemeClr val="tx1"/>
                  </a:solidFill>
                  <a:latin typeface="Calibri" panose="020F0502020204030204" pitchFamily="34" charset="0"/>
                  <a:ea typeface="MS PGothic" panose="020B0600070205080204" pitchFamily="34" charset="-128"/>
                </a:defRPr>
              </a:lvl1pPr>
              <a:lvl2pPr marL="742950" indent="-285750">
                <a:spcBef>
                  <a:spcPct val="20000"/>
                </a:spcBef>
                <a:buClr>
                  <a:srgbClr val="C00000"/>
                </a:buClr>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9pPr>
            </a:lstStyle>
            <a:p>
              <a:pPr algn="ctr">
                <a:spcBef>
                  <a:spcPct val="0"/>
                </a:spcBef>
                <a:buFontTx/>
                <a:buNone/>
              </a:pPr>
              <a:r>
                <a:rPr lang="en-GB" altLang="en-US" sz="700">
                  <a:latin typeface="Montserrat" panose="00000500000000000000" pitchFamily="2" charset="0"/>
                </a:rPr>
                <a:t>#111</a:t>
              </a:r>
              <a:endParaRPr lang="en-GB" altLang="en-US" sz="400">
                <a:latin typeface="Montserrat" panose="00000500000000000000" pitchFamily="2" charset="0"/>
              </a:endParaRPr>
            </a:p>
          </p:txBody>
        </p:sp>
        <p:sp>
          <p:nvSpPr>
            <p:cNvPr id="16" name="TextBox 60">
              <a:extLst>
                <a:ext uri="{FF2B5EF4-FFF2-40B4-BE49-F238E27FC236}">
                  <a16:creationId xmlns:a16="http://schemas.microsoft.com/office/drawing/2014/main" id="{C0EC5131-78AC-4B7E-AC53-298690BDEF1F}"/>
                </a:ext>
              </a:extLst>
            </p:cNvPr>
            <p:cNvSpPr txBox="1">
              <a:spLocks noChangeArrowheads="1"/>
            </p:cNvSpPr>
            <p:nvPr/>
          </p:nvSpPr>
          <p:spPr bwMode="auto">
            <a:xfrm>
              <a:off x="6345878" y="909441"/>
              <a:ext cx="377825" cy="200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GB" altLang="en-US" sz="700">
                  <a:latin typeface="Montserrat" panose="00000500000000000000" pitchFamily="2" charset="0"/>
                </a:rPr>
                <a:t>Mar.</a:t>
              </a:r>
            </a:p>
          </p:txBody>
        </p:sp>
      </p:grpSp>
      <p:grpSp>
        <p:nvGrpSpPr>
          <p:cNvPr id="17" name="Group 16">
            <a:extLst>
              <a:ext uri="{FF2B5EF4-FFF2-40B4-BE49-F238E27FC236}">
                <a16:creationId xmlns:a16="http://schemas.microsoft.com/office/drawing/2014/main" id="{39F82EED-FA71-44E6-98ED-49ADB226A2F5}"/>
              </a:ext>
            </a:extLst>
          </p:cNvPr>
          <p:cNvGrpSpPr/>
          <p:nvPr/>
        </p:nvGrpSpPr>
        <p:grpSpPr>
          <a:xfrm>
            <a:off x="3222594" y="1277610"/>
            <a:ext cx="390525" cy="354013"/>
            <a:chOff x="3678878" y="755453"/>
            <a:chExt cx="390525" cy="354013"/>
          </a:xfrm>
        </p:grpSpPr>
        <p:sp>
          <p:nvSpPr>
            <p:cNvPr id="18" name="TextBox 86">
              <a:extLst>
                <a:ext uri="{FF2B5EF4-FFF2-40B4-BE49-F238E27FC236}">
                  <a16:creationId xmlns:a16="http://schemas.microsoft.com/office/drawing/2014/main" id="{0C0C8F43-5851-49C9-9E0B-E6948842D16E}"/>
                </a:ext>
              </a:extLst>
            </p:cNvPr>
            <p:cNvSpPr txBox="1">
              <a:spLocks noChangeArrowheads="1"/>
            </p:cNvSpPr>
            <p:nvPr/>
          </p:nvSpPr>
          <p:spPr bwMode="auto">
            <a:xfrm>
              <a:off x="3678878" y="755453"/>
              <a:ext cx="390525" cy="200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Blip>
                  <a:blip r:embed="rId2"/>
                </a:buBlip>
                <a:defRPr sz="2800">
                  <a:solidFill>
                    <a:schemeClr val="tx1"/>
                  </a:solidFill>
                  <a:latin typeface="Calibri" panose="020F0502020204030204" pitchFamily="34" charset="0"/>
                  <a:ea typeface="MS PGothic" panose="020B0600070205080204" pitchFamily="34" charset="-128"/>
                </a:defRPr>
              </a:lvl1pPr>
              <a:lvl2pPr marL="742950" indent="-285750">
                <a:spcBef>
                  <a:spcPct val="20000"/>
                </a:spcBef>
                <a:buClr>
                  <a:srgbClr val="C00000"/>
                </a:buClr>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9pPr>
            </a:lstStyle>
            <a:p>
              <a:pPr algn="ctr">
                <a:spcBef>
                  <a:spcPct val="0"/>
                </a:spcBef>
                <a:buFontTx/>
                <a:buNone/>
              </a:pPr>
              <a:r>
                <a:rPr lang="en-GB" altLang="en-US" sz="700">
                  <a:latin typeface="Montserrat" panose="00000500000000000000" pitchFamily="2" charset="0"/>
                </a:rPr>
                <a:t>#107</a:t>
              </a:r>
              <a:endParaRPr lang="en-GB" altLang="en-US" sz="400">
                <a:latin typeface="Montserrat" panose="00000500000000000000" pitchFamily="2" charset="0"/>
              </a:endParaRPr>
            </a:p>
          </p:txBody>
        </p:sp>
        <p:sp>
          <p:nvSpPr>
            <p:cNvPr id="19" name="TextBox 61">
              <a:extLst>
                <a:ext uri="{FF2B5EF4-FFF2-40B4-BE49-F238E27FC236}">
                  <a16:creationId xmlns:a16="http://schemas.microsoft.com/office/drawing/2014/main" id="{32C70126-F8CB-4A21-8FE2-FE927B617234}"/>
                </a:ext>
              </a:extLst>
            </p:cNvPr>
            <p:cNvSpPr txBox="1">
              <a:spLocks noChangeArrowheads="1"/>
            </p:cNvSpPr>
            <p:nvPr/>
          </p:nvSpPr>
          <p:spPr bwMode="auto">
            <a:xfrm>
              <a:off x="3683640" y="909441"/>
              <a:ext cx="377825" cy="200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GB" altLang="en-US" sz="700" dirty="0">
                  <a:latin typeface="Montserrat" panose="00000500000000000000" pitchFamily="2" charset="0"/>
                </a:rPr>
                <a:t>Mar.</a:t>
              </a:r>
            </a:p>
          </p:txBody>
        </p:sp>
      </p:grpSp>
      <p:grpSp>
        <p:nvGrpSpPr>
          <p:cNvPr id="20" name="Group 19">
            <a:extLst>
              <a:ext uri="{FF2B5EF4-FFF2-40B4-BE49-F238E27FC236}">
                <a16:creationId xmlns:a16="http://schemas.microsoft.com/office/drawing/2014/main" id="{52455624-DE7E-4657-9585-D984AA0BC044}"/>
              </a:ext>
            </a:extLst>
          </p:cNvPr>
          <p:cNvGrpSpPr/>
          <p:nvPr/>
        </p:nvGrpSpPr>
        <p:grpSpPr>
          <a:xfrm>
            <a:off x="1412102" y="1277610"/>
            <a:ext cx="396875" cy="354013"/>
            <a:chOff x="1684978" y="755453"/>
            <a:chExt cx="396875" cy="354013"/>
          </a:xfrm>
        </p:grpSpPr>
        <p:sp>
          <p:nvSpPr>
            <p:cNvPr id="21" name="TextBox 86">
              <a:extLst>
                <a:ext uri="{FF2B5EF4-FFF2-40B4-BE49-F238E27FC236}">
                  <a16:creationId xmlns:a16="http://schemas.microsoft.com/office/drawing/2014/main" id="{375F6739-68DA-4085-BD28-6A9C1EDE2C40}"/>
                </a:ext>
              </a:extLst>
            </p:cNvPr>
            <p:cNvSpPr txBox="1">
              <a:spLocks noChangeArrowheads="1"/>
            </p:cNvSpPr>
            <p:nvPr/>
          </p:nvSpPr>
          <p:spPr bwMode="auto">
            <a:xfrm>
              <a:off x="1684978" y="755453"/>
              <a:ext cx="396875" cy="200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Blip>
                  <a:blip r:embed="rId2"/>
                </a:buBlip>
                <a:defRPr sz="2800">
                  <a:solidFill>
                    <a:schemeClr val="tx1"/>
                  </a:solidFill>
                  <a:latin typeface="Calibri" panose="020F0502020204030204" pitchFamily="34" charset="0"/>
                  <a:ea typeface="MS PGothic" panose="020B0600070205080204" pitchFamily="34" charset="-128"/>
                </a:defRPr>
              </a:lvl1pPr>
              <a:lvl2pPr marL="742950" indent="-285750">
                <a:spcBef>
                  <a:spcPct val="20000"/>
                </a:spcBef>
                <a:buClr>
                  <a:srgbClr val="C00000"/>
                </a:buClr>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9pPr>
            </a:lstStyle>
            <a:p>
              <a:pPr algn="ctr">
                <a:spcBef>
                  <a:spcPct val="0"/>
                </a:spcBef>
                <a:buFontTx/>
                <a:buNone/>
              </a:pPr>
              <a:r>
                <a:rPr lang="en-GB" altLang="en-US" sz="700">
                  <a:latin typeface="Montserrat" panose="00000500000000000000" pitchFamily="2" charset="0"/>
                </a:rPr>
                <a:t>#104</a:t>
              </a:r>
              <a:endParaRPr lang="en-GB" altLang="en-US" sz="400">
                <a:latin typeface="Montserrat" panose="00000500000000000000" pitchFamily="2" charset="0"/>
              </a:endParaRPr>
            </a:p>
          </p:txBody>
        </p:sp>
        <p:sp>
          <p:nvSpPr>
            <p:cNvPr id="22" name="TextBox 62">
              <a:extLst>
                <a:ext uri="{FF2B5EF4-FFF2-40B4-BE49-F238E27FC236}">
                  <a16:creationId xmlns:a16="http://schemas.microsoft.com/office/drawing/2014/main" id="{02B27FD9-B762-45BE-B211-FA2E823C6E89}"/>
                </a:ext>
              </a:extLst>
            </p:cNvPr>
            <p:cNvSpPr txBox="1">
              <a:spLocks noChangeArrowheads="1"/>
            </p:cNvSpPr>
            <p:nvPr/>
          </p:nvSpPr>
          <p:spPr bwMode="auto">
            <a:xfrm>
              <a:off x="1705615" y="909441"/>
              <a:ext cx="371475" cy="200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GB" altLang="en-US" sz="700">
                  <a:latin typeface="Montserrat" panose="00000500000000000000" pitchFamily="2" charset="0"/>
                </a:rPr>
                <a:t>Jun.</a:t>
              </a:r>
            </a:p>
          </p:txBody>
        </p:sp>
      </p:grpSp>
      <p:grpSp>
        <p:nvGrpSpPr>
          <p:cNvPr id="23" name="Group 22">
            <a:extLst>
              <a:ext uri="{FF2B5EF4-FFF2-40B4-BE49-F238E27FC236}">
                <a16:creationId xmlns:a16="http://schemas.microsoft.com/office/drawing/2014/main" id="{F444F7F3-D04C-4F89-A669-C6F475199C1C}"/>
              </a:ext>
            </a:extLst>
          </p:cNvPr>
          <p:cNvGrpSpPr/>
          <p:nvPr/>
        </p:nvGrpSpPr>
        <p:grpSpPr>
          <a:xfrm>
            <a:off x="3818683" y="1277610"/>
            <a:ext cx="422275" cy="354013"/>
            <a:chOff x="4367853" y="755453"/>
            <a:chExt cx="422275" cy="354013"/>
          </a:xfrm>
        </p:grpSpPr>
        <p:sp>
          <p:nvSpPr>
            <p:cNvPr id="24" name="TextBox 86">
              <a:extLst>
                <a:ext uri="{FF2B5EF4-FFF2-40B4-BE49-F238E27FC236}">
                  <a16:creationId xmlns:a16="http://schemas.microsoft.com/office/drawing/2014/main" id="{2B59984D-5D89-4690-95B3-7051C8783602}"/>
                </a:ext>
              </a:extLst>
            </p:cNvPr>
            <p:cNvSpPr txBox="1">
              <a:spLocks noChangeArrowheads="1"/>
            </p:cNvSpPr>
            <p:nvPr/>
          </p:nvSpPr>
          <p:spPr bwMode="auto">
            <a:xfrm>
              <a:off x="4367853" y="755453"/>
              <a:ext cx="396875" cy="200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Blip>
                  <a:blip r:embed="rId2"/>
                </a:buBlip>
                <a:defRPr sz="2800">
                  <a:solidFill>
                    <a:schemeClr val="tx1"/>
                  </a:solidFill>
                  <a:latin typeface="Calibri" panose="020F0502020204030204" pitchFamily="34" charset="0"/>
                  <a:ea typeface="MS PGothic" panose="020B0600070205080204" pitchFamily="34" charset="-128"/>
                </a:defRPr>
              </a:lvl1pPr>
              <a:lvl2pPr marL="742950" indent="-285750">
                <a:spcBef>
                  <a:spcPct val="20000"/>
                </a:spcBef>
                <a:buClr>
                  <a:srgbClr val="C00000"/>
                </a:buClr>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9pPr>
            </a:lstStyle>
            <a:p>
              <a:pPr algn="ctr">
                <a:spcBef>
                  <a:spcPct val="0"/>
                </a:spcBef>
                <a:buFontTx/>
                <a:buNone/>
              </a:pPr>
              <a:r>
                <a:rPr lang="en-GB" altLang="en-US" sz="700">
                  <a:latin typeface="Montserrat" panose="00000500000000000000" pitchFamily="2" charset="0"/>
                </a:rPr>
                <a:t>#108</a:t>
              </a:r>
              <a:endParaRPr lang="en-GB" altLang="en-US" sz="400">
                <a:latin typeface="Montserrat" panose="00000500000000000000" pitchFamily="2" charset="0"/>
              </a:endParaRPr>
            </a:p>
          </p:txBody>
        </p:sp>
        <p:sp>
          <p:nvSpPr>
            <p:cNvPr id="25" name="TextBox 63">
              <a:extLst>
                <a:ext uri="{FF2B5EF4-FFF2-40B4-BE49-F238E27FC236}">
                  <a16:creationId xmlns:a16="http://schemas.microsoft.com/office/drawing/2014/main" id="{8D5EDD5C-EE2C-4895-9B8A-70AD14B40368}"/>
                </a:ext>
              </a:extLst>
            </p:cNvPr>
            <p:cNvSpPr txBox="1">
              <a:spLocks noChangeArrowheads="1"/>
            </p:cNvSpPr>
            <p:nvPr/>
          </p:nvSpPr>
          <p:spPr bwMode="auto">
            <a:xfrm>
              <a:off x="4418653" y="909441"/>
              <a:ext cx="371475" cy="200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GB" altLang="en-US" sz="700" dirty="0">
                  <a:latin typeface="Montserrat" panose="00000500000000000000" pitchFamily="2" charset="0"/>
                </a:rPr>
                <a:t>Jun.</a:t>
              </a:r>
            </a:p>
          </p:txBody>
        </p:sp>
      </p:grpSp>
      <p:grpSp>
        <p:nvGrpSpPr>
          <p:cNvPr id="26" name="Group 25">
            <a:extLst>
              <a:ext uri="{FF2B5EF4-FFF2-40B4-BE49-F238E27FC236}">
                <a16:creationId xmlns:a16="http://schemas.microsoft.com/office/drawing/2014/main" id="{1BEA4FE3-0106-406E-91B0-895BB7C2E827}"/>
              </a:ext>
            </a:extLst>
          </p:cNvPr>
          <p:cNvGrpSpPr/>
          <p:nvPr/>
        </p:nvGrpSpPr>
        <p:grpSpPr>
          <a:xfrm>
            <a:off x="6269714" y="1277610"/>
            <a:ext cx="407988" cy="354013"/>
            <a:chOff x="6884040" y="755453"/>
            <a:chExt cx="407988" cy="354013"/>
          </a:xfrm>
        </p:grpSpPr>
        <p:sp>
          <p:nvSpPr>
            <p:cNvPr id="27" name="TextBox 86">
              <a:extLst>
                <a:ext uri="{FF2B5EF4-FFF2-40B4-BE49-F238E27FC236}">
                  <a16:creationId xmlns:a16="http://schemas.microsoft.com/office/drawing/2014/main" id="{8F0B03A0-9A5B-4815-8210-00963BBC497C}"/>
                </a:ext>
              </a:extLst>
            </p:cNvPr>
            <p:cNvSpPr txBox="1">
              <a:spLocks noChangeArrowheads="1"/>
            </p:cNvSpPr>
            <p:nvPr/>
          </p:nvSpPr>
          <p:spPr bwMode="auto">
            <a:xfrm>
              <a:off x="6884040" y="755453"/>
              <a:ext cx="363538" cy="200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Blip>
                  <a:blip r:embed="rId2"/>
                </a:buBlip>
                <a:defRPr sz="2800">
                  <a:solidFill>
                    <a:schemeClr val="tx1"/>
                  </a:solidFill>
                  <a:latin typeface="Calibri" panose="020F0502020204030204" pitchFamily="34" charset="0"/>
                  <a:ea typeface="MS PGothic" panose="020B0600070205080204" pitchFamily="34" charset="-128"/>
                </a:defRPr>
              </a:lvl1pPr>
              <a:lvl2pPr marL="742950" indent="-285750">
                <a:spcBef>
                  <a:spcPct val="20000"/>
                </a:spcBef>
                <a:buClr>
                  <a:srgbClr val="C00000"/>
                </a:buClr>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9pPr>
            </a:lstStyle>
            <a:p>
              <a:pPr algn="ctr">
                <a:spcBef>
                  <a:spcPct val="0"/>
                </a:spcBef>
                <a:buFontTx/>
                <a:buNone/>
              </a:pPr>
              <a:r>
                <a:rPr lang="en-GB" altLang="en-US" sz="700">
                  <a:latin typeface="Montserrat" panose="00000500000000000000" pitchFamily="2" charset="0"/>
                </a:rPr>
                <a:t>#112</a:t>
              </a:r>
              <a:endParaRPr lang="en-GB" altLang="en-US" sz="400">
                <a:latin typeface="Montserrat" panose="00000500000000000000" pitchFamily="2" charset="0"/>
              </a:endParaRPr>
            </a:p>
          </p:txBody>
        </p:sp>
        <p:sp>
          <p:nvSpPr>
            <p:cNvPr id="28" name="TextBox 64">
              <a:extLst>
                <a:ext uri="{FF2B5EF4-FFF2-40B4-BE49-F238E27FC236}">
                  <a16:creationId xmlns:a16="http://schemas.microsoft.com/office/drawing/2014/main" id="{BD4351FF-0990-4249-AF40-3735288C7866}"/>
                </a:ext>
              </a:extLst>
            </p:cNvPr>
            <p:cNvSpPr txBox="1">
              <a:spLocks noChangeArrowheads="1"/>
            </p:cNvSpPr>
            <p:nvPr/>
          </p:nvSpPr>
          <p:spPr bwMode="auto">
            <a:xfrm>
              <a:off x="6920553" y="909441"/>
              <a:ext cx="371475" cy="200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GB" altLang="en-US" sz="700" dirty="0">
                  <a:latin typeface="Montserrat" panose="00000500000000000000" pitchFamily="2" charset="0"/>
                </a:rPr>
                <a:t>Jun.</a:t>
              </a:r>
            </a:p>
          </p:txBody>
        </p:sp>
      </p:grpSp>
      <p:grpSp>
        <p:nvGrpSpPr>
          <p:cNvPr id="29" name="Group 28">
            <a:extLst>
              <a:ext uri="{FF2B5EF4-FFF2-40B4-BE49-F238E27FC236}">
                <a16:creationId xmlns:a16="http://schemas.microsoft.com/office/drawing/2014/main" id="{2C5591EB-B1D3-45B9-B2CC-B1CCFD2CA441}"/>
              </a:ext>
            </a:extLst>
          </p:cNvPr>
          <p:cNvGrpSpPr/>
          <p:nvPr/>
        </p:nvGrpSpPr>
        <p:grpSpPr>
          <a:xfrm>
            <a:off x="2014541" y="1277610"/>
            <a:ext cx="390525" cy="354013"/>
            <a:chOff x="2464440" y="755453"/>
            <a:chExt cx="390525" cy="354013"/>
          </a:xfrm>
        </p:grpSpPr>
        <p:sp>
          <p:nvSpPr>
            <p:cNvPr id="30" name="TextBox 86">
              <a:extLst>
                <a:ext uri="{FF2B5EF4-FFF2-40B4-BE49-F238E27FC236}">
                  <a16:creationId xmlns:a16="http://schemas.microsoft.com/office/drawing/2014/main" id="{2E76942D-ADAB-42BA-83F7-3FBBF32DD7FE}"/>
                </a:ext>
              </a:extLst>
            </p:cNvPr>
            <p:cNvSpPr txBox="1">
              <a:spLocks noChangeArrowheads="1"/>
            </p:cNvSpPr>
            <p:nvPr/>
          </p:nvSpPr>
          <p:spPr bwMode="auto">
            <a:xfrm>
              <a:off x="2464440" y="755453"/>
              <a:ext cx="390525" cy="200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Blip>
                  <a:blip r:embed="rId2"/>
                </a:buBlip>
                <a:defRPr sz="2800">
                  <a:solidFill>
                    <a:schemeClr val="tx1"/>
                  </a:solidFill>
                  <a:latin typeface="Calibri" panose="020F0502020204030204" pitchFamily="34" charset="0"/>
                  <a:ea typeface="MS PGothic" panose="020B0600070205080204" pitchFamily="34" charset="-128"/>
                </a:defRPr>
              </a:lvl1pPr>
              <a:lvl2pPr marL="742950" indent="-285750">
                <a:spcBef>
                  <a:spcPct val="20000"/>
                </a:spcBef>
                <a:buClr>
                  <a:srgbClr val="C00000"/>
                </a:buClr>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9pPr>
            </a:lstStyle>
            <a:p>
              <a:pPr algn="ctr">
                <a:spcBef>
                  <a:spcPct val="0"/>
                </a:spcBef>
                <a:buFontTx/>
                <a:buNone/>
              </a:pPr>
              <a:r>
                <a:rPr lang="en-GB" altLang="en-US" sz="700">
                  <a:latin typeface="Montserrat" panose="00000500000000000000" pitchFamily="2" charset="0"/>
                </a:rPr>
                <a:t>#105</a:t>
              </a:r>
              <a:endParaRPr lang="en-GB" altLang="en-US" sz="400">
                <a:latin typeface="Montserrat" panose="00000500000000000000" pitchFamily="2" charset="0"/>
              </a:endParaRPr>
            </a:p>
          </p:txBody>
        </p:sp>
        <p:sp>
          <p:nvSpPr>
            <p:cNvPr id="31" name="TextBox 65">
              <a:extLst>
                <a:ext uri="{FF2B5EF4-FFF2-40B4-BE49-F238E27FC236}">
                  <a16:creationId xmlns:a16="http://schemas.microsoft.com/office/drawing/2014/main" id="{AA4D3A86-CE6D-4E4C-BAD2-506C3DFE974B}"/>
                </a:ext>
              </a:extLst>
            </p:cNvPr>
            <p:cNvSpPr txBox="1">
              <a:spLocks noChangeArrowheads="1"/>
            </p:cNvSpPr>
            <p:nvPr/>
          </p:nvSpPr>
          <p:spPr bwMode="auto">
            <a:xfrm>
              <a:off x="2480315" y="909441"/>
              <a:ext cx="374650" cy="200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GB" altLang="en-US" sz="700" dirty="0">
                  <a:latin typeface="Montserrat" panose="00000500000000000000" pitchFamily="2" charset="0"/>
                </a:rPr>
                <a:t>Sep.</a:t>
              </a:r>
            </a:p>
          </p:txBody>
        </p:sp>
      </p:grpSp>
      <p:grpSp>
        <p:nvGrpSpPr>
          <p:cNvPr id="32" name="Group 31">
            <a:extLst>
              <a:ext uri="{FF2B5EF4-FFF2-40B4-BE49-F238E27FC236}">
                <a16:creationId xmlns:a16="http://schemas.microsoft.com/office/drawing/2014/main" id="{CE87A542-9F83-4A2E-B98F-21B184C48DF4}"/>
              </a:ext>
            </a:extLst>
          </p:cNvPr>
          <p:cNvGrpSpPr/>
          <p:nvPr/>
        </p:nvGrpSpPr>
        <p:grpSpPr>
          <a:xfrm>
            <a:off x="4446522" y="1277610"/>
            <a:ext cx="406400" cy="354013"/>
            <a:chOff x="5098103" y="755453"/>
            <a:chExt cx="406400" cy="354013"/>
          </a:xfrm>
        </p:grpSpPr>
        <p:sp>
          <p:nvSpPr>
            <p:cNvPr id="33" name="TextBox 86">
              <a:extLst>
                <a:ext uri="{FF2B5EF4-FFF2-40B4-BE49-F238E27FC236}">
                  <a16:creationId xmlns:a16="http://schemas.microsoft.com/office/drawing/2014/main" id="{8579DB07-17BD-4644-84F6-9E3457D7650F}"/>
                </a:ext>
              </a:extLst>
            </p:cNvPr>
            <p:cNvSpPr txBox="1">
              <a:spLocks noChangeArrowheads="1"/>
            </p:cNvSpPr>
            <p:nvPr/>
          </p:nvSpPr>
          <p:spPr bwMode="auto">
            <a:xfrm>
              <a:off x="5098103" y="755453"/>
              <a:ext cx="393700" cy="200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Blip>
                  <a:blip r:embed="rId2"/>
                </a:buBlip>
                <a:defRPr sz="2800">
                  <a:solidFill>
                    <a:schemeClr val="tx1"/>
                  </a:solidFill>
                  <a:latin typeface="Calibri" panose="020F0502020204030204" pitchFamily="34" charset="0"/>
                  <a:ea typeface="MS PGothic" panose="020B0600070205080204" pitchFamily="34" charset="-128"/>
                </a:defRPr>
              </a:lvl1pPr>
              <a:lvl2pPr marL="742950" indent="-285750">
                <a:spcBef>
                  <a:spcPct val="20000"/>
                </a:spcBef>
                <a:buClr>
                  <a:srgbClr val="C00000"/>
                </a:buClr>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9pPr>
            </a:lstStyle>
            <a:p>
              <a:pPr algn="ctr">
                <a:spcBef>
                  <a:spcPct val="0"/>
                </a:spcBef>
                <a:buFontTx/>
                <a:buNone/>
              </a:pPr>
              <a:r>
                <a:rPr lang="en-GB" altLang="en-US" sz="700">
                  <a:latin typeface="Montserrat" panose="00000500000000000000" pitchFamily="2" charset="0"/>
                </a:rPr>
                <a:t>#109</a:t>
              </a:r>
              <a:endParaRPr lang="en-GB" altLang="en-US" sz="400">
                <a:latin typeface="Montserrat" panose="00000500000000000000" pitchFamily="2" charset="0"/>
              </a:endParaRPr>
            </a:p>
          </p:txBody>
        </p:sp>
        <p:sp>
          <p:nvSpPr>
            <p:cNvPr id="34" name="TextBox 66">
              <a:extLst>
                <a:ext uri="{FF2B5EF4-FFF2-40B4-BE49-F238E27FC236}">
                  <a16:creationId xmlns:a16="http://schemas.microsoft.com/office/drawing/2014/main" id="{FE978345-CBC1-49AB-A2E8-451CE93BB267}"/>
                </a:ext>
              </a:extLst>
            </p:cNvPr>
            <p:cNvSpPr txBox="1">
              <a:spLocks noChangeArrowheads="1"/>
            </p:cNvSpPr>
            <p:nvPr/>
          </p:nvSpPr>
          <p:spPr bwMode="auto">
            <a:xfrm>
              <a:off x="5129853" y="909441"/>
              <a:ext cx="374650" cy="200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GB" altLang="en-US" sz="700" dirty="0">
                  <a:latin typeface="Montserrat" panose="00000500000000000000" pitchFamily="2" charset="0"/>
                </a:rPr>
                <a:t>Sep.</a:t>
              </a:r>
            </a:p>
          </p:txBody>
        </p:sp>
      </p:grpSp>
      <p:grpSp>
        <p:nvGrpSpPr>
          <p:cNvPr id="35" name="Group 34">
            <a:extLst>
              <a:ext uri="{FF2B5EF4-FFF2-40B4-BE49-F238E27FC236}">
                <a16:creationId xmlns:a16="http://schemas.microsoft.com/office/drawing/2014/main" id="{8A495086-1AA1-45FF-881B-57A93A220105}"/>
              </a:ext>
            </a:extLst>
          </p:cNvPr>
          <p:cNvGrpSpPr/>
          <p:nvPr/>
        </p:nvGrpSpPr>
        <p:grpSpPr>
          <a:xfrm>
            <a:off x="210399" y="1277610"/>
            <a:ext cx="390525" cy="354013"/>
            <a:chOff x="314965" y="755453"/>
            <a:chExt cx="390525" cy="354013"/>
          </a:xfrm>
        </p:grpSpPr>
        <p:sp>
          <p:nvSpPr>
            <p:cNvPr id="36" name="TextBox 86">
              <a:extLst>
                <a:ext uri="{FF2B5EF4-FFF2-40B4-BE49-F238E27FC236}">
                  <a16:creationId xmlns:a16="http://schemas.microsoft.com/office/drawing/2014/main" id="{B5EA5078-11BA-41C7-9858-825141C3F857}"/>
                </a:ext>
              </a:extLst>
            </p:cNvPr>
            <p:cNvSpPr txBox="1">
              <a:spLocks noChangeArrowheads="1"/>
            </p:cNvSpPr>
            <p:nvPr/>
          </p:nvSpPr>
          <p:spPr bwMode="auto">
            <a:xfrm>
              <a:off x="314965" y="755453"/>
              <a:ext cx="390525" cy="200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Blip>
                  <a:blip r:embed="rId2"/>
                </a:buBlip>
                <a:defRPr sz="2800">
                  <a:solidFill>
                    <a:schemeClr val="tx1"/>
                  </a:solidFill>
                  <a:latin typeface="Calibri" panose="020F0502020204030204" pitchFamily="34" charset="0"/>
                  <a:ea typeface="MS PGothic" panose="020B0600070205080204" pitchFamily="34" charset="-128"/>
                </a:defRPr>
              </a:lvl1pPr>
              <a:lvl2pPr marL="742950" indent="-285750">
                <a:spcBef>
                  <a:spcPct val="20000"/>
                </a:spcBef>
                <a:buClr>
                  <a:srgbClr val="C00000"/>
                </a:buClr>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9pPr>
            </a:lstStyle>
            <a:p>
              <a:pPr algn="ctr">
                <a:spcBef>
                  <a:spcPct val="0"/>
                </a:spcBef>
                <a:buFontTx/>
                <a:buNone/>
              </a:pPr>
              <a:r>
                <a:rPr lang="en-GB" altLang="en-US" sz="700" dirty="0">
                  <a:latin typeface="Montserrat" panose="00000500000000000000" pitchFamily="2" charset="0"/>
                </a:rPr>
                <a:t>#102</a:t>
              </a:r>
              <a:endParaRPr lang="en-GB" altLang="en-US" sz="400" dirty="0">
                <a:latin typeface="Montserrat" panose="00000500000000000000" pitchFamily="2" charset="0"/>
              </a:endParaRPr>
            </a:p>
          </p:txBody>
        </p:sp>
        <p:sp>
          <p:nvSpPr>
            <p:cNvPr id="37" name="TextBox 69">
              <a:extLst>
                <a:ext uri="{FF2B5EF4-FFF2-40B4-BE49-F238E27FC236}">
                  <a16:creationId xmlns:a16="http://schemas.microsoft.com/office/drawing/2014/main" id="{0BE6AF24-675D-4029-B71D-5B7323CE474E}"/>
                </a:ext>
              </a:extLst>
            </p:cNvPr>
            <p:cNvSpPr txBox="1">
              <a:spLocks noChangeArrowheads="1"/>
            </p:cNvSpPr>
            <p:nvPr/>
          </p:nvSpPr>
          <p:spPr bwMode="auto">
            <a:xfrm>
              <a:off x="321315" y="909441"/>
              <a:ext cx="384175" cy="200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GB" altLang="en-US" sz="700" dirty="0">
                  <a:latin typeface="Montserrat" panose="00000500000000000000" pitchFamily="2" charset="0"/>
                </a:rPr>
                <a:t>Dec.</a:t>
              </a:r>
            </a:p>
          </p:txBody>
        </p:sp>
      </p:grpSp>
      <p:grpSp>
        <p:nvGrpSpPr>
          <p:cNvPr id="38" name="Group 37">
            <a:extLst>
              <a:ext uri="{FF2B5EF4-FFF2-40B4-BE49-F238E27FC236}">
                <a16:creationId xmlns:a16="http://schemas.microsoft.com/office/drawing/2014/main" id="{3A3F992D-A90A-479F-8050-699E0062C5A9}"/>
              </a:ext>
            </a:extLst>
          </p:cNvPr>
          <p:cNvGrpSpPr/>
          <p:nvPr/>
        </p:nvGrpSpPr>
        <p:grpSpPr>
          <a:xfrm>
            <a:off x="2610630" y="1277610"/>
            <a:ext cx="406400" cy="354013"/>
            <a:chOff x="2991490" y="755453"/>
            <a:chExt cx="406400" cy="354013"/>
          </a:xfrm>
        </p:grpSpPr>
        <p:sp>
          <p:nvSpPr>
            <p:cNvPr id="39" name="TextBox 86">
              <a:extLst>
                <a:ext uri="{FF2B5EF4-FFF2-40B4-BE49-F238E27FC236}">
                  <a16:creationId xmlns:a16="http://schemas.microsoft.com/office/drawing/2014/main" id="{31958688-B53E-4025-887E-6E83209C7688}"/>
                </a:ext>
              </a:extLst>
            </p:cNvPr>
            <p:cNvSpPr txBox="1">
              <a:spLocks noChangeArrowheads="1"/>
            </p:cNvSpPr>
            <p:nvPr/>
          </p:nvSpPr>
          <p:spPr bwMode="auto">
            <a:xfrm>
              <a:off x="2991490" y="755453"/>
              <a:ext cx="392113" cy="200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Blip>
                  <a:blip r:embed="rId2"/>
                </a:buBlip>
                <a:defRPr sz="2800">
                  <a:solidFill>
                    <a:schemeClr val="tx1"/>
                  </a:solidFill>
                  <a:latin typeface="Calibri" panose="020F0502020204030204" pitchFamily="34" charset="0"/>
                  <a:ea typeface="MS PGothic" panose="020B0600070205080204" pitchFamily="34" charset="-128"/>
                </a:defRPr>
              </a:lvl1pPr>
              <a:lvl2pPr marL="742950" indent="-285750">
                <a:spcBef>
                  <a:spcPct val="20000"/>
                </a:spcBef>
                <a:buClr>
                  <a:srgbClr val="C00000"/>
                </a:buClr>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9pPr>
            </a:lstStyle>
            <a:p>
              <a:pPr algn="ctr">
                <a:spcBef>
                  <a:spcPct val="0"/>
                </a:spcBef>
                <a:buFontTx/>
                <a:buNone/>
              </a:pPr>
              <a:r>
                <a:rPr lang="en-GB" altLang="en-US" sz="700">
                  <a:latin typeface="Montserrat" panose="00000500000000000000" pitchFamily="2" charset="0"/>
                </a:rPr>
                <a:t>#106</a:t>
              </a:r>
              <a:endParaRPr lang="en-GB" altLang="en-US" sz="400">
                <a:latin typeface="Montserrat" panose="00000500000000000000" pitchFamily="2" charset="0"/>
              </a:endParaRPr>
            </a:p>
          </p:txBody>
        </p:sp>
        <p:sp>
          <p:nvSpPr>
            <p:cNvPr id="40" name="TextBox 70">
              <a:extLst>
                <a:ext uri="{FF2B5EF4-FFF2-40B4-BE49-F238E27FC236}">
                  <a16:creationId xmlns:a16="http://schemas.microsoft.com/office/drawing/2014/main" id="{79E15666-EAE5-42BD-81B7-2B1B8D5EFEBA}"/>
                </a:ext>
              </a:extLst>
            </p:cNvPr>
            <p:cNvSpPr txBox="1">
              <a:spLocks noChangeArrowheads="1"/>
            </p:cNvSpPr>
            <p:nvPr/>
          </p:nvSpPr>
          <p:spPr bwMode="auto">
            <a:xfrm>
              <a:off x="3013715" y="909441"/>
              <a:ext cx="384175" cy="200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GB" altLang="en-US" sz="700" dirty="0">
                  <a:latin typeface="Montserrat" panose="00000500000000000000" pitchFamily="2" charset="0"/>
                </a:rPr>
                <a:t>Dec.</a:t>
              </a:r>
            </a:p>
          </p:txBody>
        </p:sp>
      </p:grpSp>
      <p:grpSp>
        <p:nvGrpSpPr>
          <p:cNvPr id="41" name="Group 40">
            <a:extLst>
              <a:ext uri="{FF2B5EF4-FFF2-40B4-BE49-F238E27FC236}">
                <a16:creationId xmlns:a16="http://schemas.microsoft.com/office/drawing/2014/main" id="{CAA22CD7-2C72-484C-934F-288DF3695B5C}"/>
              </a:ext>
            </a:extLst>
          </p:cNvPr>
          <p:cNvGrpSpPr/>
          <p:nvPr/>
        </p:nvGrpSpPr>
        <p:grpSpPr>
          <a:xfrm>
            <a:off x="5058486" y="1277610"/>
            <a:ext cx="396875" cy="354013"/>
            <a:chOff x="5758503" y="755453"/>
            <a:chExt cx="396875" cy="354013"/>
          </a:xfrm>
        </p:grpSpPr>
        <p:sp>
          <p:nvSpPr>
            <p:cNvPr id="42" name="TextBox 86">
              <a:extLst>
                <a:ext uri="{FF2B5EF4-FFF2-40B4-BE49-F238E27FC236}">
                  <a16:creationId xmlns:a16="http://schemas.microsoft.com/office/drawing/2014/main" id="{65AA2C8D-D8FC-4393-8271-89F42215E2C1}"/>
                </a:ext>
              </a:extLst>
            </p:cNvPr>
            <p:cNvSpPr txBox="1">
              <a:spLocks noChangeArrowheads="1"/>
            </p:cNvSpPr>
            <p:nvPr/>
          </p:nvSpPr>
          <p:spPr bwMode="auto">
            <a:xfrm>
              <a:off x="5758503" y="755453"/>
              <a:ext cx="369887" cy="200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Blip>
                  <a:blip r:embed="rId2"/>
                </a:buBlip>
                <a:defRPr sz="2800">
                  <a:solidFill>
                    <a:schemeClr val="tx1"/>
                  </a:solidFill>
                  <a:latin typeface="Calibri" panose="020F0502020204030204" pitchFamily="34" charset="0"/>
                  <a:ea typeface="MS PGothic" panose="020B0600070205080204" pitchFamily="34" charset="-128"/>
                </a:defRPr>
              </a:lvl1pPr>
              <a:lvl2pPr marL="742950" indent="-285750">
                <a:spcBef>
                  <a:spcPct val="20000"/>
                </a:spcBef>
                <a:buClr>
                  <a:srgbClr val="C00000"/>
                </a:buClr>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9pPr>
            </a:lstStyle>
            <a:p>
              <a:pPr algn="ctr">
                <a:spcBef>
                  <a:spcPct val="0"/>
                </a:spcBef>
                <a:buFontTx/>
                <a:buNone/>
              </a:pPr>
              <a:r>
                <a:rPr lang="en-GB" altLang="en-US" sz="700">
                  <a:latin typeface="Montserrat" panose="00000500000000000000" pitchFamily="2" charset="0"/>
                </a:rPr>
                <a:t>#110</a:t>
              </a:r>
              <a:endParaRPr lang="en-GB" altLang="en-US" sz="400">
                <a:latin typeface="Montserrat" panose="00000500000000000000" pitchFamily="2" charset="0"/>
              </a:endParaRPr>
            </a:p>
          </p:txBody>
        </p:sp>
        <p:sp>
          <p:nvSpPr>
            <p:cNvPr id="43" name="TextBox 71">
              <a:extLst>
                <a:ext uri="{FF2B5EF4-FFF2-40B4-BE49-F238E27FC236}">
                  <a16:creationId xmlns:a16="http://schemas.microsoft.com/office/drawing/2014/main" id="{027777C7-E4D7-4FFC-8D7D-D35CCA094316}"/>
                </a:ext>
              </a:extLst>
            </p:cNvPr>
            <p:cNvSpPr txBox="1">
              <a:spLocks noChangeArrowheads="1"/>
            </p:cNvSpPr>
            <p:nvPr/>
          </p:nvSpPr>
          <p:spPr bwMode="auto">
            <a:xfrm>
              <a:off x="5771203" y="909441"/>
              <a:ext cx="384175" cy="200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GB" altLang="en-US" sz="700" dirty="0">
                  <a:latin typeface="Montserrat" panose="00000500000000000000" pitchFamily="2" charset="0"/>
                </a:rPr>
                <a:t>Dec.</a:t>
              </a:r>
            </a:p>
          </p:txBody>
        </p:sp>
      </p:grpSp>
      <p:sp>
        <p:nvSpPr>
          <p:cNvPr id="44" name="Rectangle 12">
            <a:extLst>
              <a:ext uri="{FF2B5EF4-FFF2-40B4-BE49-F238E27FC236}">
                <a16:creationId xmlns:a16="http://schemas.microsoft.com/office/drawing/2014/main" id="{619B4288-270D-4CC2-830D-4975E92CEE8C}"/>
              </a:ext>
            </a:extLst>
          </p:cNvPr>
          <p:cNvSpPr>
            <a:spLocks noChangeArrowheads="1"/>
          </p:cNvSpPr>
          <p:nvPr/>
        </p:nvSpPr>
        <p:spPr bwMode="auto">
          <a:xfrm>
            <a:off x="2093111" y="5894973"/>
            <a:ext cx="869950" cy="2619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Blip>
                <a:blip r:embed="rId2"/>
              </a:buBlip>
              <a:defRPr sz="2800">
                <a:solidFill>
                  <a:schemeClr val="tx1"/>
                </a:solidFill>
                <a:latin typeface="Calibri" panose="020F0502020204030204" pitchFamily="34" charset="0"/>
                <a:ea typeface="MS PGothic" panose="020B0600070205080204" pitchFamily="34" charset="-128"/>
              </a:defRPr>
            </a:lvl1pPr>
            <a:lvl2pPr marL="742950" indent="-285750">
              <a:spcBef>
                <a:spcPct val="20000"/>
              </a:spcBef>
              <a:buClr>
                <a:srgbClr val="C00000"/>
              </a:buClr>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9pPr>
          </a:lstStyle>
          <a:p>
            <a:pPr algn="ctr">
              <a:spcBef>
                <a:spcPct val="0"/>
              </a:spcBef>
              <a:buFontTx/>
              <a:buNone/>
            </a:pPr>
            <a:r>
              <a:rPr lang="en-GB" altLang="en-US" sz="1100" dirty="0">
                <a:solidFill>
                  <a:srgbClr val="C00000"/>
                </a:solidFill>
                <a:latin typeface="Montserrat" panose="00000500000000000000" pitchFamily="2" charset="0"/>
              </a:rPr>
              <a:t>Now</a:t>
            </a:r>
          </a:p>
        </p:txBody>
      </p:sp>
      <p:sp>
        <p:nvSpPr>
          <p:cNvPr id="45" name="TextBox 67">
            <a:extLst>
              <a:ext uri="{FF2B5EF4-FFF2-40B4-BE49-F238E27FC236}">
                <a16:creationId xmlns:a16="http://schemas.microsoft.com/office/drawing/2014/main" id="{6E402C2F-5F88-49EC-B6B3-6C0B4F72F0EF}"/>
              </a:ext>
            </a:extLst>
          </p:cNvPr>
          <p:cNvSpPr txBox="1">
            <a:spLocks noChangeArrowheads="1"/>
          </p:cNvSpPr>
          <p:nvPr/>
        </p:nvSpPr>
        <p:spPr bwMode="auto">
          <a:xfrm>
            <a:off x="150920" y="1175798"/>
            <a:ext cx="403225" cy="200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GB" altLang="en-US" sz="700" dirty="0">
                <a:latin typeface="Montserrat" panose="00000500000000000000" pitchFamily="2" charset="0"/>
              </a:rPr>
              <a:t>TSGs</a:t>
            </a:r>
          </a:p>
        </p:txBody>
      </p:sp>
      <p:sp>
        <p:nvSpPr>
          <p:cNvPr id="46" name="Chevron 60">
            <a:extLst>
              <a:ext uri="{FF2B5EF4-FFF2-40B4-BE49-F238E27FC236}">
                <a16:creationId xmlns:a16="http://schemas.microsoft.com/office/drawing/2014/main" id="{28E123B8-E852-42AE-85D6-A9090DB2E2CB}"/>
              </a:ext>
            </a:extLst>
          </p:cNvPr>
          <p:cNvSpPr/>
          <p:nvPr/>
        </p:nvSpPr>
        <p:spPr bwMode="auto">
          <a:xfrm>
            <a:off x="105412" y="1634041"/>
            <a:ext cx="1557862" cy="221659"/>
          </a:xfrm>
          <a:custGeom>
            <a:avLst/>
            <a:gdLst>
              <a:gd name="connsiteX0" fmla="*/ 0 w 1578187"/>
              <a:gd name="connsiteY0" fmla="*/ 0 h 222250"/>
              <a:gd name="connsiteX1" fmla="*/ 1467062 w 1578187"/>
              <a:gd name="connsiteY1" fmla="*/ 0 h 222250"/>
              <a:gd name="connsiteX2" fmla="*/ 1578187 w 1578187"/>
              <a:gd name="connsiteY2" fmla="*/ 111125 h 222250"/>
              <a:gd name="connsiteX3" fmla="*/ 1467062 w 1578187"/>
              <a:gd name="connsiteY3" fmla="*/ 222250 h 222250"/>
              <a:gd name="connsiteX4" fmla="*/ 0 w 1578187"/>
              <a:gd name="connsiteY4" fmla="*/ 222250 h 222250"/>
              <a:gd name="connsiteX5" fmla="*/ 111125 w 1578187"/>
              <a:gd name="connsiteY5" fmla="*/ 111125 h 222250"/>
              <a:gd name="connsiteX6" fmla="*/ 0 w 1578187"/>
              <a:gd name="connsiteY6" fmla="*/ 0 h 222250"/>
              <a:gd name="connsiteX0" fmla="*/ 0 w 1578187"/>
              <a:gd name="connsiteY0" fmla="*/ 0 h 222250"/>
              <a:gd name="connsiteX1" fmla="*/ 1467062 w 1578187"/>
              <a:gd name="connsiteY1" fmla="*/ 0 h 222250"/>
              <a:gd name="connsiteX2" fmla="*/ 1578187 w 1578187"/>
              <a:gd name="connsiteY2" fmla="*/ 111125 h 222250"/>
              <a:gd name="connsiteX3" fmla="*/ 1467062 w 1578187"/>
              <a:gd name="connsiteY3" fmla="*/ 222250 h 222250"/>
              <a:gd name="connsiteX4" fmla="*/ 0 w 1578187"/>
              <a:gd name="connsiteY4" fmla="*/ 222250 h 222250"/>
              <a:gd name="connsiteX5" fmla="*/ 26818 w 1578187"/>
              <a:gd name="connsiteY5" fmla="*/ 98155 h 222250"/>
              <a:gd name="connsiteX6" fmla="*/ 0 w 1578187"/>
              <a:gd name="connsiteY6" fmla="*/ 0 h 222250"/>
              <a:gd name="connsiteX0" fmla="*/ 0 w 1506850"/>
              <a:gd name="connsiteY0" fmla="*/ 0 h 222250"/>
              <a:gd name="connsiteX1" fmla="*/ 1467062 w 1506850"/>
              <a:gd name="connsiteY1" fmla="*/ 0 h 222250"/>
              <a:gd name="connsiteX2" fmla="*/ 1506850 w 1506850"/>
              <a:gd name="connsiteY2" fmla="*/ 111125 h 222250"/>
              <a:gd name="connsiteX3" fmla="*/ 1467062 w 1506850"/>
              <a:gd name="connsiteY3" fmla="*/ 222250 h 222250"/>
              <a:gd name="connsiteX4" fmla="*/ 0 w 1506850"/>
              <a:gd name="connsiteY4" fmla="*/ 222250 h 222250"/>
              <a:gd name="connsiteX5" fmla="*/ 26818 w 1506850"/>
              <a:gd name="connsiteY5" fmla="*/ 98155 h 222250"/>
              <a:gd name="connsiteX6" fmla="*/ 0 w 1506850"/>
              <a:gd name="connsiteY6" fmla="*/ 0 h 222250"/>
              <a:gd name="connsiteX0" fmla="*/ 0 w 1597123"/>
              <a:gd name="connsiteY0" fmla="*/ 0 h 222250"/>
              <a:gd name="connsiteX1" fmla="*/ 1467062 w 1597123"/>
              <a:gd name="connsiteY1" fmla="*/ 0 h 222250"/>
              <a:gd name="connsiteX2" fmla="*/ 1597123 w 1597123"/>
              <a:gd name="connsiteY2" fmla="*/ 117917 h 222250"/>
              <a:gd name="connsiteX3" fmla="*/ 1467062 w 1597123"/>
              <a:gd name="connsiteY3" fmla="*/ 222250 h 222250"/>
              <a:gd name="connsiteX4" fmla="*/ 0 w 1597123"/>
              <a:gd name="connsiteY4" fmla="*/ 222250 h 222250"/>
              <a:gd name="connsiteX5" fmla="*/ 26818 w 1597123"/>
              <a:gd name="connsiteY5" fmla="*/ 98155 h 222250"/>
              <a:gd name="connsiteX6" fmla="*/ 0 w 1597123"/>
              <a:gd name="connsiteY6" fmla="*/ 0 h 2222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597123" h="222250">
                <a:moveTo>
                  <a:pt x="0" y="0"/>
                </a:moveTo>
                <a:lnTo>
                  <a:pt x="1467062" y="0"/>
                </a:lnTo>
                <a:lnTo>
                  <a:pt x="1597123" y="117917"/>
                </a:lnTo>
                <a:lnTo>
                  <a:pt x="1467062" y="222250"/>
                </a:lnTo>
                <a:lnTo>
                  <a:pt x="0" y="222250"/>
                </a:lnTo>
                <a:lnTo>
                  <a:pt x="26818" y="98155"/>
                </a:lnTo>
                <a:lnTo>
                  <a:pt x="0" y="0"/>
                </a:lnTo>
                <a:close/>
              </a:path>
            </a:pathLst>
          </a:custGeom>
          <a:ln>
            <a:headEnd type="none" w="med" len="med"/>
            <a:tailEnd type="none" w="med" len="med"/>
          </a:ln>
          <a:effectLst/>
        </p:spPr>
        <p:style>
          <a:lnRef idx="1">
            <a:schemeClr val="dk1"/>
          </a:lnRef>
          <a:fillRef idx="2">
            <a:schemeClr val="dk1"/>
          </a:fillRef>
          <a:effectRef idx="1">
            <a:schemeClr val="dk1"/>
          </a:effectRef>
          <a:fontRef idx="minor">
            <a:schemeClr val="dk1"/>
          </a:fontRef>
        </p:style>
        <p:txBody>
          <a:bodyPr lIns="0" rIns="0"/>
          <a:lstStyle/>
          <a:p>
            <a:pPr algn="ctr">
              <a:defRPr/>
            </a:pPr>
            <a:r>
              <a:rPr lang="fr-FR" sz="800" dirty="0">
                <a:latin typeface="Montserrat" panose="00000500000000000000" pitchFamily="50" charset="0"/>
                <a:ea typeface="ＭＳ Ｐゴシック" charset="-128"/>
                <a:cs typeface="Arial" pitchFamily="34" charset="0"/>
              </a:rPr>
              <a:t>SA1 5GA SID </a:t>
            </a:r>
            <a:r>
              <a:rPr lang="fr-FR" sz="800" dirty="0" err="1">
                <a:latin typeface="Montserrat" panose="00000500000000000000" pitchFamily="50" charset="0"/>
                <a:ea typeface="ＭＳ Ｐゴシック" charset="-128"/>
                <a:cs typeface="Arial" pitchFamily="34" charset="0"/>
              </a:rPr>
              <a:t>definition</a:t>
            </a:r>
            <a:endParaRPr lang="fr-FR" sz="800" dirty="0">
              <a:latin typeface="Montserrat" panose="00000500000000000000" pitchFamily="50" charset="0"/>
              <a:ea typeface="ＭＳ Ｐゴシック" charset="-128"/>
              <a:cs typeface="Arial" pitchFamily="34" charset="0"/>
            </a:endParaRPr>
          </a:p>
        </p:txBody>
      </p:sp>
      <p:sp>
        <p:nvSpPr>
          <p:cNvPr id="47" name="Star: 5 Points 46">
            <a:extLst>
              <a:ext uri="{FF2B5EF4-FFF2-40B4-BE49-F238E27FC236}">
                <a16:creationId xmlns:a16="http://schemas.microsoft.com/office/drawing/2014/main" id="{A32C65F0-3F14-460E-9F96-03E6E73CE8B3}"/>
              </a:ext>
            </a:extLst>
          </p:cNvPr>
          <p:cNvSpPr/>
          <p:nvPr/>
        </p:nvSpPr>
        <p:spPr bwMode="auto">
          <a:xfrm>
            <a:off x="3248511" y="4004849"/>
            <a:ext cx="339301" cy="321838"/>
          </a:xfrm>
          <a:prstGeom prst="star5">
            <a:avLst/>
          </a:prstGeom>
          <a:noFill/>
          <a:ln w="28575" cap="flat" cmpd="sng" algn="ctr">
            <a:solidFill>
              <a:srgbClr val="FF0000"/>
            </a:solidFill>
            <a:prstDash val="solid"/>
            <a:round/>
            <a:headEnd type="none" w="med" len="med"/>
            <a:tailEnd type="none" w="med" len="med"/>
          </a:ln>
          <a:effectLst/>
        </p:spPr>
        <p:txBody>
          <a:bodyPr/>
          <a:lstStyle/>
          <a:p>
            <a:pPr>
              <a:defRPr/>
            </a:pPr>
            <a:endParaRPr lang="en-GB" dirty="0">
              <a:solidFill>
                <a:srgbClr val="FF0000"/>
              </a:solidFill>
              <a:latin typeface="Arial" charset="0"/>
            </a:endParaRPr>
          </a:p>
        </p:txBody>
      </p:sp>
      <p:sp>
        <p:nvSpPr>
          <p:cNvPr id="48" name="TextBox 1">
            <a:extLst>
              <a:ext uri="{FF2B5EF4-FFF2-40B4-BE49-F238E27FC236}">
                <a16:creationId xmlns:a16="http://schemas.microsoft.com/office/drawing/2014/main" id="{4416F791-E8B7-4524-B6E3-D99B4E103E87}"/>
              </a:ext>
            </a:extLst>
          </p:cNvPr>
          <p:cNvSpPr txBox="1">
            <a:spLocks noChangeArrowheads="1"/>
          </p:cNvSpPr>
          <p:nvPr/>
        </p:nvSpPr>
        <p:spPr bwMode="auto">
          <a:xfrm>
            <a:off x="2935248" y="4267606"/>
            <a:ext cx="1079604" cy="200055"/>
          </a:xfrm>
          <a:prstGeom prst="rect">
            <a:avLst/>
          </a:prstGeom>
          <a:noFill/>
          <a:ln w="3175">
            <a:noFill/>
          </a:ln>
        </p:spPr>
        <p:style>
          <a:lnRef idx="2">
            <a:schemeClr val="accent6"/>
          </a:lnRef>
          <a:fillRef idx="1">
            <a:schemeClr val="lt1"/>
          </a:fillRef>
          <a:effectRef idx="0">
            <a:schemeClr val="accent6"/>
          </a:effectRef>
          <a:fontRef idx="minor">
            <a:schemeClr val="dk1"/>
          </a:fontRef>
        </p:style>
        <p:txBody>
          <a:bodyPr wrap="square">
            <a:spAutoFit/>
          </a:bodyPr>
          <a:lstStyle/>
          <a:p>
            <a:pPr>
              <a:defRPr/>
            </a:pPr>
            <a:r>
              <a:rPr lang="en-GB" altLang="en-US" sz="700" b="1" dirty="0">
                <a:latin typeface="Montserrat" panose="00000500000000000000" pitchFamily="50" charset="0"/>
              </a:rPr>
              <a:t>Workshop 6G TSGs</a:t>
            </a:r>
            <a:endParaRPr lang="en-GB" altLang="en-US" sz="700" dirty="0">
              <a:latin typeface="Montserrat" panose="00000500000000000000" pitchFamily="50" charset="0"/>
            </a:endParaRPr>
          </a:p>
        </p:txBody>
      </p:sp>
      <p:sp>
        <p:nvSpPr>
          <p:cNvPr id="49" name="Chevron 60">
            <a:extLst>
              <a:ext uri="{FF2B5EF4-FFF2-40B4-BE49-F238E27FC236}">
                <a16:creationId xmlns:a16="http://schemas.microsoft.com/office/drawing/2014/main" id="{E896CAB5-CCE6-4DD5-921C-1BD719D4671D}"/>
              </a:ext>
            </a:extLst>
          </p:cNvPr>
          <p:cNvSpPr/>
          <p:nvPr/>
        </p:nvSpPr>
        <p:spPr bwMode="auto">
          <a:xfrm>
            <a:off x="3302426" y="1629642"/>
            <a:ext cx="731838" cy="222250"/>
          </a:xfrm>
          <a:prstGeom prst="chevron">
            <a:avLst/>
          </a:prstGeom>
          <a:gradFill>
            <a:gsLst>
              <a:gs pos="1770">
                <a:schemeClr val="bg1"/>
              </a:gs>
              <a:gs pos="22000">
                <a:schemeClr val="accent5">
                  <a:lumMod val="60000"/>
                  <a:lumOff val="40000"/>
                </a:schemeClr>
              </a:gs>
              <a:gs pos="100000">
                <a:schemeClr val="accent5">
                  <a:lumMod val="75000"/>
                </a:schemeClr>
              </a:gs>
            </a:gsLst>
            <a:lin ang="1800000" scaled="0"/>
          </a:gradFill>
          <a:ln w="9525" cap="flat" cmpd="sng" algn="ctr">
            <a:noFill/>
            <a:prstDash val="solid"/>
            <a:round/>
            <a:headEnd type="none" w="med" len="med"/>
            <a:tailEnd type="none" w="med" len="med"/>
          </a:ln>
          <a:effectLst/>
        </p:spPr>
        <p:txBody>
          <a:bodyPr lIns="0" rIns="0"/>
          <a:lstStyle/>
          <a:p>
            <a:pPr algn="ctr">
              <a:defRPr/>
            </a:pPr>
            <a:r>
              <a:rPr lang="fr-FR" sz="900" dirty="0">
                <a:latin typeface="Montserrat" panose="00000500000000000000" pitchFamily="50" charset="0"/>
                <a:ea typeface="ＭＳ Ｐゴシック" charset="-128"/>
                <a:cs typeface="Arial" pitchFamily="34" charset="0"/>
              </a:rPr>
              <a:t>100%</a:t>
            </a:r>
          </a:p>
        </p:txBody>
      </p:sp>
      <p:sp>
        <p:nvSpPr>
          <p:cNvPr id="50" name="Chevron 60">
            <a:extLst>
              <a:ext uri="{FF2B5EF4-FFF2-40B4-BE49-F238E27FC236}">
                <a16:creationId xmlns:a16="http://schemas.microsoft.com/office/drawing/2014/main" id="{FE220FA0-456C-48E4-BD0C-14E392B28B52}"/>
              </a:ext>
            </a:extLst>
          </p:cNvPr>
          <p:cNvSpPr/>
          <p:nvPr/>
        </p:nvSpPr>
        <p:spPr bwMode="auto">
          <a:xfrm>
            <a:off x="1575227" y="1633240"/>
            <a:ext cx="1869433" cy="222250"/>
          </a:xfrm>
          <a:prstGeom prst="chevron">
            <a:avLst/>
          </a:prstGeom>
          <a:gradFill>
            <a:gsLst>
              <a:gs pos="1770">
                <a:schemeClr val="bg1"/>
              </a:gs>
              <a:gs pos="22000">
                <a:schemeClr val="accent5">
                  <a:lumMod val="60000"/>
                  <a:lumOff val="40000"/>
                </a:schemeClr>
              </a:gs>
              <a:gs pos="100000">
                <a:schemeClr val="accent5">
                  <a:lumMod val="75000"/>
                </a:schemeClr>
              </a:gs>
            </a:gsLst>
            <a:lin ang="1800000" scaled="0"/>
          </a:gradFill>
          <a:ln w="9525" cap="flat" cmpd="sng" algn="ctr">
            <a:noFill/>
            <a:prstDash val="solid"/>
            <a:round/>
            <a:headEnd type="none" w="med" len="med"/>
            <a:tailEnd type="none" w="med" len="med"/>
          </a:ln>
          <a:effectLst/>
        </p:spPr>
        <p:txBody>
          <a:bodyPr lIns="0" rIns="0"/>
          <a:lstStyle/>
          <a:p>
            <a:pPr algn="ctr">
              <a:defRPr/>
            </a:pPr>
            <a:r>
              <a:rPr lang="fr-FR" sz="900" dirty="0">
                <a:latin typeface="Montserrat" panose="00000500000000000000" pitchFamily="50" charset="0"/>
                <a:ea typeface="ＭＳ Ｐゴシック" charset="-128"/>
                <a:cs typeface="Arial" pitchFamily="34" charset="0"/>
              </a:rPr>
              <a:t>SA1 5GA </a:t>
            </a:r>
            <a:r>
              <a:rPr lang="fr-FR" sz="900" dirty="0" err="1">
                <a:latin typeface="Montserrat" panose="00000500000000000000" pitchFamily="50" charset="0"/>
                <a:ea typeface="ＭＳ Ｐゴシック" charset="-128"/>
                <a:cs typeface="Arial" pitchFamily="34" charset="0"/>
              </a:rPr>
              <a:t>Studies</a:t>
            </a:r>
            <a:r>
              <a:rPr lang="fr-FR" sz="900" dirty="0">
                <a:latin typeface="Montserrat" panose="00000500000000000000" pitchFamily="50" charset="0"/>
                <a:ea typeface="ＭＳ Ｐゴシック" charset="-128"/>
                <a:cs typeface="Arial" pitchFamily="34" charset="0"/>
              </a:rPr>
              <a:t> + </a:t>
            </a:r>
            <a:r>
              <a:rPr lang="fr-FR" sz="900" dirty="0" err="1">
                <a:latin typeface="Montserrat" panose="00000500000000000000" pitchFamily="50" charset="0"/>
                <a:ea typeface="ＭＳ Ｐゴシック" charset="-128"/>
                <a:cs typeface="Arial" pitchFamily="34" charset="0"/>
              </a:rPr>
              <a:t>Norm</a:t>
            </a:r>
            <a:r>
              <a:rPr lang="fr-FR" sz="900" dirty="0">
                <a:latin typeface="Montserrat" panose="00000500000000000000" pitchFamily="50" charset="0"/>
                <a:ea typeface="ＭＳ Ｐゴシック" charset="-128"/>
                <a:cs typeface="Arial" pitchFamily="34" charset="0"/>
              </a:rPr>
              <a:t> 80%</a:t>
            </a:r>
          </a:p>
        </p:txBody>
      </p:sp>
      <p:sp>
        <p:nvSpPr>
          <p:cNvPr id="51" name="Chevron 60">
            <a:extLst>
              <a:ext uri="{FF2B5EF4-FFF2-40B4-BE49-F238E27FC236}">
                <a16:creationId xmlns:a16="http://schemas.microsoft.com/office/drawing/2014/main" id="{058B978E-70C5-4E19-AECF-64C5DB7D5B0B}"/>
              </a:ext>
            </a:extLst>
          </p:cNvPr>
          <p:cNvSpPr/>
          <p:nvPr/>
        </p:nvSpPr>
        <p:spPr bwMode="auto">
          <a:xfrm>
            <a:off x="6324446" y="1928681"/>
            <a:ext cx="731838" cy="222250"/>
          </a:xfrm>
          <a:prstGeom prst="chevron">
            <a:avLst/>
          </a:prstGeom>
          <a:gradFill>
            <a:gsLst>
              <a:gs pos="1770">
                <a:schemeClr val="bg1"/>
              </a:gs>
              <a:gs pos="22000">
                <a:schemeClr val="accent5">
                  <a:lumMod val="60000"/>
                  <a:lumOff val="40000"/>
                </a:schemeClr>
              </a:gs>
              <a:gs pos="100000">
                <a:schemeClr val="accent5">
                  <a:lumMod val="75000"/>
                </a:schemeClr>
              </a:gs>
            </a:gsLst>
            <a:lin ang="1800000" scaled="0"/>
          </a:gradFill>
          <a:ln w="9525" cap="flat" cmpd="sng" algn="ctr">
            <a:noFill/>
            <a:prstDash val="solid"/>
            <a:round/>
            <a:headEnd type="none" w="med" len="med"/>
            <a:tailEnd type="none" w="med" len="med"/>
          </a:ln>
          <a:effectLst/>
        </p:spPr>
        <p:txBody>
          <a:bodyPr lIns="0" rIns="0"/>
          <a:lstStyle/>
          <a:p>
            <a:pPr algn="ctr">
              <a:defRPr/>
            </a:pPr>
            <a:r>
              <a:rPr lang="fr-FR" sz="900" dirty="0">
                <a:latin typeface="Montserrat" panose="00000500000000000000" pitchFamily="50" charset="0"/>
                <a:ea typeface="ＭＳ Ｐゴシック" charset="-128"/>
                <a:cs typeface="Arial" pitchFamily="34" charset="0"/>
              </a:rPr>
              <a:t>100%</a:t>
            </a:r>
          </a:p>
        </p:txBody>
      </p:sp>
      <p:sp>
        <p:nvSpPr>
          <p:cNvPr id="52" name="Chevron 60">
            <a:extLst>
              <a:ext uri="{FF2B5EF4-FFF2-40B4-BE49-F238E27FC236}">
                <a16:creationId xmlns:a16="http://schemas.microsoft.com/office/drawing/2014/main" id="{ADB9264F-FD50-466B-9940-7AEE6B71D9F9}"/>
              </a:ext>
            </a:extLst>
          </p:cNvPr>
          <p:cNvSpPr/>
          <p:nvPr/>
        </p:nvSpPr>
        <p:spPr bwMode="auto">
          <a:xfrm>
            <a:off x="3993302" y="1930448"/>
            <a:ext cx="2438397" cy="222250"/>
          </a:xfrm>
          <a:prstGeom prst="chevron">
            <a:avLst/>
          </a:prstGeom>
          <a:gradFill>
            <a:gsLst>
              <a:gs pos="1770">
                <a:schemeClr val="bg1"/>
              </a:gs>
              <a:gs pos="22000">
                <a:schemeClr val="accent5">
                  <a:lumMod val="60000"/>
                  <a:lumOff val="40000"/>
                </a:schemeClr>
              </a:gs>
              <a:gs pos="100000">
                <a:schemeClr val="accent5">
                  <a:lumMod val="75000"/>
                </a:schemeClr>
              </a:gs>
            </a:gsLst>
            <a:lin ang="1800000" scaled="0"/>
          </a:gradFill>
          <a:ln w="9525" cap="flat" cmpd="sng" algn="ctr">
            <a:noFill/>
            <a:prstDash val="solid"/>
            <a:round/>
            <a:headEnd type="none" w="med" len="med"/>
            <a:tailEnd type="none" w="med" len="med"/>
          </a:ln>
          <a:effectLst/>
        </p:spPr>
        <p:txBody>
          <a:bodyPr lIns="0" rIns="0"/>
          <a:lstStyle/>
          <a:p>
            <a:pPr algn="ctr">
              <a:defRPr/>
            </a:pPr>
            <a:r>
              <a:rPr lang="fr-FR" sz="900" dirty="0">
                <a:latin typeface="Montserrat" panose="00000500000000000000" pitchFamily="50" charset="0"/>
                <a:ea typeface="ＭＳ Ｐゴシック" charset="-128"/>
                <a:cs typeface="Arial" pitchFamily="34" charset="0"/>
              </a:rPr>
              <a:t>St. 2 (SA2, SA6, …) 5GA St.+</a:t>
            </a:r>
            <a:r>
              <a:rPr lang="fr-FR" sz="900" dirty="0" err="1">
                <a:latin typeface="Montserrat" panose="00000500000000000000" pitchFamily="50" charset="0"/>
                <a:ea typeface="ＭＳ Ｐゴシック" charset="-128"/>
                <a:cs typeface="Arial" pitchFamily="34" charset="0"/>
              </a:rPr>
              <a:t>Norm</a:t>
            </a:r>
            <a:r>
              <a:rPr lang="fr-FR" sz="900" dirty="0">
                <a:latin typeface="Montserrat" panose="00000500000000000000" pitchFamily="50" charset="0"/>
                <a:ea typeface="ＭＳ Ｐゴシック" charset="-128"/>
                <a:cs typeface="Arial" pitchFamily="34" charset="0"/>
              </a:rPr>
              <a:t> 80%</a:t>
            </a:r>
          </a:p>
        </p:txBody>
      </p:sp>
      <p:sp>
        <p:nvSpPr>
          <p:cNvPr id="53" name="Chevron 60">
            <a:extLst>
              <a:ext uri="{FF2B5EF4-FFF2-40B4-BE49-F238E27FC236}">
                <a16:creationId xmlns:a16="http://schemas.microsoft.com/office/drawing/2014/main" id="{AB53A664-9F19-4374-BC0B-5AE90BE0608F}"/>
              </a:ext>
            </a:extLst>
          </p:cNvPr>
          <p:cNvSpPr/>
          <p:nvPr/>
        </p:nvSpPr>
        <p:spPr bwMode="auto">
          <a:xfrm>
            <a:off x="6395557" y="3101412"/>
            <a:ext cx="1878490" cy="222250"/>
          </a:xfrm>
          <a:prstGeom prst="chevron">
            <a:avLst/>
          </a:prstGeom>
          <a:gradFill>
            <a:gsLst>
              <a:gs pos="1770">
                <a:schemeClr val="bg1"/>
              </a:gs>
              <a:gs pos="22000">
                <a:schemeClr val="accent5">
                  <a:lumMod val="60000"/>
                  <a:lumOff val="40000"/>
                </a:schemeClr>
              </a:gs>
              <a:gs pos="100000">
                <a:schemeClr val="accent5">
                  <a:lumMod val="75000"/>
                </a:schemeClr>
              </a:gs>
            </a:gsLst>
            <a:lin ang="1800000" scaled="0"/>
          </a:gradFill>
          <a:ln w="9525" cap="flat" cmpd="sng" algn="ctr">
            <a:noFill/>
            <a:prstDash val="solid"/>
            <a:round/>
            <a:headEnd type="none" w="med" len="med"/>
            <a:tailEnd type="none" w="med" len="med"/>
          </a:ln>
          <a:effectLst/>
        </p:spPr>
        <p:txBody>
          <a:bodyPr lIns="0" rIns="0"/>
          <a:lstStyle/>
          <a:p>
            <a:pPr algn="ctr">
              <a:defRPr/>
            </a:pPr>
            <a:r>
              <a:rPr lang="fr-FR" sz="900" dirty="0">
                <a:latin typeface="Montserrat" panose="00000500000000000000" pitchFamily="50" charset="0"/>
                <a:ea typeface="ＭＳ Ｐゴシック" charset="-128"/>
                <a:cs typeface="Arial" pitchFamily="34" charset="0"/>
              </a:rPr>
              <a:t>Stage 3 5GA St + </a:t>
            </a:r>
            <a:r>
              <a:rPr lang="fr-FR" sz="900" dirty="0" err="1">
                <a:latin typeface="Montserrat" panose="00000500000000000000" pitchFamily="50" charset="0"/>
                <a:ea typeface="ＭＳ Ｐゴシック" charset="-128"/>
                <a:cs typeface="Arial" pitchFamily="34" charset="0"/>
              </a:rPr>
              <a:t>Norm</a:t>
            </a:r>
            <a:endParaRPr lang="fr-FR" sz="900" dirty="0">
              <a:latin typeface="Montserrat" panose="00000500000000000000" pitchFamily="50" charset="0"/>
              <a:ea typeface="ＭＳ Ｐゴシック" charset="-128"/>
              <a:cs typeface="Arial" pitchFamily="34" charset="0"/>
            </a:endParaRPr>
          </a:p>
        </p:txBody>
      </p:sp>
      <p:sp>
        <p:nvSpPr>
          <p:cNvPr id="54" name="Chevron 60">
            <a:extLst>
              <a:ext uri="{FF2B5EF4-FFF2-40B4-BE49-F238E27FC236}">
                <a16:creationId xmlns:a16="http://schemas.microsoft.com/office/drawing/2014/main" id="{3B6450B9-3612-419D-A177-CFEFE2B312CD}"/>
              </a:ext>
            </a:extLst>
          </p:cNvPr>
          <p:cNvSpPr/>
          <p:nvPr/>
        </p:nvSpPr>
        <p:spPr bwMode="auto">
          <a:xfrm>
            <a:off x="4634538" y="5621649"/>
            <a:ext cx="1245990" cy="197892"/>
          </a:xfrm>
          <a:custGeom>
            <a:avLst/>
            <a:gdLst>
              <a:gd name="connsiteX0" fmla="*/ 0 w 1578187"/>
              <a:gd name="connsiteY0" fmla="*/ 0 h 222250"/>
              <a:gd name="connsiteX1" fmla="*/ 1467062 w 1578187"/>
              <a:gd name="connsiteY1" fmla="*/ 0 h 222250"/>
              <a:gd name="connsiteX2" fmla="*/ 1578187 w 1578187"/>
              <a:gd name="connsiteY2" fmla="*/ 111125 h 222250"/>
              <a:gd name="connsiteX3" fmla="*/ 1467062 w 1578187"/>
              <a:gd name="connsiteY3" fmla="*/ 222250 h 222250"/>
              <a:gd name="connsiteX4" fmla="*/ 0 w 1578187"/>
              <a:gd name="connsiteY4" fmla="*/ 222250 h 222250"/>
              <a:gd name="connsiteX5" fmla="*/ 111125 w 1578187"/>
              <a:gd name="connsiteY5" fmla="*/ 111125 h 222250"/>
              <a:gd name="connsiteX6" fmla="*/ 0 w 1578187"/>
              <a:gd name="connsiteY6" fmla="*/ 0 h 222250"/>
              <a:gd name="connsiteX0" fmla="*/ 0 w 1578187"/>
              <a:gd name="connsiteY0" fmla="*/ 0 h 222250"/>
              <a:gd name="connsiteX1" fmla="*/ 1467062 w 1578187"/>
              <a:gd name="connsiteY1" fmla="*/ 0 h 222250"/>
              <a:gd name="connsiteX2" fmla="*/ 1578187 w 1578187"/>
              <a:gd name="connsiteY2" fmla="*/ 111125 h 222250"/>
              <a:gd name="connsiteX3" fmla="*/ 1467062 w 1578187"/>
              <a:gd name="connsiteY3" fmla="*/ 222250 h 222250"/>
              <a:gd name="connsiteX4" fmla="*/ 0 w 1578187"/>
              <a:gd name="connsiteY4" fmla="*/ 222250 h 222250"/>
              <a:gd name="connsiteX5" fmla="*/ 26818 w 1578187"/>
              <a:gd name="connsiteY5" fmla="*/ 98155 h 222250"/>
              <a:gd name="connsiteX6" fmla="*/ 0 w 1578187"/>
              <a:gd name="connsiteY6" fmla="*/ 0 h 222250"/>
              <a:gd name="connsiteX0" fmla="*/ 0 w 1506850"/>
              <a:gd name="connsiteY0" fmla="*/ 0 h 222250"/>
              <a:gd name="connsiteX1" fmla="*/ 1467062 w 1506850"/>
              <a:gd name="connsiteY1" fmla="*/ 0 h 222250"/>
              <a:gd name="connsiteX2" fmla="*/ 1506850 w 1506850"/>
              <a:gd name="connsiteY2" fmla="*/ 111125 h 222250"/>
              <a:gd name="connsiteX3" fmla="*/ 1467062 w 1506850"/>
              <a:gd name="connsiteY3" fmla="*/ 222250 h 222250"/>
              <a:gd name="connsiteX4" fmla="*/ 0 w 1506850"/>
              <a:gd name="connsiteY4" fmla="*/ 222250 h 222250"/>
              <a:gd name="connsiteX5" fmla="*/ 26818 w 1506850"/>
              <a:gd name="connsiteY5" fmla="*/ 98155 h 222250"/>
              <a:gd name="connsiteX6" fmla="*/ 0 w 1506850"/>
              <a:gd name="connsiteY6" fmla="*/ 0 h 222250"/>
              <a:gd name="connsiteX0" fmla="*/ 0 w 1625034"/>
              <a:gd name="connsiteY0" fmla="*/ 0 h 222250"/>
              <a:gd name="connsiteX1" fmla="*/ 1467062 w 1625034"/>
              <a:gd name="connsiteY1" fmla="*/ 0 h 222250"/>
              <a:gd name="connsiteX2" fmla="*/ 1625034 w 1625034"/>
              <a:gd name="connsiteY2" fmla="*/ 104677 h 222250"/>
              <a:gd name="connsiteX3" fmla="*/ 1467062 w 1625034"/>
              <a:gd name="connsiteY3" fmla="*/ 222250 h 222250"/>
              <a:gd name="connsiteX4" fmla="*/ 0 w 1625034"/>
              <a:gd name="connsiteY4" fmla="*/ 222250 h 222250"/>
              <a:gd name="connsiteX5" fmla="*/ 26818 w 1625034"/>
              <a:gd name="connsiteY5" fmla="*/ 98155 h 222250"/>
              <a:gd name="connsiteX6" fmla="*/ 0 w 1625034"/>
              <a:gd name="connsiteY6" fmla="*/ 0 h 2222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625034" h="222250">
                <a:moveTo>
                  <a:pt x="0" y="0"/>
                </a:moveTo>
                <a:lnTo>
                  <a:pt x="1467062" y="0"/>
                </a:lnTo>
                <a:lnTo>
                  <a:pt x="1625034" y="104677"/>
                </a:lnTo>
                <a:lnTo>
                  <a:pt x="1467062" y="222250"/>
                </a:lnTo>
                <a:lnTo>
                  <a:pt x="0" y="222250"/>
                </a:lnTo>
                <a:lnTo>
                  <a:pt x="26818" y="98155"/>
                </a:lnTo>
                <a:lnTo>
                  <a:pt x="0" y="0"/>
                </a:lnTo>
                <a:close/>
              </a:path>
            </a:pathLst>
          </a:custGeom>
          <a:gradFill flip="none" rotWithShape="1">
            <a:lin ang="10800000" scaled="1"/>
            <a:tileRect/>
          </a:gradFill>
          <a:ln>
            <a:solidFill>
              <a:schemeClr val="tx1"/>
            </a:solidFill>
            <a:headEnd type="none" w="med" len="med"/>
            <a:tailEnd type="none" w="med" len="med"/>
          </a:ln>
          <a:effectLst/>
        </p:spPr>
        <p:style>
          <a:lnRef idx="1">
            <a:schemeClr val="dk1"/>
          </a:lnRef>
          <a:fillRef idx="2">
            <a:schemeClr val="dk1"/>
          </a:fillRef>
          <a:effectRef idx="1">
            <a:schemeClr val="dk1"/>
          </a:effectRef>
          <a:fontRef idx="minor">
            <a:schemeClr val="dk1"/>
          </a:fontRef>
        </p:style>
        <p:txBody>
          <a:bodyPr lIns="0" rIns="0"/>
          <a:lstStyle/>
          <a:p>
            <a:pPr algn="ctr">
              <a:defRPr/>
            </a:pPr>
            <a:r>
              <a:rPr lang="fr-FR" sz="800" dirty="0">
                <a:latin typeface="Montserrat" panose="00000500000000000000" pitchFamily="50" charset="0"/>
                <a:ea typeface="ＭＳ Ｐゴシック" charset="-128"/>
                <a:cs typeface="Arial" pitchFamily="34" charset="0"/>
              </a:rPr>
              <a:t>Stage 3 6G SID </a:t>
            </a:r>
            <a:r>
              <a:rPr lang="fr-FR" sz="800" dirty="0" err="1">
                <a:latin typeface="Montserrat" panose="00000500000000000000" pitchFamily="50" charset="0"/>
                <a:ea typeface="ＭＳ Ｐゴシック" charset="-128"/>
                <a:cs typeface="Arial" pitchFamily="34" charset="0"/>
              </a:rPr>
              <a:t>def</a:t>
            </a:r>
            <a:r>
              <a:rPr lang="fr-FR" sz="800" dirty="0">
                <a:latin typeface="Montserrat" panose="00000500000000000000" pitchFamily="50" charset="0"/>
                <a:ea typeface="ＭＳ Ｐゴシック" charset="-128"/>
                <a:cs typeface="Arial" pitchFamily="34" charset="0"/>
              </a:rPr>
              <a:t>.</a:t>
            </a:r>
          </a:p>
        </p:txBody>
      </p:sp>
      <p:grpSp>
        <p:nvGrpSpPr>
          <p:cNvPr id="55" name="Group 54">
            <a:extLst>
              <a:ext uri="{FF2B5EF4-FFF2-40B4-BE49-F238E27FC236}">
                <a16:creationId xmlns:a16="http://schemas.microsoft.com/office/drawing/2014/main" id="{F2E913E4-0B8A-400D-B167-A481A8237E03}"/>
              </a:ext>
            </a:extLst>
          </p:cNvPr>
          <p:cNvGrpSpPr/>
          <p:nvPr/>
        </p:nvGrpSpPr>
        <p:grpSpPr>
          <a:xfrm>
            <a:off x="6883266" y="1267450"/>
            <a:ext cx="390850" cy="354013"/>
            <a:chOff x="7359013" y="745293"/>
            <a:chExt cx="390850" cy="354013"/>
          </a:xfrm>
        </p:grpSpPr>
        <p:sp>
          <p:nvSpPr>
            <p:cNvPr id="56" name="TextBox 86">
              <a:extLst>
                <a:ext uri="{FF2B5EF4-FFF2-40B4-BE49-F238E27FC236}">
                  <a16:creationId xmlns:a16="http://schemas.microsoft.com/office/drawing/2014/main" id="{CC154A7B-51C4-4908-9C84-AE5BB0F2E8ED}"/>
                </a:ext>
              </a:extLst>
            </p:cNvPr>
            <p:cNvSpPr txBox="1">
              <a:spLocks noChangeArrowheads="1"/>
            </p:cNvSpPr>
            <p:nvPr/>
          </p:nvSpPr>
          <p:spPr bwMode="auto">
            <a:xfrm>
              <a:off x="7359013" y="745293"/>
              <a:ext cx="362600" cy="2000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Blip>
                  <a:blip r:embed="rId2"/>
                </a:buBlip>
                <a:defRPr sz="2800">
                  <a:solidFill>
                    <a:schemeClr val="tx1"/>
                  </a:solidFill>
                  <a:latin typeface="Calibri" panose="020F0502020204030204" pitchFamily="34" charset="0"/>
                  <a:ea typeface="MS PGothic" panose="020B0600070205080204" pitchFamily="34" charset="-128"/>
                </a:defRPr>
              </a:lvl1pPr>
              <a:lvl2pPr marL="742950" indent="-285750">
                <a:spcBef>
                  <a:spcPct val="20000"/>
                </a:spcBef>
                <a:buClr>
                  <a:srgbClr val="C00000"/>
                </a:buClr>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9pPr>
            </a:lstStyle>
            <a:p>
              <a:pPr algn="ctr">
                <a:spcBef>
                  <a:spcPct val="0"/>
                </a:spcBef>
                <a:buFontTx/>
                <a:buNone/>
              </a:pPr>
              <a:r>
                <a:rPr lang="en-GB" altLang="en-US" sz="700" dirty="0">
                  <a:latin typeface="Montserrat" panose="00000500000000000000" pitchFamily="2" charset="0"/>
                </a:rPr>
                <a:t>#113</a:t>
              </a:r>
              <a:endParaRPr lang="en-GB" altLang="en-US" sz="400" dirty="0">
                <a:latin typeface="Montserrat" panose="00000500000000000000" pitchFamily="2" charset="0"/>
              </a:endParaRPr>
            </a:p>
          </p:txBody>
        </p:sp>
        <p:sp>
          <p:nvSpPr>
            <p:cNvPr id="57" name="TextBox 66">
              <a:extLst>
                <a:ext uri="{FF2B5EF4-FFF2-40B4-BE49-F238E27FC236}">
                  <a16:creationId xmlns:a16="http://schemas.microsoft.com/office/drawing/2014/main" id="{F679F92C-0DFA-4B81-99F9-252C9FB2037C}"/>
                </a:ext>
              </a:extLst>
            </p:cNvPr>
            <p:cNvSpPr txBox="1">
              <a:spLocks noChangeArrowheads="1"/>
            </p:cNvSpPr>
            <p:nvPr/>
          </p:nvSpPr>
          <p:spPr bwMode="auto">
            <a:xfrm>
              <a:off x="7375213" y="899281"/>
              <a:ext cx="374650" cy="200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GB" altLang="en-US" sz="700" dirty="0">
                  <a:latin typeface="Montserrat" panose="00000500000000000000" pitchFamily="2" charset="0"/>
                </a:rPr>
                <a:t>Sep.</a:t>
              </a:r>
            </a:p>
          </p:txBody>
        </p:sp>
      </p:grpSp>
      <p:grpSp>
        <p:nvGrpSpPr>
          <p:cNvPr id="58" name="Group 57">
            <a:extLst>
              <a:ext uri="{FF2B5EF4-FFF2-40B4-BE49-F238E27FC236}">
                <a16:creationId xmlns:a16="http://schemas.microsoft.com/office/drawing/2014/main" id="{AA9E9E31-8DC0-469D-88DB-DA3C7CAD7B7A}"/>
              </a:ext>
            </a:extLst>
          </p:cNvPr>
          <p:cNvGrpSpPr/>
          <p:nvPr/>
        </p:nvGrpSpPr>
        <p:grpSpPr>
          <a:xfrm>
            <a:off x="7479680" y="1267450"/>
            <a:ext cx="384175" cy="354013"/>
            <a:chOff x="8016563" y="745293"/>
            <a:chExt cx="384175" cy="354013"/>
          </a:xfrm>
        </p:grpSpPr>
        <p:sp>
          <p:nvSpPr>
            <p:cNvPr id="59" name="TextBox 86">
              <a:extLst>
                <a:ext uri="{FF2B5EF4-FFF2-40B4-BE49-F238E27FC236}">
                  <a16:creationId xmlns:a16="http://schemas.microsoft.com/office/drawing/2014/main" id="{F6E31A92-E951-4F6A-8742-7A5C3AE0037F}"/>
                </a:ext>
              </a:extLst>
            </p:cNvPr>
            <p:cNvSpPr txBox="1">
              <a:spLocks noChangeArrowheads="1"/>
            </p:cNvSpPr>
            <p:nvPr/>
          </p:nvSpPr>
          <p:spPr bwMode="auto">
            <a:xfrm>
              <a:off x="8017046" y="745293"/>
              <a:ext cx="370614" cy="2000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Blip>
                  <a:blip r:embed="rId2"/>
                </a:buBlip>
                <a:defRPr sz="2800">
                  <a:solidFill>
                    <a:schemeClr val="tx1"/>
                  </a:solidFill>
                  <a:latin typeface="Calibri" panose="020F0502020204030204" pitchFamily="34" charset="0"/>
                  <a:ea typeface="MS PGothic" panose="020B0600070205080204" pitchFamily="34" charset="-128"/>
                </a:defRPr>
              </a:lvl1pPr>
              <a:lvl2pPr marL="742950" indent="-285750">
                <a:spcBef>
                  <a:spcPct val="20000"/>
                </a:spcBef>
                <a:buClr>
                  <a:srgbClr val="C00000"/>
                </a:buClr>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9pPr>
            </a:lstStyle>
            <a:p>
              <a:pPr algn="ctr">
                <a:spcBef>
                  <a:spcPct val="0"/>
                </a:spcBef>
                <a:buFontTx/>
                <a:buNone/>
              </a:pPr>
              <a:r>
                <a:rPr lang="en-GB" altLang="en-US" sz="700" dirty="0">
                  <a:latin typeface="Montserrat" panose="00000500000000000000" pitchFamily="2" charset="0"/>
                </a:rPr>
                <a:t>#114</a:t>
              </a:r>
              <a:endParaRPr lang="en-GB" altLang="en-US" sz="400" dirty="0">
                <a:latin typeface="Montserrat" panose="00000500000000000000" pitchFamily="2" charset="0"/>
              </a:endParaRPr>
            </a:p>
          </p:txBody>
        </p:sp>
        <p:sp>
          <p:nvSpPr>
            <p:cNvPr id="60" name="TextBox 71">
              <a:extLst>
                <a:ext uri="{FF2B5EF4-FFF2-40B4-BE49-F238E27FC236}">
                  <a16:creationId xmlns:a16="http://schemas.microsoft.com/office/drawing/2014/main" id="{2C854DFA-0BC9-4F73-8879-F7F437257670}"/>
                </a:ext>
              </a:extLst>
            </p:cNvPr>
            <p:cNvSpPr txBox="1">
              <a:spLocks noChangeArrowheads="1"/>
            </p:cNvSpPr>
            <p:nvPr/>
          </p:nvSpPr>
          <p:spPr bwMode="auto">
            <a:xfrm>
              <a:off x="8016563" y="899281"/>
              <a:ext cx="384175" cy="200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GB" altLang="en-US" sz="700" dirty="0">
                  <a:latin typeface="Montserrat" panose="00000500000000000000" pitchFamily="2" charset="0"/>
                </a:rPr>
                <a:t>Dec.</a:t>
              </a:r>
            </a:p>
          </p:txBody>
        </p:sp>
      </p:grpSp>
      <p:sp>
        <p:nvSpPr>
          <p:cNvPr id="61" name="TextBox 86">
            <a:extLst>
              <a:ext uri="{FF2B5EF4-FFF2-40B4-BE49-F238E27FC236}">
                <a16:creationId xmlns:a16="http://schemas.microsoft.com/office/drawing/2014/main" id="{820936A1-E7C4-41FE-87D1-66780C35730C}"/>
              </a:ext>
            </a:extLst>
          </p:cNvPr>
          <p:cNvSpPr txBox="1">
            <a:spLocks noChangeArrowheads="1"/>
          </p:cNvSpPr>
          <p:nvPr/>
        </p:nvSpPr>
        <p:spPr bwMode="auto">
          <a:xfrm>
            <a:off x="8069419" y="1280997"/>
            <a:ext cx="362600" cy="2000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Blip>
                <a:blip r:embed="rId2"/>
              </a:buBlip>
              <a:defRPr sz="2800">
                <a:solidFill>
                  <a:schemeClr val="tx1"/>
                </a:solidFill>
                <a:latin typeface="Calibri" panose="020F0502020204030204" pitchFamily="34" charset="0"/>
                <a:ea typeface="MS PGothic" panose="020B0600070205080204" pitchFamily="34" charset="-128"/>
              </a:defRPr>
            </a:lvl1pPr>
            <a:lvl2pPr marL="742950" indent="-285750">
              <a:spcBef>
                <a:spcPct val="20000"/>
              </a:spcBef>
              <a:buClr>
                <a:srgbClr val="C00000"/>
              </a:buClr>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9pPr>
          </a:lstStyle>
          <a:p>
            <a:pPr algn="ctr">
              <a:spcBef>
                <a:spcPct val="0"/>
              </a:spcBef>
              <a:buFontTx/>
              <a:buNone/>
            </a:pPr>
            <a:r>
              <a:rPr lang="en-GB" altLang="en-US" sz="700" dirty="0">
                <a:latin typeface="Montserrat" panose="00000500000000000000" pitchFamily="2" charset="0"/>
              </a:rPr>
              <a:t>#115</a:t>
            </a:r>
            <a:endParaRPr lang="en-GB" altLang="en-US" sz="400" dirty="0">
              <a:latin typeface="Montserrat" panose="00000500000000000000" pitchFamily="2" charset="0"/>
            </a:endParaRPr>
          </a:p>
        </p:txBody>
      </p:sp>
      <p:sp>
        <p:nvSpPr>
          <p:cNvPr id="62" name="TextBox 60">
            <a:extLst>
              <a:ext uri="{FF2B5EF4-FFF2-40B4-BE49-F238E27FC236}">
                <a16:creationId xmlns:a16="http://schemas.microsoft.com/office/drawing/2014/main" id="{46BFC797-952F-48D6-9813-020BC874493F}"/>
              </a:ext>
            </a:extLst>
          </p:cNvPr>
          <p:cNvSpPr txBox="1">
            <a:spLocks noChangeArrowheads="1"/>
          </p:cNvSpPr>
          <p:nvPr/>
        </p:nvSpPr>
        <p:spPr bwMode="auto">
          <a:xfrm>
            <a:off x="8104669" y="1434985"/>
            <a:ext cx="377825" cy="200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GB" altLang="en-US" sz="700" dirty="0">
                <a:latin typeface="Montserrat" panose="00000500000000000000" pitchFamily="2" charset="0"/>
              </a:rPr>
              <a:t>Mar.</a:t>
            </a:r>
          </a:p>
        </p:txBody>
      </p:sp>
      <p:sp>
        <p:nvSpPr>
          <p:cNvPr id="63" name="TextBox 60">
            <a:extLst>
              <a:ext uri="{FF2B5EF4-FFF2-40B4-BE49-F238E27FC236}">
                <a16:creationId xmlns:a16="http://schemas.microsoft.com/office/drawing/2014/main" id="{9A881FEF-4B74-4898-AE08-A3CDCBDA33FA}"/>
              </a:ext>
            </a:extLst>
          </p:cNvPr>
          <p:cNvSpPr txBox="1">
            <a:spLocks noChangeArrowheads="1"/>
          </p:cNvSpPr>
          <p:nvPr/>
        </p:nvSpPr>
        <p:spPr bwMode="auto">
          <a:xfrm>
            <a:off x="8694830" y="1418051"/>
            <a:ext cx="351378" cy="2000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GB" altLang="en-US" sz="700" dirty="0">
                <a:latin typeface="Montserrat" panose="00000500000000000000" pitchFamily="2" charset="0"/>
              </a:rPr>
              <a:t>Jun</a:t>
            </a:r>
          </a:p>
        </p:txBody>
      </p:sp>
      <p:cxnSp>
        <p:nvCxnSpPr>
          <p:cNvPr id="64" name="Straight Connector 63">
            <a:extLst>
              <a:ext uri="{FF2B5EF4-FFF2-40B4-BE49-F238E27FC236}">
                <a16:creationId xmlns:a16="http://schemas.microsoft.com/office/drawing/2014/main" id="{77CF9405-9146-4A7D-9AF1-83E38E6774B2}"/>
              </a:ext>
            </a:extLst>
          </p:cNvPr>
          <p:cNvCxnSpPr>
            <a:cxnSpLocks/>
          </p:cNvCxnSpPr>
          <p:nvPr/>
        </p:nvCxnSpPr>
        <p:spPr bwMode="auto">
          <a:xfrm>
            <a:off x="30900" y="3379696"/>
            <a:ext cx="9144000" cy="0"/>
          </a:xfrm>
          <a:prstGeom prst="line">
            <a:avLst/>
          </a:prstGeom>
          <a:solidFill>
            <a:schemeClr val="accent1"/>
          </a:solidFill>
          <a:ln w="25400" cap="flat" cmpd="sng" algn="ctr">
            <a:solidFill>
              <a:schemeClr val="tx1"/>
            </a:solidFill>
            <a:prstDash val="solid"/>
            <a:round/>
            <a:headEnd type="none" w="med" len="med"/>
            <a:tailEnd type="none" w="med" len="med"/>
          </a:ln>
          <a:effectLst>
            <a:outerShdw blurRad="50800" dist="38100" dir="2700000" algn="tl" rotWithShape="0">
              <a:prstClr val="black">
                <a:alpha val="40000"/>
              </a:prstClr>
            </a:outerShdw>
          </a:effectLst>
        </p:spPr>
      </p:cxnSp>
      <p:sp>
        <p:nvSpPr>
          <p:cNvPr id="65" name="Star: 5 Points 64">
            <a:extLst>
              <a:ext uri="{FF2B5EF4-FFF2-40B4-BE49-F238E27FC236}">
                <a16:creationId xmlns:a16="http://schemas.microsoft.com/office/drawing/2014/main" id="{AABB4A6A-6DE5-49CD-8B96-DB6194243612}"/>
              </a:ext>
            </a:extLst>
          </p:cNvPr>
          <p:cNvSpPr/>
          <p:nvPr/>
        </p:nvSpPr>
        <p:spPr bwMode="auto">
          <a:xfrm>
            <a:off x="1164393" y="3358794"/>
            <a:ext cx="339301" cy="321838"/>
          </a:xfrm>
          <a:prstGeom prst="star5">
            <a:avLst/>
          </a:prstGeom>
          <a:noFill/>
          <a:ln w="28575" cap="flat" cmpd="sng" algn="ctr">
            <a:solidFill>
              <a:srgbClr val="FF0000"/>
            </a:solidFill>
            <a:prstDash val="solid"/>
            <a:round/>
            <a:headEnd type="none" w="med" len="med"/>
            <a:tailEnd type="none" w="med" len="med"/>
          </a:ln>
          <a:effectLst/>
        </p:spPr>
        <p:txBody>
          <a:bodyPr/>
          <a:lstStyle/>
          <a:p>
            <a:pPr>
              <a:defRPr/>
            </a:pPr>
            <a:endParaRPr lang="en-GB" dirty="0">
              <a:solidFill>
                <a:srgbClr val="FF0000"/>
              </a:solidFill>
              <a:latin typeface="Arial" charset="0"/>
            </a:endParaRPr>
          </a:p>
        </p:txBody>
      </p:sp>
      <p:sp>
        <p:nvSpPr>
          <p:cNvPr id="66" name="TextBox 1">
            <a:extLst>
              <a:ext uri="{FF2B5EF4-FFF2-40B4-BE49-F238E27FC236}">
                <a16:creationId xmlns:a16="http://schemas.microsoft.com/office/drawing/2014/main" id="{158A54D8-02C0-4A9B-A07D-564DDC22BCAD}"/>
              </a:ext>
            </a:extLst>
          </p:cNvPr>
          <p:cNvSpPr txBox="1">
            <a:spLocks noChangeArrowheads="1"/>
          </p:cNvSpPr>
          <p:nvPr/>
        </p:nvSpPr>
        <p:spPr bwMode="auto">
          <a:xfrm>
            <a:off x="839356" y="3649850"/>
            <a:ext cx="1149037" cy="307777"/>
          </a:xfrm>
          <a:prstGeom prst="rect">
            <a:avLst/>
          </a:prstGeom>
          <a:noFill/>
          <a:ln w="3175">
            <a:noFill/>
          </a:ln>
        </p:spPr>
        <p:style>
          <a:lnRef idx="2">
            <a:schemeClr val="accent6"/>
          </a:lnRef>
          <a:fillRef idx="1">
            <a:schemeClr val="lt1"/>
          </a:fillRef>
          <a:effectRef idx="0">
            <a:schemeClr val="accent6"/>
          </a:effectRef>
          <a:fontRef idx="minor">
            <a:schemeClr val="dk1"/>
          </a:fontRef>
        </p:style>
        <p:txBody>
          <a:bodyPr wrap="square">
            <a:spAutoFit/>
          </a:bodyPr>
          <a:lstStyle/>
          <a:p>
            <a:pPr algn="ctr">
              <a:defRPr/>
            </a:pPr>
            <a:r>
              <a:rPr lang="en-GB" altLang="en-US" sz="700" b="1" dirty="0">
                <a:latin typeface="Montserrat" panose="00000500000000000000" pitchFamily="50" charset="0"/>
              </a:rPr>
              <a:t>Workshop IMT-2030 use cases</a:t>
            </a:r>
            <a:endParaRPr lang="en-GB" altLang="en-US" sz="700" dirty="0">
              <a:latin typeface="Montserrat" panose="00000500000000000000" pitchFamily="50" charset="0"/>
            </a:endParaRPr>
          </a:p>
        </p:txBody>
      </p:sp>
      <p:sp>
        <p:nvSpPr>
          <p:cNvPr id="67" name="Chevron 60">
            <a:extLst>
              <a:ext uri="{FF2B5EF4-FFF2-40B4-BE49-F238E27FC236}">
                <a16:creationId xmlns:a16="http://schemas.microsoft.com/office/drawing/2014/main" id="{E33EC84D-C7AF-4801-B150-6D54BB6C1C42}"/>
              </a:ext>
            </a:extLst>
          </p:cNvPr>
          <p:cNvSpPr/>
          <p:nvPr/>
        </p:nvSpPr>
        <p:spPr bwMode="auto">
          <a:xfrm>
            <a:off x="4101700" y="2408881"/>
            <a:ext cx="3562434" cy="219549"/>
          </a:xfrm>
          <a:prstGeom prst="chevron">
            <a:avLst/>
          </a:prstGeom>
          <a:gradFill>
            <a:gsLst>
              <a:gs pos="12000">
                <a:schemeClr val="accent3">
                  <a:lumMod val="40000"/>
                  <a:lumOff val="60000"/>
                </a:schemeClr>
              </a:gs>
              <a:gs pos="60000">
                <a:srgbClr val="92D050"/>
              </a:gs>
              <a:gs pos="83000">
                <a:srgbClr val="92D050"/>
              </a:gs>
              <a:gs pos="100000">
                <a:srgbClr val="92D050"/>
              </a:gs>
            </a:gsLst>
            <a:lin ang="3600000" scaled="0"/>
          </a:gradFill>
          <a:ln w="9525" cap="flat" cmpd="sng" algn="ctr">
            <a:noFill/>
            <a:prstDash val="solid"/>
            <a:round/>
            <a:headEnd type="none" w="med" len="med"/>
            <a:tailEnd type="none" w="med" len="med"/>
          </a:ln>
          <a:effectLst/>
        </p:spPr>
        <p:txBody>
          <a:bodyPr lIns="0" rIns="0"/>
          <a:lstStyle/>
          <a:p>
            <a:pPr algn="ctr">
              <a:defRPr/>
            </a:pPr>
            <a:r>
              <a:rPr lang="fr-FR" sz="900" dirty="0">
                <a:latin typeface="Montserrat" panose="00000500000000000000" pitchFamily="50" charset="0"/>
                <a:ea typeface="ＭＳ Ｐゴシック" charset="-128"/>
                <a:cs typeface="Arial" pitchFamily="34" charset="0"/>
              </a:rPr>
              <a:t>RAN1</a:t>
            </a:r>
          </a:p>
        </p:txBody>
      </p:sp>
      <p:sp>
        <p:nvSpPr>
          <p:cNvPr id="68" name="Chevron 60">
            <a:extLst>
              <a:ext uri="{FF2B5EF4-FFF2-40B4-BE49-F238E27FC236}">
                <a16:creationId xmlns:a16="http://schemas.microsoft.com/office/drawing/2014/main" id="{4453F9F9-5425-41C8-962A-7160C55E2137}"/>
              </a:ext>
            </a:extLst>
          </p:cNvPr>
          <p:cNvSpPr/>
          <p:nvPr/>
        </p:nvSpPr>
        <p:spPr bwMode="auto">
          <a:xfrm>
            <a:off x="4621254" y="2639994"/>
            <a:ext cx="3634571" cy="209975"/>
          </a:xfrm>
          <a:prstGeom prst="chevron">
            <a:avLst/>
          </a:prstGeom>
          <a:gradFill>
            <a:gsLst>
              <a:gs pos="12000">
                <a:schemeClr val="accent3">
                  <a:lumMod val="40000"/>
                  <a:lumOff val="60000"/>
                </a:schemeClr>
              </a:gs>
              <a:gs pos="60000">
                <a:srgbClr val="92D050"/>
              </a:gs>
              <a:gs pos="83000">
                <a:srgbClr val="92D050"/>
              </a:gs>
              <a:gs pos="100000">
                <a:srgbClr val="92D050"/>
              </a:gs>
            </a:gsLst>
            <a:lin ang="3600000" scaled="0"/>
          </a:gradFill>
          <a:ln w="9525" cap="flat" cmpd="sng" algn="ctr">
            <a:noFill/>
            <a:prstDash val="solid"/>
            <a:round/>
            <a:headEnd type="none" w="med" len="med"/>
            <a:tailEnd type="none" w="med" len="med"/>
          </a:ln>
          <a:effectLst/>
        </p:spPr>
        <p:txBody>
          <a:bodyPr lIns="0" rIns="0"/>
          <a:lstStyle/>
          <a:p>
            <a:pPr algn="ctr">
              <a:defRPr/>
            </a:pPr>
            <a:r>
              <a:rPr lang="fr-FR" sz="900" dirty="0">
                <a:latin typeface="Montserrat" panose="00000500000000000000" pitchFamily="50" charset="0"/>
                <a:ea typeface="ＭＳ Ｐゴシック" charset="-128"/>
                <a:cs typeface="Arial" pitchFamily="34" charset="0"/>
              </a:rPr>
              <a:t>RAN </a:t>
            </a:r>
            <a:r>
              <a:rPr lang="fr-FR" sz="900" dirty="0" err="1">
                <a:latin typeface="Montserrat" panose="00000500000000000000" pitchFamily="50" charset="0"/>
                <a:ea typeface="ＭＳ Ｐゴシック" charset="-128"/>
                <a:cs typeface="Arial" pitchFamily="34" charset="0"/>
              </a:rPr>
              <a:t>Completion</a:t>
            </a:r>
            <a:r>
              <a:rPr lang="fr-FR" sz="900" dirty="0">
                <a:latin typeface="Montserrat" panose="00000500000000000000" pitchFamily="50" charset="0"/>
                <a:ea typeface="ＭＳ Ｐゴシック" charset="-128"/>
                <a:cs typeface="Arial" pitchFamily="34" charset="0"/>
              </a:rPr>
              <a:t> (RAN2/3/4core)</a:t>
            </a:r>
          </a:p>
        </p:txBody>
      </p:sp>
      <p:sp>
        <p:nvSpPr>
          <p:cNvPr id="69" name="TextBox 86">
            <a:extLst>
              <a:ext uri="{FF2B5EF4-FFF2-40B4-BE49-F238E27FC236}">
                <a16:creationId xmlns:a16="http://schemas.microsoft.com/office/drawing/2014/main" id="{6D00C539-002B-4208-A838-5D766AF3132E}"/>
              </a:ext>
            </a:extLst>
          </p:cNvPr>
          <p:cNvSpPr txBox="1">
            <a:spLocks noChangeArrowheads="1"/>
          </p:cNvSpPr>
          <p:nvPr/>
        </p:nvSpPr>
        <p:spPr bwMode="auto">
          <a:xfrm>
            <a:off x="8646936" y="1277610"/>
            <a:ext cx="365806" cy="2000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Blip>
                <a:blip r:embed="rId2"/>
              </a:buBlip>
              <a:defRPr sz="2800">
                <a:solidFill>
                  <a:schemeClr val="tx1"/>
                </a:solidFill>
                <a:latin typeface="Calibri" panose="020F0502020204030204" pitchFamily="34" charset="0"/>
                <a:ea typeface="MS PGothic" panose="020B0600070205080204" pitchFamily="34" charset="-128"/>
              </a:defRPr>
            </a:lvl1pPr>
            <a:lvl2pPr marL="742950" indent="-285750">
              <a:spcBef>
                <a:spcPct val="20000"/>
              </a:spcBef>
              <a:buClr>
                <a:srgbClr val="C00000"/>
              </a:buClr>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9pPr>
          </a:lstStyle>
          <a:p>
            <a:pPr algn="ctr">
              <a:spcBef>
                <a:spcPct val="0"/>
              </a:spcBef>
              <a:buFontTx/>
              <a:buNone/>
            </a:pPr>
            <a:r>
              <a:rPr lang="en-GB" altLang="en-US" sz="700" dirty="0">
                <a:latin typeface="Montserrat" panose="00000500000000000000" pitchFamily="2" charset="0"/>
              </a:rPr>
              <a:t>#116</a:t>
            </a:r>
            <a:endParaRPr lang="en-GB" altLang="en-US" sz="400" dirty="0">
              <a:latin typeface="Montserrat" panose="00000500000000000000" pitchFamily="2" charset="0"/>
            </a:endParaRPr>
          </a:p>
        </p:txBody>
      </p:sp>
      <p:cxnSp>
        <p:nvCxnSpPr>
          <p:cNvPr id="70" name="Straight Connector 114">
            <a:extLst>
              <a:ext uri="{FF2B5EF4-FFF2-40B4-BE49-F238E27FC236}">
                <a16:creationId xmlns:a16="http://schemas.microsoft.com/office/drawing/2014/main" id="{6BD45B6B-AB54-41BA-AB8A-7A6CFFBD35EB}"/>
              </a:ext>
            </a:extLst>
          </p:cNvPr>
          <p:cNvCxnSpPr>
            <a:cxnSpLocks noChangeShapeType="1"/>
          </p:cNvCxnSpPr>
          <p:nvPr/>
        </p:nvCxnSpPr>
        <p:spPr bwMode="auto">
          <a:xfrm flipH="1">
            <a:off x="2140904" y="1581743"/>
            <a:ext cx="53864" cy="4313230"/>
          </a:xfrm>
          <a:prstGeom prst="line">
            <a:avLst/>
          </a:prstGeom>
          <a:noFill/>
          <a:ln w="9525" algn="ctr">
            <a:solidFill>
              <a:schemeClr val="accent4">
                <a:lumMod val="40000"/>
                <a:lumOff val="60000"/>
              </a:schemeClr>
            </a:solidFill>
            <a:prstDash val="dash"/>
            <a:round/>
            <a:headEnd/>
            <a:tailEnd/>
          </a:ln>
        </p:spPr>
      </p:cxnSp>
      <p:cxnSp>
        <p:nvCxnSpPr>
          <p:cNvPr id="71" name="Straight Connector 114">
            <a:extLst>
              <a:ext uri="{FF2B5EF4-FFF2-40B4-BE49-F238E27FC236}">
                <a16:creationId xmlns:a16="http://schemas.microsoft.com/office/drawing/2014/main" id="{A48F402C-0688-44F7-8C3F-C7578B35C284}"/>
              </a:ext>
            </a:extLst>
          </p:cNvPr>
          <p:cNvCxnSpPr>
            <a:cxnSpLocks noChangeShapeType="1"/>
          </p:cNvCxnSpPr>
          <p:nvPr/>
        </p:nvCxnSpPr>
        <p:spPr bwMode="auto">
          <a:xfrm>
            <a:off x="3427489" y="1584861"/>
            <a:ext cx="13360" cy="4359902"/>
          </a:xfrm>
          <a:prstGeom prst="line">
            <a:avLst/>
          </a:prstGeom>
          <a:noFill/>
          <a:ln w="9525" algn="ctr">
            <a:solidFill>
              <a:schemeClr val="accent4">
                <a:lumMod val="40000"/>
                <a:lumOff val="60000"/>
              </a:schemeClr>
            </a:solidFill>
            <a:prstDash val="dash"/>
            <a:round/>
            <a:headEnd/>
            <a:tailEnd/>
          </a:ln>
        </p:spPr>
      </p:cxnSp>
      <p:cxnSp>
        <p:nvCxnSpPr>
          <p:cNvPr id="72" name="Straight Connector 114">
            <a:extLst>
              <a:ext uri="{FF2B5EF4-FFF2-40B4-BE49-F238E27FC236}">
                <a16:creationId xmlns:a16="http://schemas.microsoft.com/office/drawing/2014/main" id="{7ABC6472-4C77-4EF8-8975-B304AC37B53B}"/>
              </a:ext>
            </a:extLst>
          </p:cNvPr>
          <p:cNvCxnSpPr>
            <a:cxnSpLocks noChangeShapeType="1"/>
          </p:cNvCxnSpPr>
          <p:nvPr/>
        </p:nvCxnSpPr>
        <p:spPr bwMode="auto">
          <a:xfrm>
            <a:off x="4032724" y="1584861"/>
            <a:ext cx="7990" cy="4359902"/>
          </a:xfrm>
          <a:prstGeom prst="line">
            <a:avLst/>
          </a:prstGeom>
          <a:noFill/>
          <a:ln w="9525" algn="ctr">
            <a:solidFill>
              <a:schemeClr val="accent4">
                <a:lumMod val="40000"/>
                <a:lumOff val="60000"/>
              </a:schemeClr>
            </a:solidFill>
            <a:prstDash val="dash"/>
            <a:round/>
            <a:headEnd/>
            <a:tailEnd/>
          </a:ln>
        </p:spPr>
      </p:cxnSp>
      <p:cxnSp>
        <p:nvCxnSpPr>
          <p:cNvPr id="73" name="Straight Connector 114">
            <a:extLst>
              <a:ext uri="{FF2B5EF4-FFF2-40B4-BE49-F238E27FC236}">
                <a16:creationId xmlns:a16="http://schemas.microsoft.com/office/drawing/2014/main" id="{A1DE1C68-9C52-4FD7-BB04-4F38555FF5B0}"/>
              </a:ext>
            </a:extLst>
          </p:cNvPr>
          <p:cNvCxnSpPr>
            <a:cxnSpLocks noChangeShapeType="1"/>
          </p:cNvCxnSpPr>
          <p:nvPr/>
        </p:nvCxnSpPr>
        <p:spPr bwMode="auto">
          <a:xfrm>
            <a:off x="4637959" y="1584861"/>
            <a:ext cx="0" cy="4359902"/>
          </a:xfrm>
          <a:prstGeom prst="line">
            <a:avLst/>
          </a:prstGeom>
          <a:noFill/>
          <a:ln w="9525" algn="ctr">
            <a:solidFill>
              <a:schemeClr val="accent4">
                <a:lumMod val="40000"/>
                <a:lumOff val="60000"/>
              </a:schemeClr>
            </a:solidFill>
            <a:prstDash val="dash"/>
            <a:round/>
            <a:headEnd/>
            <a:tailEnd/>
          </a:ln>
        </p:spPr>
      </p:cxnSp>
      <p:cxnSp>
        <p:nvCxnSpPr>
          <p:cNvPr id="74" name="Straight Connector 114">
            <a:extLst>
              <a:ext uri="{FF2B5EF4-FFF2-40B4-BE49-F238E27FC236}">
                <a16:creationId xmlns:a16="http://schemas.microsoft.com/office/drawing/2014/main" id="{14F7A392-F2A1-49F7-ACB7-CCCEFE7486C6}"/>
              </a:ext>
            </a:extLst>
          </p:cNvPr>
          <p:cNvCxnSpPr>
            <a:cxnSpLocks noChangeShapeType="1"/>
          </p:cNvCxnSpPr>
          <p:nvPr/>
        </p:nvCxnSpPr>
        <p:spPr bwMode="auto">
          <a:xfrm>
            <a:off x="5848429" y="1584861"/>
            <a:ext cx="0" cy="4359902"/>
          </a:xfrm>
          <a:prstGeom prst="line">
            <a:avLst/>
          </a:prstGeom>
          <a:noFill/>
          <a:ln w="9525" algn="ctr">
            <a:solidFill>
              <a:schemeClr val="accent4">
                <a:lumMod val="40000"/>
                <a:lumOff val="60000"/>
              </a:schemeClr>
            </a:solidFill>
            <a:prstDash val="dash"/>
            <a:round/>
            <a:headEnd/>
            <a:tailEnd/>
          </a:ln>
        </p:spPr>
      </p:cxnSp>
      <p:cxnSp>
        <p:nvCxnSpPr>
          <p:cNvPr id="75" name="Straight Connector 114">
            <a:extLst>
              <a:ext uri="{FF2B5EF4-FFF2-40B4-BE49-F238E27FC236}">
                <a16:creationId xmlns:a16="http://schemas.microsoft.com/office/drawing/2014/main" id="{D02118A8-51A6-4ECB-8C25-FA5916C09A1C}"/>
              </a:ext>
            </a:extLst>
          </p:cNvPr>
          <p:cNvCxnSpPr>
            <a:cxnSpLocks noChangeShapeType="1"/>
          </p:cNvCxnSpPr>
          <p:nvPr/>
        </p:nvCxnSpPr>
        <p:spPr bwMode="auto">
          <a:xfrm>
            <a:off x="6453664" y="1584861"/>
            <a:ext cx="0" cy="4359902"/>
          </a:xfrm>
          <a:prstGeom prst="line">
            <a:avLst/>
          </a:prstGeom>
          <a:noFill/>
          <a:ln w="9525" algn="ctr">
            <a:solidFill>
              <a:schemeClr val="accent4">
                <a:lumMod val="40000"/>
                <a:lumOff val="60000"/>
              </a:schemeClr>
            </a:solidFill>
            <a:prstDash val="dash"/>
            <a:round/>
            <a:headEnd/>
            <a:tailEnd/>
          </a:ln>
        </p:spPr>
      </p:cxnSp>
      <p:cxnSp>
        <p:nvCxnSpPr>
          <p:cNvPr id="76" name="Straight Connector 114">
            <a:extLst>
              <a:ext uri="{FF2B5EF4-FFF2-40B4-BE49-F238E27FC236}">
                <a16:creationId xmlns:a16="http://schemas.microsoft.com/office/drawing/2014/main" id="{4B9C8265-B03F-4237-B701-3C183F4C7AE6}"/>
              </a:ext>
            </a:extLst>
          </p:cNvPr>
          <p:cNvCxnSpPr>
            <a:cxnSpLocks noChangeShapeType="1"/>
          </p:cNvCxnSpPr>
          <p:nvPr/>
        </p:nvCxnSpPr>
        <p:spPr bwMode="auto">
          <a:xfrm>
            <a:off x="7058899" y="1584861"/>
            <a:ext cx="0" cy="4359902"/>
          </a:xfrm>
          <a:prstGeom prst="line">
            <a:avLst/>
          </a:prstGeom>
          <a:noFill/>
          <a:ln w="9525" algn="ctr">
            <a:solidFill>
              <a:schemeClr val="accent4">
                <a:lumMod val="40000"/>
                <a:lumOff val="60000"/>
              </a:schemeClr>
            </a:solidFill>
            <a:prstDash val="dash"/>
            <a:round/>
            <a:headEnd/>
            <a:tailEnd/>
          </a:ln>
        </p:spPr>
      </p:cxnSp>
      <p:cxnSp>
        <p:nvCxnSpPr>
          <p:cNvPr id="77" name="Straight Connector 114">
            <a:extLst>
              <a:ext uri="{FF2B5EF4-FFF2-40B4-BE49-F238E27FC236}">
                <a16:creationId xmlns:a16="http://schemas.microsoft.com/office/drawing/2014/main" id="{E4DD034E-C20C-4E70-A358-9EBC0C3F9B5B}"/>
              </a:ext>
            </a:extLst>
          </p:cNvPr>
          <p:cNvCxnSpPr>
            <a:cxnSpLocks noChangeShapeType="1"/>
          </p:cNvCxnSpPr>
          <p:nvPr/>
        </p:nvCxnSpPr>
        <p:spPr bwMode="auto">
          <a:xfrm>
            <a:off x="8269369" y="1584861"/>
            <a:ext cx="4678" cy="4359902"/>
          </a:xfrm>
          <a:prstGeom prst="line">
            <a:avLst/>
          </a:prstGeom>
          <a:noFill/>
          <a:ln w="9525" algn="ctr">
            <a:solidFill>
              <a:schemeClr val="accent4">
                <a:lumMod val="40000"/>
                <a:lumOff val="60000"/>
              </a:schemeClr>
            </a:solidFill>
            <a:prstDash val="dash"/>
            <a:round/>
            <a:headEnd/>
            <a:tailEnd/>
          </a:ln>
        </p:spPr>
      </p:cxnSp>
      <p:cxnSp>
        <p:nvCxnSpPr>
          <p:cNvPr id="78" name="Straight Connector 114">
            <a:extLst>
              <a:ext uri="{FF2B5EF4-FFF2-40B4-BE49-F238E27FC236}">
                <a16:creationId xmlns:a16="http://schemas.microsoft.com/office/drawing/2014/main" id="{40EE6D18-64E9-43F0-AC61-73F1A1C833F2}"/>
              </a:ext>
            </a:extLst>
          </p:cNvPr>
          <p:cNvCxnSpPr>
            <a:cxnSpLocks noChangeShapeType="1"/>
          </p:cNvCxnSpPr>
          <p:nvPr/>
        </p:nvCxnSpPr>
        <p:spPr bwMode="auto">
          <a:xfrm>
            <a:off x="8874609" y="1584861"/>
            <a:ext cx="0" cy="4359902"/>
          </a:xfrm>
          <a:prstGeom prst="line">
            <a:avLst/>
          </a:prstGeom>
          <a:noFill/>
          <a:ln w="9525" algn="ctr">
            <a:solidFill>
              <a:schemeClr val="accent4">
                <a:lumMod val="40000"/>
                <a:lumOff val="60000"/>
              </a:schemeClr>
            </a:solidFill>
            <a:prstDash val="dash"/>
            <a:round/>
            <a:headEnd/>
            <a:tailEnd/>
          </a:ln>
        </p:spPr>
      </p:cxnSp>
      <p:cxnSp>
        <p:nvCxnSpPr>
          <p:cNvPr id="79" name="Straight Connector 114">
            <a:extLst>
              <a:ext uri="{FF2B5EF4-FFF2-40B4-BE49-F238E27FC236}">
                <a16:creationId xmlns:a16="http://schemas.microsoft.com/office/drawing/2014/main" id="{7B6F777B-9156-4362-A32D-0F5C79B5997F}"/>
              </a:ext>
            </a:extLst>
          </p:cNvPr>
          <p:cNvCxnSpPr>
            <a:cxnSpLocks noChangeShapeType="1"/>
          </p:cNvCxnSpPr>
          <p:nvPr/>
        </p:nvCxnSpPr>
        <p:spPr bwMode="auto">
          <a:xfrm>
            <a:off x="5243194" y="1584861"/>
            <a:ext cx="16719" cy="4359902"/>
          </a:xfrm>
          <a:prstGeom prst="line">
            <a:avLst/>
          </a:prstGeom>
          <a:noFill/>
          <a:ln w="28575" algn="ctr">
            <a:solidFill>
              <a:schemeClr val="accent4">
                <a:lumMod val="40000"/>
                <a:lumOff val="60000"/>
              </a:schemeClr>
            </a:solidFill>
            <a:round/>
            <a:headEnd/>
            <a:tailEnd/>
          </a:ln>
        </p:spPr>
      </p:cxnSp>
      <p:cxnSp>
        <p:nvCxnSpPr>
          <p:cNvPr id="80" name="Straight Connector 114">
            <a:extLst>
              <a:ext uri="{FF2B5EF4-FFF2-40B4-BE49-F238E27FC236}">
                <a16:creationId xmlns:a16="http://schemas.microsoft.com/office/drawing/2014/main" id="{7B2ACDA7-EA17-4035-9866-73A5C8FDFF2F}"/>
              </a:ext>
            </a:extLst>
          </p:cNvPr>
          <p:cNvCxnSpPr>
            <a:cxnSpLocks noChangeShapeType="1"/>
          </p:cNvCxnSpPr>
          <p:nvPr/>
        </p:nvCxnSpPr>
        <p:spPr bwMode="auto">
          <a:xfrm flipH="1">
            <a:off x="7655204" y="1584861"/>
            <a:ext cx="8930" cy="4359902"/>
          </a:xfrm>
          <a:prstGeom prst="line">
            <a:avLst/>
          </a:prstGeom>
          <a:noFill/>
          <a:ln w="28575" algn="ctr">
            <a:solidFill>
              <a:schemeClr val="accent4">
                <a:lumMod val="40000"/>
                <a:lumOff val="60000"/>
              </a:schemeClr>
            </a:solidFill>
            <a:round/>
            <a:headEnd/>
            <a:tailEnd/>
          </a:ln>
        </p:spPr>
      </p:cxnSp>
      <p:cxnSp>
        <p:nvCxnSpPr>
          <p:cNvPr id="81" name="Straight Connector 114">
            <a:extLst>
              <a:ext uri="{FF2B5EF4-FFF2-40B4-BE49-F238E27FC236}">
                <a16:creationId xmlns:a16="http://schemas.microsoft.com/office/drawing/2014/main" id="{E40E61E0-4974-4BAB-A4C2-DF282C6E942E}"/>
              </a:ext>
            </a:extLst>
          </p:cNvPr>
          <p:cNvCxnSpPr>
            <a:cxnSpLocks noChangeShapeType="1"/>
          </p:cNvCxnSpPr>
          <p:nvPr/>
        </p:nvCxnSpPr>
        <p:spPr bwMode="auto">
          <a:xfrm flipH="1">
            <a:off x="2801193" y="1584861"/>
            <a:ext cx="21061" cy="4359902"/>
          </a:xfrm>
          <a:prstGeom prst="line">
            <a:avLst/>
          </a:prstGeom>
          <a:noFill/>
          <a:ln w="28575" algn="ctr">
            <a:solidFill>
              <a:schemeClr val="accent4">
                <a:lumMod val="40000"/>
                <a:lumOff val="60000"/>
              </a:schemeClr>
            </a:solidFill>
            <a:round/>
            <a:headEnd/>
            <a:tailEnd/>
          </a:ln>
        </p:spPr>
      </p:cxnSp>
      <p:sp>
        <p:nvSpPr>
          <p:cNvPr id="82" name="Chevron 60">
            <a:extLst>
              <a:ext uri="{FF2B5EF4-FFF2-40B4-BE49-F238E27FC236}">
                <a16:creationId xmlns:a16="http://schemas.microsoft.com/office/drawing/2014/main" id="{DB973CC1-A4C8-49EB-9172-E52A730ABD3B}"/>
              </a:ext>
            </a:extLst>
          </p:cNvPr>
          <p:cNvSpPr/>
          <p:nvPr/>
        </p:nvSpPr>
        <p:spPr bwMode="auto">
          <a:xfrm>
            <a:off x="2066292" y="3440748"/>
            <a:ext cx="3803221" cy="222250"/>
          </a:xfrm>
          <a:prstGeom prst="chevron">
            <a:avLst/>
          </a:prstGeom>
          <a:gradFill>
            <a:gsLst>
              <a:gs pos="1770">
                <a:schemeClr val="bg1"/>
              </a:gs>
              <a:gs pos="22000">
                <a:schemeClr val="accent5">
                  <a:lumMod val="60000"/>
                  <a:lumOff val="40000"/>
                </a:schemeClr>
              </a:gs>
              <a:gs pos="100000">
                <a:schemeClr val="accent5">
                  <a:lumMod val="75000"/>
                </a:schemeClr>
              </a:gs>
            </a:gsLst>
            <a:lin ang="1800000" scaled="0"/>
          </a:gradFill>
          <a:ln w="9525" cap="flat" cmpd="sng" algn="ctr">
            <a:noFill/>
            <a:prstDash val="solid"/>
            <a:round/>
            <a:headEnd type="none" w="med" len="med"/>
            <a:tailEnd type="none" w="med" len="med"/>
          </a:ln>
          <a:effectLst/>
        </p:spPr>
        <p:txBody>
          <a:bodyPr lIns="0" rIns="0"/>
          <a:lstStyle/>
          <a:p>
            <a:pPr algn="ctr">
              <a:defRPr/>
            </a:pPr>
            <a:r>
              <a:rPr lang="fr-FR" sz="900" dirty="0">
                <a:latin typeface="Montserrat" panose="00000500000000000000" pitchFamily="50" charset="0"/>
                <a:ea typeface="ＭＳ Ｐゴシック" charset="-128"/>
                <a:cs typeface="Arial" pitchFamily="34" charset="0"/>
              </a:rPr>
              <a:t>SA1 6G </a:t>
            </a:r>
            <a:r>
              <a:rPr lang="fr-FR" sz="900" dirty="0" err="1">
                <a:latin typeface="Montserrat" panose="00000500000000000000" pitchFamily="50" charset="0"/>
                <a:ea typeface="ＭＳ Ｐゴシック" charset="-128"/>
                <a:cs typeface="Arial" pitchFamily="34" charset="0"/>
              </a:rPr>
              <a:t>Study</a:t>
            </a:r>
            <a:r>
              <a:rPr lang="fr-FR" sz="900" dirty="0">
                <a:latin typeface="Montserrat" panose="00000500000000000000" pitchFamily="50" charset="0"/>
                <a:ea typeface="ＭＳ Ｐゴシック" charset="-128"/>
                <a:cs typeface="Arial" pitchFamily="34" charset="0"/>
              </a:rPr>
              <a:t>(</a:t>
            </a:r>
            <a:r>
              <a:rPr lang="fr-FR" sz="900" dirty="0" err="1">
                <a:latin typeface="Montserrat" panose="00000500000000000000" pitchFamily="50" charset="0"/>
                <a:ea typeface="ＭＳ Ｐゴシック" charset="-128"/>
                <a:cs typeface="Arial" pitchFamily="34" charset="0"/>
              </a:rPr>
              <a:t>ies</a:t>
            </a:r>
            <a:r>
              <a:rPr lang="fr-FR" sz="900" dirty="0">
                <a:latin typeface="Montserrat" panose="00000500000000000000" pitchFamily="50" charset="0"/>
                <a:ea typeface="ＭＳ Ｐゴシック" charset="-128"/>
                <a:cs typeface="Arial" pitchFamily="34" charset="0"/>
              </a:rPr>
              <a:t>)</a:t>
            </a:r>
          </a:p>
        </p:txBody>
      </p:sp>
      <p:sp>
        <p:nvSpPr>
          <p:cNvPr id="83" name="Chevron 60">
            <a:extLst>
              <a:ext uri="{FF2B5EF4-FFF2-40B4-BE49-F238E27FC236}">
                <a16:creationId xmlns:a16="http://schemas.microsoft.com/office/drawing/2014/main" id="{BD52B8EB-3B46-44C9-9EC0-35778328CB18}"/>
              </a:ext>
            </a:extLst>
          </p:cNvPr>
          <p:cNvSpPr/>
          <p:nvPr/>
        </p:nvSpPr>
        <p:spPr bwMode="auto">
          <a:xfrm>
            <a:off x="5137998" y="2172242"/>
            <a:ext cx="751835" cy="221659"/>
          </a:xfrm>
          <a:custGeom>
            <a:avLst/>
            <a:gdLst>
              <a:gd name="connsiteX0" fmla="*/ 0 w 1578187"/>
              <a:gd name="connsiteY0" fmla="*/ 0 h 222250"/>
              <a:gd name="connsiteX1" fmla="*/ 1467062 w 1578187"/>
              <a:gd name="connsiteY1" fmla="*/ 0 h 222250"/>
              <a:gd name="connsiteX2" fmla="*/ 1578187 w 1578187"/>
              <a:gd name="connsiteY2" fmla="*/ 111125 h 222250"/>
              <a:gd name="connsiteX3" fmla="*/ 1467062 w 1578187"/>
              <a:gd name="connsiteY3" fmla="*/ 222250 h 222250"/>
              <a:gd name="connsiteX4" fmla="*/ 0 w 1578187"/>
              <a:gd name="connsiteY4" fmla="*/ 222250 h 222250"/>
              <a:gd name="connsiteX5" fmla="*/ 111125 w 1578187"/>
              <a:gd name="connsiteY5" fmla="*/ 111125 h 222250"/>
              <a:gd name="connsiteX6" fmla="*/ 0 w 1578187"/>
              <a:gd name="connsiteY6" fmla="*/ 0 h 222250"/>
              <a:gd name="connsiteX0" fmla="*/ 0 w 1578187"/>
              <a:gd name="connsiteY0" fmla="*/ 0 h 222250"/>
              <a:gd name="connsiteX1" fmla="*/ 1467062 w 1578187"/>
              <a:gd name="connsiteY1" fmla="*/ 0 h 222250"/>
              <a:gd name="connsiteX2" fmla="*/ 1578187 w 1578187"/>
              <a:gd name="connsiteY2" fmla="*/ 111125 h 222250"/>
              <a:gd name="connsiteX3" fmla="*/ 1467062 w 1578187"/>
              <a:gd name="connsiteY3" fmla="*/ 222250 h 222250"/>
              <a:gd name="connsiteX4" fmla="*/ 0 w 1578187"/>
              <a:gd name="connsiteY4" fmla="*/ 222250 h 222250"/>
              <a:gd name="connsiteX5" fmla="*/ 26818 w 1578187"/>
              <a:gd name="connsiteY5" fmla="*/ 98155 h 222250"/>
              <a:gd name="connsiteX6" fmla="*/ 0 w 1578187"/>
              <a:gd name="connsiteY6" fmla="*/ 0 h 222250"/>
              <a:gd name="connsiteX0" fmla="*/ 0 w 1506850"/>
              <a:gd name="connsiteY0" fmla="*/ 0 h 222250"/>
              <a:gd name="connsiteX1" fmla="*/ 1467062 w 1506850"/>
              <a:gd name="connsiteY1" fmla="*/ 0 h 222250"/>
              <a:gd name="connsiteX2" fmla="*/ 1506850 w 1506850"/>
              <a:gd name="connsiteY2" fmla="*/ 111125 h 222250"/>
              <a:gd name="connsiteX3" fmla="*/ 1467062 w 1506850"/>
              <a:gd name="connsiteY3" fmla="*/ 222250 h 222250"/>
              <a:gd name="connsiteX4" fmla="*/ 0 w 1506850"/>
              <a:gd name="connsiteY4" fmla="*/ 222250 h 222250"/>
              <a:gd name="connsiteX5" fmla="*/ 26818 w 1506850"/>
              <a:gd name="connsiteY5" fmla="*/ 98155 h 222250"/>
              <a:gd name="connsiteX6" fmla="*/ 0 w 1506850"/>
              <a:gd name="connsiteY6" fmla="*/ 0 h 222250"/>
              <a:gd name="connsiteX0" fmla="*/ 0 w 1689500"/>
              <a:gd name="connsiteY0" fmla="*/ 0 h 222250"/>
              <a:gd name="connsiteX1" fmla="*/ 1467062 w 1689500"/>
              <a:gd name="connsiteY1" fmla="*/ 0 h 222250"/>
              <a:gd name="connsiteX2" fmla="*/ 1689500 w 1689500"/>
              <a:gd name="connsiteY2" fmla="*/ 111126 h 222250"/>
              <a:gd name="connsiteX3" fmla="*/ 1467062 w 1689500"/>
              <a:gd name="connsiteY3" fmla="*/ 222250 h 222250"/>
              <a:gd name="connsiteX4" fmla="*/ 0 w 1689500"/>
              <a:gd name="connsiteY4" fmla="*/ 222250 h 222250"/>
              <a:gd name="connsiteX5" fmla="*/ 26818 w 1689500"/>
              <a:gd name="connsiteY5" fmla="*/ 98155 h 222250"/>
              <a:gd name="connsiteX6" fmla="*/ 0 w 1689500"/>
              <a:gd name="connsiteY6" fmla="*/ 0 h 2222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689500" h="222250">
                <a:moveTo>
                  <a:pt x="0" y="0"/>
                </a:moveTo>
                <a:lnTo>
                  <a:pt x="1467062" y="0"/>
                </a:lnTo>
                <a:lnTo>
                  <a:pt x="1689500" y="111126"/>
                </a:lnTo>
                <a:lnTo>
                  <a:pt x="1467062" y="222250"/>
                </a:lnTo>
                <a:lnTo>
                  <a:pt x="0" y="222250"/>
                </a:lnTo>
                <a:lnTo>
                  <a:pt x="26818" y="98155"/>
                </a:lnTo>
                <a:lnTo>
                  <a:pt x="0" y="0"/>
                </a:lnTo>
                <a:close/>
              </a:path>
            </a:pathLst>
          </a:custGeom>
          <a:ln>
            <a:headEnd type="none" w="med" len="med"/>
            <a:tailEnd type="none" w="med" len="med"/>
          </a:ln>
          <a:effectLst/>
        </p:spPr>
        <p:style>
          <a:lnRef idx="1">
            <a:schemeClr val="dk1"/>
          </a:lnRef>
          <a:fillRef idx="2">
            <a:schemeClr val="dk1"/>
          </a:fillRef>
          <a:effectRef idx="1">
            <a:schemeClr val="dk1"/>
          </a:effectRef>
          <a:fontRef idx="minor">
            <a:schemeClr val="dk1"/>
          </a:fontRef>
        </p:style>
        <p:txBody>
          <a:bodyPr lIns="0" rIns="0"/>
          <a:lstStyle/>
          <a:p>
            <a:pPr algn="ctr">
              <a:defRPr/>
            </a:pPr>
            <a:r>
              <a:rPr lang="fr-FR" sz="800" dirty="0">
                <a:latin typeface="Montserrat" panose="00000500000000000000" pitchFamily="50" charset="0"/>
                <a:ea typeface="ＭＳ Ｐゴシック" charset="-128"/>
                <a:cs typeface="Arial" pitchFamily="34" charset="0"/>
              </a:rPr>
              <a:t>RAN4 C.def.</a:t>
            </a:r>
          </a:p>
        </p:txBody>
      </p:sp>
      <p:sp>
        <p:nvSpPr>
          <p:cNvPr id="84" name="Chevron 60">
            <a:extLst>
              <a:ext uri="{FF2B5EF4-FFF2-40B4-BE49-F238E27FC236}">
                <a16:creationId xmlns:a16="http://schemas.microsoft.com/office/drawing/2014/main" id="{558B3A46-BA35-43A6-A6A3-1BB9F58D60A8}"/>
              </a:ext>
            </a:extLst>
          </p:cNvPr>
          <p:cNvSpPr/>
          <p:nvPr/>
        </p:nvSpPr>
        <p:spPr bwMode="auto">
          <a:xfrm>
            <a:off x="8167771" y="2639147"/>
            <a:ext cx="708871" cy="209970"/>
          </a:xfrm>
          <a:prstGeom prst="chevron">
            <a:avLst/>
          </a:prstGeom>
          <a:gradFill>
            <a:gsLst>
              <a:gs pos="12000">
                <a:schemeClr val="accent3">
                  <a:lumMod val="40000"/>
                  <a:lumOff val="60000"/>
                </a:schemeClr>
              </a:gs>
              <a:gs pos="60000">
                <a:srgbClr val="92D050"/>
              </a:gs>
              <a:gs pos="83000">
                <a:srgbClr val="92D050"/>
              </a:gs>
              <a:gs pos="100000">
                <a:srgbClr val="92D050"/>
              </a:gs>
            </a:gsLst>
            <a:lin ang="3600000" scaled="0"/>
          </a:gradFill>
          <a:ln w="9525" cap="flat" cmpd="sng" algn="ctr">
            <a:noFill/>
            <a:prstDash val="solid"/>
            <a:round/>
            <a:headEnd type="none" w="med" len="med"/>
            <a:tailEnd type="none" w="med" len="med"/>
          </a:ln>
          <a:effectLst/>
        </p:spPr>
        <p:txBody>
          <a:bodyPr lIns="0" rIns="0"/>
          <a:lstStyle/>
          <a:p>
            <a:pPr algn="ctr">
              <a:defRPr/>
            </a:pPr>
            <a:r>
              <a:rPr lang="fr-FR" sz="700" dirty="0">
                <a:latin typeface="Montserrat" panose="00000500000000000000" pitchFamily="50" charset="0"/>
                <a:ea typeface="ＭＳ Ｐゴシック" charset="-128"/>
                <a:cs typeface="Arial" pitchFamily="34" charset="0"/>
              </a:rPr>
              <a:t>RAN4 Perf</a:t>
            </a:r>
          </a:p>
        </p:txBody>
      </p:sp>
      <p:sp>
        <p:nvSpPr>
          <p:cNvPr id="85" name="Chevron 60">
            <a:extLst>
              <a:ext uri="{FF2B5EF4-FFF2-40B4-BE49-F238E27FC236}">
                <a16:creationId xmlns:a16="http://schemas.microsoft.com/office/drawing/2014/main" id="{735BD8F7-515A-47EF-B370-5AB5387AF8B6}"/>
              </a:ext>
            </a:extLst>
          </p:cNvPr>
          <p:cNvSpPr/>
          <p:nvPr/>
        </p:nvSpPr>
        <p:spPr bwMode="auto">
          <a:xfrm>
            <a:off x="4050878" y="2172121"/>
            <a:ext cx="1209035" cy="221659"/>
          </a:xfrm>
          <a:custGeom>
            <a:avLst/>
            <a:gdLst>
              <a:gd name="connsiteX0" fmla="*/ 0 w 1578187"/>
              <a:gd name="connsiteY0" fmla="*/ 0 h 222250"/>
              <a:gd name="connsiteX1" fmla="*/ 1467062 w 1578187"/>
              <a:gd name="connsiteY1" fmla="*/ 0 h 222250"/>
              <a:gd name="connsiteX2" fmla="*/ 1578187 w 1578187"/>
              <a:gd name="connsiteY2" fmla="*/ 111125 h 222250"/>
              <a:gd name="connsiteX3" fmla="*/ 1467062 w 1578187"/>
              <a:gd name="connsiteY3" fmla="*/ 222250 h 222250"/>
              <a:gd name="connsiteX4" fmla="*/ 0 w 1578187"/>
              <a:gd name="connsiteY4" fmla="*/ 222250 h 222250"/>
              <a:gd name="connsiteX5" fmla="*/ 111125 w 1578187"/>
              <a:gd name="connsiteY5" fmla="*/ 111125 h 222250"/>
              <a:gd name="connsiteX6" fmla="*/ 0 w 1578187"/>
              <a:gd name="connsiteY6" fmla="*/ 0 h 222250"/>
              <a:gd name="connsiteX0" fmla="*/ 0 w 1578187"/>
              <a:gd name="connsiteY0" fmla="*/ 0 h 222250"/>
              <a:gd name="connsiteX1" fmla="*/ 1467062 w 1578187"/>
              <a:gd name="connsiteY1" fmla="*/ 0 h 222250"/>
              <a:gd name="connsiteX2" fmla="*/ 1578187 w 1578187"/>
              <a:gd name="connsiteY2" fmla="*/ 111125 h 222250"/>
              <a:gd name="connsiteX3" fmla="*/ 1467062 w 1578187"/>
              <a:gd name="connsiteY3" fmla="*/ 222250 h 222250"/>
              <a:gd name="connsiteX4" fmla="*/ 0 w 1578187"/>
              <a:gd name="connsiteY4" fmla="*/ 222250 h 222250"/>
              <a:gd name="connsiteX5" fmla="*/ 26818 w 1578187"/>
              <a:gd name="connsiteY5" fmla="*/ 98155 h 222250"/>
              <a:gd name="connsiteX6" fmla="*/ 0 w 1578187"/>
              <a:gd name="connsiteY6" fmla="*/ 0 h 222250"/>
              <a:gd name="connsiteX0" fmla="*/ 0 w 1506850"/>
              <a:gd name="connsiteY0" fmla="*/ 0 h 222250"/>
              <a:gd name="connsiteX1" fmla="*/ 1467062 w 1506850"/>
              <a:gd name="connsiteY1" fmla="*/ 0 h 222250"/>
              <a:gd name="connsiteX2" fmla="*/ 1506850 w 1506850"/>
              <a:gd name="connsiteY2" fmla="*/ 111125 h 222250"/>
              <a:gd name="connsiteX3" fmla="*/ 1467062 w 1506850"/>
              <a:gd name="connsiteY3" fmla="*/ 222250 h 222250"/>
              <a:gd name="connsiteX4" fmla="*/ 0 w 1506850"/>
              <a:gd name="connsiteY4" fmla="*/ 222250 h 222250"/>
              <a:gd name="connsiteX5" fmla="*/ 26818 w 1506850"/>
              <a:gd name="connsiteY5" fmla="*/ 98155 h 222250"/>
              <a:gd name="connsiteX6" fmla="*/ 0 w 1506850"/>
              <a:gd name="connsiteY6" fmla="*/ 0 h 222250"/>
              <a:gd name="connsiteX0" fmla="*/ 0 w 1601837"/>
              <a:gd name="connsiteY0" fmla="*/ 0 h 222250"/>
              <a:gd name="connsiteX1" fmla="*/ 1467062 w 1601837"/>
              <a:gd name="connsiteY1" fmla="*/ 0 h 222250"/>
              <a:gd name="connsiteX2" fmla="*/ 1601837 w 1601837"/>
              <a:gd name="connsiteY2" fmla="*/ 111126 h 222250"/>
              <a:gd name="connsiteX3" fmla="*/ 1467062 w 1601837"/>
              <a:gd name="connsiteY3" fmla="*/ 222250 h 222250"/>
              <a:gd name="connsiteX4" fmla="*/ 0 w 1601837"/>
              <a:gd name="connsiteY4" fmla="*/ 222250 h 222250"/>
              <a:gd name="connsiteX5" fmla="*/ 26818 w 1601837"/>
              <a:gd name="connsiteY5" fmla="*/ 98155 h 222250"/>
              <a:gd name="connsiteX6" fmla="*/ 0 w 1601837"/>
              <a:gd name="connsiteY6" fmla="*/ 0 h 2222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601837" h="222250">
                <a:moveTo>
                  <a:pt x="0" y="0"/>
                </a:moveTo>
                <a:lnTo>
                  <a:pt x="1467062" y="0"/>
                </a:lnTo>
                <a:lnTo>
                  <a:pt x="1601837" y="111126"/>
                </a:lnTo>
                <a:lnTo>
                  <a:pt x="1467062" y="222250"/>
                </a:lnTo>
                <a:lnTo>
                  <a:pt x="0" y="222250"/>
                </a:lnTo>
                <a:lnTo>
                  <a:pt x="26818" y="98155"/>
                </a:lnTo>
                <a:lnTo>
                  <a:pt x="0" y="0"/>
                </a:lnTo>
                <a:close/>
              </a:path>
            </a:pathLst>
          </a:custGeom>
          <a:ln>
            <a:headEnd type="none" w="med" len="med"/>
            <a:tailEnd type="none" w="med" len="med"/>
          </a:ln>
          <a:effectLst/>
        </p:spPr>
        <p:style>
          <a:lnRef idx="1">
            <a:schemeClr val="dk1"/>
          </a:lnRef>
          <a:fillRef idx="2">
            <a:schemeClr val="dk1"/>
          </a:fillRef>
          <a:effectRef idx="1">
            <a:schemeClr val="dk1"/>
          </a:effectRef>
          <a:fontRef idx="minor">
            <a:schemeClr val="dk1"/>
          </a:fontRef>
        </p:style>
        <p:txBody>
          <a:bodyPr lIns="0" rIns="0"/>
          <a:lstStyle/>
          <a:p>
            <a:pPr algn="ctr">
              <a:defRPr/>
            </a:pPr>
            <a:r>
              <a:rPr lang="fr-FR" sz="800" dirty="0">
                <a:latin typeface="Montserrat" panose="00000500000000000000" pitchFamily="50" charset="0"/>
                <a:ea typeface="ＭＳ Ｐゴシック" charset="-128"/>
                <a:cs typeface="Arial" pitchFamily="34" charset="0"/>
              </a:rPr>
              <a:t>RP Content </a:t>
            </a:r>
            <a:r>
              <a:rPr lang="fr-FR" sz="800" dirty="0" err="1">
                <a:latin typeface="Montserrat" panose="00000500000000000000" pitchFamily="50" charset="0"/>
                <a:ea typeface="ＭＳ Ｐゴシック" charset="-128"/>
                <a:cs typeface="Arial" pitchFamily="34" charset="0"/>
              </a:rPr>
              <a:t>def</a:t>
            </a:r>
            <a:r>
              <a:rPr lang="fr-FR" sz="800" dirty="0">
                <a:latin typeface="Montserrat" panose="00000500000000000000" pitchFamily="50" charset="0"/>
                <a:ea typeface="ＭＳ Ｐゴシック" charset="-128"/>
                <a:cs typeface="Arial" pitchFamily="34" charset="0"/>
              </a:rPr>
              <a:t>.</a:t>
            </a:r>
          </a:p>
        </p:txBody>
      </p:sp>
      <p:sp>
        <p:nvSpPr>
          <p:cNvPr id="86" name="Chevron 60">
            <a:extLst>
              <a:ext uri="{FF2B5EF4-FFF2-40B4-BE49-F238E27FC236}">
                <a16:creationId xmlns:a16="http://schemas.microsoft.com/office/drawing/2014/main" id="{5E2A0E46-0EE9-4FCC-AC23-E7D638F9923A}"/>
              </a:ext>
            </a:extLst>
          </p:cNvPr>
          <p:cNvSpPr/>
          <p:nvPr/>
        </p:nvSpPr>
        <p:spPr bwMode="auto">
          <a:xfrm>
            <a:off x="1405887" y="3447412"/>
            <a:ext cx="833121" cy="219286"/>
          </a:xfrm>
          <a:custGeom>
            <a:avLst/>
            <a:gdLst>
              <a:gd name="connsiteX0" fmla="*/ 0 w 1578187"/>
              <a:gd name="connsiteY0" fmla="*/ 0 h 222250"/>
              <a:gd name="connsiteX1" fmla="*/ 1467062 w 1578187"/>
              <a:gd name="connsiteY1" fmla="*/ 0 h 222250"/>
              <a:gd name="connsiteX2" fmla="*/ 1578187 w 1578187"/>
              <a:gd name="connsiteY2" fmla="*/ 111125 h 222250"/>
              <a:gd name="connsiteX3" fmla="*/ 1467062 w 1578187"/>
              <a:gd name="connsiteY3" fmla="*/ 222250 h 222250"/>
              <a:gd name="connsiteX4" fmla="*/ 0 w 1578187"/>
              <a:gd name="connsiteY4" fmla="*/ 222250 h 222250"/>
              <a:gd name="connsiteX5" fmla="*/ 111125 w 1578187"/>
              <a:gd name="connsiteY5" fmla="*/ 111125 h 222250"/>
              <a:gd name="connsiteX6" fmla="*/ 0 w 1578187"/>
              <a:gd name="connsiteY6" fmla="*/ 0 h 222250"/>
              <a:gd name="connsiteX0" fmla="*/ 0 w 1578187"/>
              <a:gd name="connsiteY0" fmla="*/ 0 h 222250"/>
              <a:gd name="connsiteX1" fmla="*/ 1467062 w 1578187"/>
              <a:gd name="connsiteY1" fmla="*/ 0 h 222250"/>
              <a:gd name="connsiteX2" fmla="*/ 1578187 w 1578187"/>
              <a:gd name="connsiteY2" fmla="*/ 111125 h 222250"/>
              <a:gd name="connsiteX3" fmla="*/ 1467062 w 1578187"/>
              <a:gd name="connsiteY3" fmla="*/ 222250 h 222250"/>
              <a:gd name="connsiteX4" fmla="*/ 0 w 1578187"/>
              <a:gd name="connsiteY4" fmla="*/ 222250 h 222250"/>
              <a:gd name="connsiteX5" fmla="*/ 26818 w 1578187"/>
              <a:gd name="connsiteY5" fmla="*/ 98155 h 222250"/>
              <a:gd name="connsiteX6" fmla="*/ 0 w 1578187"/>
              <a:gd name="connsiteY6" fmla="*/ 0 h 222250"/>
              <a:gd name="connsiteX0" fmla="*/ 0 w 1506850"/>
              <a:gd name="connsiteY0" fmla="*/ 0 h 222250"/>
              <a:gd name="connsiteX1" fmla="*/ 1467062 w 1506850"/>
              <a:gd name="connsiteY1" fmla="*/ 0 h 222250"/>
              <a:gd name="connsiteX2" fmla="*/ 1506850 w 1506850"/>
              <a:gd name="connsiteY2" fmla="*/ 111125 h 222250"/>
              <a:gd name="connsiteX3" fmla="*/ 1467062 w 1506850"/>
              <a:gd name="connsiteY3" fmla="*/ 222250 h 222250"/>
              <a:gd name="connsiteX4" fmla="*/ 0 w 1506850"/>
              <a:gd name="connsiteY4" fmla="*/ 222250 h 222250"/>
              <a:gd name="connsiteX5" fmla="*/ 26818 w 1506850"/>
              <a:gd name="connsiteY5" fmla="*/ 98155 h 222250"/>
              <a:gd name="connsiteX6" fmla="*/ 0 w 1506850"/>
              <a:gd name="connsiteY6" fmla="*/ 0 h 222250"/>
              <a:gd name="connsiteX0" fmla="*/ 0 w 1592394"/>
              <a:gd name="connsiteY0" fmla="*/ 0 h 222250"/>
              <a:gd name="connsiteX1" fmla="*/ 1467062 w 1592394"/>
              <a:gd name="connsiteY1" fmla="*/ 0 h 222250"/>
              <a:gd name="connsiteX2" fmla="*/ 1592394 w 1592394"/>
              <a:gd name="connsiteY2" fmla="*/ 124393 h 222250"/>
              <a:gd name="connsiteX3" fmla="*/ 1467062 w 1592394"/>
              <a:gd name="connsiteY3" fmla="*/ 222250 h 222250"/>
              <a:gd name="connsiteX4" fmla="*/ 0 w 1592394"/>
              <a:gd name="connsiteY4" fmla="*/ 222250 h 222250"/>
              <a:gd name="connsiteX5" fmla="*/ 26818 w 1592394"/>
              <a:gd name="connsiteY5" fmla="*/ 98155 h 222250"/>
              <a:gd name="connsiteX6" fmla="*/ 0 w 1592394"/>
              <a:gd name="connsiteY6" fmla="*/ 0 h 222250"/>
              <a:gd name="connsiteX0" fmla="*/ 0 w 1770114"/>
              <a:gd name="connsiteY0" fmla="*/ 0 h 222250"/>
              <a:gd name="connsiteX1" fmla="*/ 1467062 w 1770114"/>
              <a:gd name="connsiteY1" fmla="*/ 0 h 222250"/>
              <a:gd name="connsiteX2" fmla="*/ 1770114 w 1770114"/>
              <a:gd name="connsiteY2" fmla="*/ 124393 h 222250"/>
              <a:gd name="connsiteX3" fmla="*/ 1467062 w 1770114"/>
              <a:gd name="connsiteY3" fmla="*/ 222250 h 222250"/>
              <a:gd name="connsiteX4" fmla="*/ 0 w 1770114"/>
              <a:gd name="connsiteY4" fmla="*/ 222250 h 222250"/>
              <a:gd name="connsiteX5" fmla="*/ 26818 w 1770114"/>
              <a:gd name="connsiteY5" fmla="*/ 98155 h 222250"/>
              <a:gd name="connsiteX6" fmla="*/ 0 w 1770114"/>
              <a:gd name="connsiteY6" fmla="*/ 0 h 2222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770114" h="222250">
                <a:moveTo>
                  <a:pt x="0" y="0"/>
                </a:moveTo>
                <a:lnTo>
                  <a:pt x="1467062" y="0"/>
                </a:lnTo>
                <a:lnTo>
                  <a:pt x="1770114" y="124393"/>
                </a:lnTo>
                <a:lnTo>
                  <a:pt x="1467062" y="222250"/>
                </a:lnTo>
                <a:lnTo>
                  <a:pt x="0" y="222250"/>
                </a:lnTo>
                <a:lnTo>
                  <a:pt x="26818" y="98155"/>
                </a:lnTo>
                <a:lnTo>
                  <a:pt x="0" y="0"/>
                </a:lnTo>
                <a:close/>
              </a:path>
            </a:pathLst>
          </a:custGeom>
          <a:gradFill flip="none" rotWithShape="1">
            <a:lin ang="10800000" scaled="1"/>
            <a:tileRect/>
          </a:gradFill>
          <a:ln>
            <a:solidFill>
              <a:schemeClr val="tx1"/>
            </a:solidFill>
            <a:headEnd type="none" w="med" len="med"/>
            <a:tailEnd type="none" w="med" len="med"/>
          </a:ln>
          <a:effectLst/>
        </p:spPr>
        <p:style>
          <a:lnRef idx="1">
            <a:schemeClr val="dk1"/>
          </a:lnRef>
          <a:fillRef idx="2">
            <a:schemeClr val="dk1"/>
          </a:fillRef>
          <a:effectRef idx="1">
            <a:schemeClr val="dk1"/>
          </a:effectRef>
          <a:fontRef idx="minor">
            <a:schemeClr val="dk1"/>
          </a:fontRef>
        </p:style>
        <p:txBody>
          <a:bodyPr lIns="0" rIns="0"/>
          <a:lstStyle/>
          <a:p>
            <a:pPr algn="ctr">
              <a:defRPr/>
            </a:pPr>
            <a:r>
              <a:rPr lang="fr-FR" sz="800" dirty="0">
                <a:latin typeface="Montserrat" panose="00000500000000000000" pitchFamily="50" charset="0"/>
                <a:ea typeface="ＭＳ Ｐゴシック" charset="-128"/>
                <a:cs typeface="Arial" pitchFamily="34" charset="0"/>
              </a:rPr>
              <a:t>SA1 6G SID </a:t>
            </a:r>
            <a:r>
              <a:rPr lang="fr-FR" sz="800" dirty="0" err="1">
                <a:latin typeface="Montserrat" panose="00000500000000000000" pitchFamily="50" charset="0"/>
                <a:ea typeface="ＭＳ Ｐゴシック" charset="-128"/>
                <a:cs typeface="Arial" pitchFamily="34" charset="0"/>
              </a:rPr>
              <a:t>def</a:t>
            </a:r>
            <a:r>
              <a:rPr lang="fr-FR" sz="800" dirty="0">
                <a:latin typeface="Montserrat" panose="00000500000000000000" pitchFamily="50" charset="0"/>
                <a:ea typeface="ＭＳ Ｐゴシック" charset="-128"/>
                <a:cs typeface="Arial" pitchFamily="34" charset="0"/>
              </a:rPr>
              <a:t>.</a:t>
            </a:r>
          </a:p>
        </p:txBody>
      </p:sp>
      <p:sp>
        <p:nvSpPr>
          <p:cNvPr id="87" name="Chevron 60">
            <a:extLst>
              <a:ext uri="{FF2B5EF4-FFF2-40B4-BE49-F238E27FC236}">
                <a16:creationId xmlns:a16="http://schemas.microsoft.com/office/drawing/2014/main" id="{7EF8D455-5C68-4CEE-845F-9CCD8872EA3B}"/>
              </a:ext>
            </a:extLst>
          </p:cNvPr>
          <p:cNvSpPr/>
          <p:nvPr/>
        </p:nvSpPr>
        <p:spPr bwMode="auto">
          <a:xfrm>
            <a:off x="2164500" y="3718350"/>
            <a:ext cx="690880" cy="291254"/>
          </a:xfrm>
          <a:custGeom>
            <a:avLst/>
            <a:gdLst>
              <a:gd name="connsiteX0" fmla="*/ 0 w 1578187"/>
              <a:gd name="connsiteY0" fmla="*/ 0 h 222250"/>
              <a:gd name="connsiteX1" fmla="*/ 1467062 w 1578187"/>
              <a:gd name="connsiteY1" fmla="*/ 0 h 222250"/>
              <a:gd name="connsiteX2" fmla="*/ 1578187 w 1578187"/>
              <a:gd name="connsiteY2" fmla="*/ 111125 h 222250"/>
              <a:gd name="connsiteX3" fmla="*/ 1467062 w 1578187"/>
              <a:gd name="connsiteY3" fmla="*/ 222250 h 222250"/>
              <a:gd name="connsiteX4" fmla="*/ 0 w 1578187"/>
              <a:gd name="connsiteY4" fmla="*/ 222250 h 222250"/>
              <a:gd name="connsiteX5" fmla="*/ 111125 w 1578187"/>
              <a:gd name="connsiteY5" fmla="*/ 111125 h 222250"/>
              <a:gd name="connsiteX6" fmla="*/ 0 w 1578187"/>
              <a:gd name="connsiteY6" fmla="*/ 0 h 222250"/>
              <a:gd name="connsiteX0" fmla="*/ 0 w 1578187"/>
              <a:gd name="connsiteY0" fmla="*/ 0 h 222250"/>
              <a:gd name="connsiteX1" fmla="*/ 1467062 w 1578187"/>
              <a:gd name="connsiteY1" fmla="*/ 0 h 222250"/>
              <a:gd name="connsiteX2" fmla="*/ 1578187 w 1578187"/>
              <a:gd name="connsiteY2" fmla="*/ 111125 h 222250"/>
              <a:gd name="connsiteX3" fmla="*/ 1467062 w 1578187"/>
              <a:gd name="connsiteY3" fmla="*/ 222250 h 222250"/>
              <a:gd name="connsiteX4" fmla="*/ 0 w 1578187"/>
              <a:gd name="connsiteY4" fmla="*/ 222250 h 222250"/>
              <a:gd name="connsiteX5" fmla="*/ 26818 w 1578187"/>
              <a:gd name="connsiteY5" fmla="*/ 98155 h 222250"/>
              <a:gd name="connsiteX6" fmla="*/ 0 w 1578187"/>
              <a:gd name="connsiteY6" fmla="*/ 0 h 222250"/>
              <a:gd name="connsiteX0" fmla="*/ 0 w 1506850"/>
              <a:gd name="connsiteY0" fmla="*/ 0 h 222250"/>
              <a:gd name="connsiteX1" fmla="*/ 1467062 w 1506850"/>
              <a:gd name="connsiteY1" fmla="*/ 0 h 222250"/>
              <a:gd name="connsiteX2" fmla="*/ 1506850 w 1506850"/>
              <a:gd name="connsiteY2" fmla="*/ 111125 h 222250"/>
              <a:gd name="connsiteX3" fmla="*/ 1467062 w 1506850"/>
              <a:gd name="connsiteY3" fmla="*/ 222250 h 222250"/>
              <a:gd name="connsiteX4" fmla="*/ 0 w 1506850"/>
              <a:gd name="connsiteY4" fmla="*/ 222250 h 222250"/>
              <a:gd name="connsiteX5" fmla="*/ 26818 w 1506850"/>
              <a:gd name="connsiteY5" fmla="*/ 98155 h 222250"/>
              <a:gd name="connsiteX6" fmla="*/ 0 w 1506850"/>
              <a:gd name="connsiteY6" fmla="*/ 0 h 222250"/>
              <a:gd name="connsiteX0" fmla="*/ 0 w 1582192"/>
              <a:gd name="connsiteY0" fmla="*/ 0 h 222250"/>
              <a:gd name="connsiteX1" fmla="*/ 1467062 w 1582192"/>
              <a:gd name="connsiteY1" fmla="*/ 0 h 222250"/>
              <a:gd name="connsiteX2" fmla="*/ 1582192 w 1582192"/>
              <a:gd name="connsiteY2" fmla="*/ 104333 h 222250"/>
              <a:gd name="connsiteX3" fmla="*/ 1467062 w 1582192"/>
              <a:gd name="connsiteY3" fmla="*/ 222250 h 222250"/>
              <a:gd name="connsiteX4" fmla="*/ 0 w 1582192"/>
              <a:gd name="connsiteY4" fmla="*/ 222250 h 222250"/>
              <a:gd name="connsiteX5" fmla="*/ 26818 w 1582192"/>
              <a:gd name="connsiteY5" fmla="*/ 98155 h 222250"/>
              <a:gd name="connsiteX6" fmla="*/ 0 w 1582192"/>
              <a:gd name="connsiteY6" fmla="*/ 0 h 222250"/>
              <a:gd name="connsiteX0" fmla="*/ 0 w 1944424"/>
              <a:gd name="connsiteY0" fmla="*/ 0 h 222250"/>
              <a:gd name="connsiteX1" fmla="*/ 1467062 w 1944424"/>
              <a:gd name="connsiteY1" fmla="*/ 0 h 222250"/>
              <a:gd name="connsiteX2" fmla="*/ 1944424 w 1944424"/>
              <a:gd name="connsiteY2" fmla="*/ 109889 h 222250"/>
              <a:gd name="connsiteX3" fmla="*/ 1467062 w 1944424"/>
              <a:gd name="connsiteY3" fmla="*/ 222250 h 222250"/>
              <a:gd name="connsiteX4" fmla="*/ 0 w 1944424"/>
              <a:gd name="connsiteY4" fmla="*/ 222250 h 222250"/>
              <a:gd name="connsiteX5" fmla="*/ 26818 w 1944424"/>
              <a:gd name="connsiteY5" fmla="*/ 98155 h 222250"/>
              <a:gd name="connsiteX6" fmla="*/ 0 w 1944424"/>
              <a:gd name="connsiteY6" fmla="*/ 0 h 2222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944424" h="222250">
                <a:moveTo>
                  <a:pt x="0" y="0"/>
                </a:moveTo>
                <a:lnTo>
                  <a:pt x="1467062" y="0"/>
                </a:lnTo>
                <a:lnTo>
                  <a:pt x="1944424" y="109889"/>
                </a:lnTo>
                <a:lnTo>
                  <a:pt x="1467062" y="222250"/>
                </a:lnTo>
                <a:lnTo>
                  <a:pt x="0" y="222250"/>
                </a:lnTo>
                <a:lnTo>
                  <a:pt x="26818" y="98155"/>
                </a:lnTo>
                <a:lnTo>
                  <a:pt x="0" y="0"/>
                </a:lnTo>
                <a:close/>
              </a:path>
            </a:pathLst>
          </a:custGeom>
          <a:ln>
            <a:headEnd type="none" w="med" len="med"/>
            <a:tailEnd type="none" w="med" len="med"/>
          </a:ln>
          <a:effectLst/>
        </p:spPr>
        <p:style>
          <a:lnRef idx="1">
            <a:schemeClr val="dk1"/>
          </a:lnRef>
          <a:fillRef idx="2">
            <a:schemeClr val="dk1"/>
          </a:fillRef>
          <a:effectRef idx="1">
            <a:schemeClr val="dk1"/>
          </a:effectRef>
          <a:fontRef idx="minor">
            <a:schemeClr val="dk1"/>
          </a:fontRef>
        </p:style>
        <p:txBody>
          <a:bodyPr lIns="0" rIns="0"/>
          <a:lstStyle/>
          <a:p>
            <a:pPr algn="ctr">
              <a:defRPr/>
            </a:pPr>
            <a:r>
              <a:rPr lang="fr-FR" sz="800" dirty="0">
                <a:latin typeface="Montserrat" panose="00000500000000000000" pitchFamily="50" charset="0"/>
                <a:ea typeface="ＭＳ Ｐゴシック" charset="-128"/>
                <a:cs typeface="Arial" pitchFamily="34" charset="0"/>
              </a:rPr>
              <a:t>RP IMT-2030 disc.</a:t>
            </a:r>
          </a:p>
        </p:txBody>
      </p:sp>
      <p:sp>
        <p:nvSpPr>
          <p:cNvPr id="88" name="Chevron 60">
            <a:extLst>
              <a:ext uri="{FF2B5EF4-FFF2-40B4-BE49-F238E27FC236}">
                <a16:creationId xmlns:a16="http://schemas.microsoft.com/office/drawing/2014/main" id="{12FCAB09-830C-4242-A7AB-9D7E30D4F89D}"/>
              </a:ext>
            </a:extLst>
          </p:cNvPr>
          <p:cNvSpPr/>
          <p:nvPr/>
        </p:nvSpPr>
        <p:spPr bwMode="auto">
          <a:xfrm>
            <a:off x="2767327" y="3752376"/>
            <a:ext cx="1273387" cy="243257"/>
          </a:xfrm>
          <a:prstGeom prst="chevron">
            <a:avLst/>
          </a:prstGeom>
          <a:gradFill>
            <a:gsLst>
              <a:gs pos="12000">
                <a:schemeClr val="accent3">
                  <a:lumMod val="40000"/>
                  <a:lumOff val="60000"/>
                </a:schemeClr>
              </a:gs>
              <a:gs pos="60000">
                <a:srgbClr val="92D050"/>
              </a:gs>
              <a:gs pos="83000">
                <a:srgbClr val="92D050"/>
              </a:gs>
              <a:gs pos="100000">
                <a:srgbClr val="92D050"/>
              </a:gs>
            </a:gsLst>
            <a:lin ang="3600000" scaled="0"/>
          </a:gradFill>
          <a:ln w="9525" cap="flat" cmpd="sng" algn="ctr">
            <a:noFill/>
            <a:prstDash val="solid"/>
            <a:round/>
            <a:headEnd type="none" w="med" len="med"/>
            <a:tailEnd type="none" w="med" len="med"/>
          </a:ln>
          <a:effectLst/>
        </p:spPr>
        <p:txBody>
          <a:bodyPr lIns="0" rIns="0"/>
          <a:lstStyle/>
          <a:p>
            <a:pPr algn="ctr">
              <a:defRPr/>
            </a:pPr>
            <a:r>
              <a:rPr lang="fr-FR" sz="900" dirty="0">
                <a:latin typeface="Montserrat" panose="00000500000000000000" pitchFamily="50" charset="0"/>
                <a:ea typeface="ＭＳ Ｐゴシック" charset="-128"/>
                <a:cs typeface="Arial" pitchFamily="34" charset="0"/>
              </a:rPr>
              <a:t>RP ITU </a:t>
            </a:r>
            <a:r>
              <a:rPr lang="fr-FR" sz="900" dirty="0" err="1">
                <a:latin typeface="Montserrat" panose="00000500000000000000" pitchFamily="50" charset="0"/>
                <a:ea typeface="ＭＳ Ｐゴシック" charset="-128"/>
                <a:cs typeface="Arial" pitchFamily="34" charset="0"/>
              </a:rPr>
              <a:t>Study</a:t>
            </a:r>
            <a:endParaRPr lang="fr-FR" sz="900" dirty="0">
              <a:latin typeface="Montserrat" panose="00000500000000000000" pitchFamily="50" charset="0"/>
              <a:ea typeface="ＭＳ Ｐゴシック" charset="-128"/>
              <a:cs typeface="Arial" pitchFamily="34" charset="0"/>
            </a:endParaRPr>
          </a:p>
        </p:txBody>
      </p:sp>
      <p:sp>
        <p:nvSpPr>
          <p:cNvPr id="89" name="Chevron 60">
            <a:extLst>
              <a:ext uri="{FF2B5EF4-FFF2-40B4-BE49-F238E27FC236}">
                <a16:creationId xmlns:a16="http://schemas.microsoft.com/office/drawing/2014/main" id="{F9FEC564-85AD-47A3-869B-71EDFBCA4521}"/>
              </a:ext>
            </a:extLst>
          </p:cNvPr>
          <p:cNvSpPr/>
          <p:nvPr/>
        </p:nvSpPr>
        <p:spPr bwMode="auto">
          <a:xfrm>
            <a:off x="3505621" y="4085011"/>
            <a:ext cx="2993813" cy="219549"/>
          </a:xfrm>
          <a:prstGeom prst="chevron">
            <a:avLst/>
          </a:prstGeom>
          <a:gradFill>
            <a:gsLst>
              <a:gs pos="12000">
                <a:schemeClr val="accent3">
                  <a:lumMod val="40000"/>
                  <a:lumOff val="60000"/>
                </a:schemeClr>
              </a:gs>
              <a:gs pos="60000">
                <a:srgbClr val="92D050"/>
              </a:gs>
              <a:gs pos="83000">
                <a:srgbClr val="92D050"/>
              </a:gs>
              <a:gs pos="100000">
                <a:srgbClr val="92D050"/>
              </a:gs>
            </a:gsLst>
            <a:lin ang="3600000" scaled="0"/>
          </a:gradFill>
          <a:ln w="9525" cap="flat" cmpd="sng" algn="ctr">
            <a:noFill/>
            <a:prstDash val="solid"/>
            <a:round/>
            <a:headEnd type="none" w="med" len="med"/>
            <a:tailEnd type="none" w="med" len="med"/>
          </a:ln>
          <a:effectLst/>
        </p:spPr>
        <p:txBody>
          <a:bodyPr lIns="0" rIns="0"/>
          <a:lstStyle/>
          <a:p>
            <a:pPr algn="ctr">
              <a:defRPr/>
            </a:pPr>
            <a:r>
              <a:rPr lang="fr-FR" sz="900" dirty="0">
                <a:latin typeface="Montserrat" panose="00000500000000000000" pitchFamily="50" charset="0"/>
                <a:ea typeface="ＭＳ Ｐゴシック" charset="-128"/>
                <a:cs typeface="Arial" pitchFamily="34" charset="0"/>
              </a:rPr>
              <a:t>RP 6G </a:t>
            </a:r>
            <a:r>
              <a:rPr lang="fr-FR" sz="900" dirty="0" err="1">
                <a:latin typeface="Montserrat" panose="00000500000000000000" pitchFamily="50" charset="0"/>
                <a:ea typeface="ＭＳ Ｐゴシック" charset="-128"/>
                <a:cs typeface="Arial" pitchFamily="34" charset="0"/>
              </a:rPr>
              <a:t>Study</a:t>
            </a:r>
            <a:r>
              <a:rPr lang="fr-FR" sz="900" dirty="0">
                <a:latin typeface="Montserrat" panose="00000500000000000000" pitchFamily="50" charset="0"/>
                <a:ea typeface="ＭＳ Ｐゴシック" charset="-128"/>
                <a:cs typeface="Arial" pitchFamily="34" charset="0"/>
              </a:rPr>
              <a:t>(</a:t>
            </a:r>
            <a:r>
              <a:rPr lang="fr-FR" sz="900" dirty="0" err="1">
                <a:latin typeface="Montserrat" panose="00000500000000000000" pitchFamily="50" charset="0"/>
                <a:ea typeface="ＭＳ Ｐゴシック" charset="-128"/>
                <a:cs typeface="Arial" pitchFamily="34" charset="0"/>
              </a:rPr>
              <a:t>ies</a:t>
            </a:r>
            <a:r>
              <a:rPr lang="fr-FR" sz="900" dirty="0">
                <a:latin typeface="Montserrat" panose="00000500000000000000" pitchFamily="50" charset="0"/>
                <a:ea typeface="ＭＳ Ｐゴシック" charset="-128"/>
                <a:cs typeface="Arial" pitchFamily="34" charset="0"/>
              </a:rPr>
              <a:t>)</a:t>
            </a:r>
          </a:p>
        </p:txBody>
      </p:sp>
      <p:sp>
        <p:nvSpPr>
          <p:cNvPr id="90" name="Chevron 60">
            <a:extLst>
              <a:ext uri="{FF2B5EF4-FFF2-40B4-BE49-F238E27FC236}">
                <a16:creationId xmlns:a16="http://schemas.microsoft.com/office/drawing/2014/main" id="{2EEA9540-D6FE-41C3-AED4-5DF7EB759323}"/>
              </a:ext>
            </a:extLst>
          </p:cNvPr>
          <p:cNvSpPr/>
          <p:nvPr/>
        </p:nvSpPr>
        <p:spPr bwMode="auto">
          <a:xfrm>
            <a:off x="4065690" y="4732862"/>
            <a:ext cx="4225294" cy="232628"/>
          </a:xfrm>
          <a:prstGeom prst="chevron">
            <a:avLst/>
          </a:prstGeom>
          <a:gradFill>
            <a:gsLst>
              <a:gs pos="12000">
                <a:schemeClr val="accent3">
                  <a:lumMod val="40000"/>
                  <a:lumOff val="60000"/>
                </a:schemeClr>
              </a:gs>
              <a:gs pos="60000">
                <a:srgbClr val="92D050"/>
              </a:gs>
              <a:gs pos="83000">
                <a:srgbClr val="92D050"/>
              </a:gs>
              <a:gs pos="100000">
                <a:srgbClr val="92D050"/>
              </a:gs>
            </a:gsLst>
            <a:lin ang="3600000" scaled="0"/>
          </a:gradFill>
          <a:ln w="9525" cap="flat" cmpd="sng" algn="ctr">
            <a:noFill/>
            <a:prstDash val="solid"/>
            <a:round/>
            <a:headEnd type="none" w="med" len="med"/>
            <a:tailEnd type="none" w="med" len="med"/>
          </a:ln>
          <a:effectLst/>
        </p:spPr>
        <p:txBody>
          <a:bodyPr lIns="0" rIns="0"/>
          <a:lstStyle/>
          <a:p>
            <a:pPr algn="ctr">
              <a:defRPr/>
            </a:pPr>
            <a:r>
              <a:rPr lang="fr-FR" sz="900" dirty="0">
                <a:latin typeface="Montserrat" panose="00000500000000000000" pitchFamily="50" charset="0"/>
                <a:ea typeface="ＭＳ Ｐゴシック" charset="-128"/>
                <a:cs typeface="Arial" pitchFamily="34" charset="0"/>
              </a:rPr>
              <a:t>RAN1 6G </a:t>
            </a:r>
            <a:r>
              <a:rPr lang="fr-FR" sz="900" dirty="0" err="1">
                <a:latin typeface="Montserrat" panose="00000500000000000000" pitchFamily="50" charset="0"/>
                <a:ea typeface="ＭＳ Ｐゴシック" charset="-128"/>
                <a:cs typeface="Arial" pitchFamily="34" charset="0"/>
              </a:rPr>
              <a:t>Study</a:t>
            </a:r>
            <a:r>
              <a:rPr lang="fr-FR" sz="900" dirty="0">
                <a:latin typeface="Montserrat" panose="00000500000000000000" pitchFamily="50" charset="0"/>
                <a:ea typeface="ＭＳ Ｐゴシック" charset="-128"/>
                <a:cs typeface="Arial" pitchFamily="34" charset="0"/>
              </a:rPr>
              <a:t>(</a:t>
            </a:r>
            <a:r>
              <a:rPr lang="fr-FR" sz="900" dirty="0" err="1">
                <a:latin typeface="Montserrat" panose="00000500000000000000" pitchFamily="50" charset="0"/>
                <a:ea typeface="ＭＳ Ｐゴシック" charset="-128"/>
                <a:cs typeface="Arial" pitchFamily="34" charset="0"/>
              </a:rPr>
              <a:t>ies</a:t>
            </a:r>
            <a:r>
              <a:rPr lang="fr-FR" sz="900" dirty="0">
                <a:latin typeface="Montserrat" panose="00000500000000000000" pitchFamily="50" charset="0"/>
                <a:ea typeface="ＭＳ Ｐゴシック" charset="-128"/>
                <a:cs typeface="Arial" pitchFamily="34" charset="0"/>
              </a:rPr>
              <a:t>)</a:t>
            </a:r>
          </a:p>
        </p:txBody>
      </p:sp>
      <p:sp>
        <p:nvSpPr>
          <p:cNvPr id="91" name="Chevron 60">
            <a:extLst>
              <a:ext uri="{FF2B5EF4-FFF2-40B4-BE49-F238E27FC236}">
                <a16:creationId xmlns:a16="http://schemas.microsoft.com/office/drawing/2014/main" id="{54D61A09-DF4B-470D-978D-909A4519AC17}"/>
              </a:ext>
            </a:extLst>
          </p:cNvPr>
          <p:cNvSpPr/>
          <p:nvPr/>
        </p:nvSpPr>
        <p:spPr bwMode="auto">
          <a:xfrm>
            <a:off x="3939114" y="4421234"/>
            <a:ext cx="3786293" cy="222250"/>
          </a:xfrm>
          <a:prstGeom prst="chevron">
            <a:avLst/>
          </a:prstGeom>
          <a:gradFill>
            <a:gsLst>
              <a:gs pos="1770">
                <a:schemeClr val="bg1"/>
              </a:gs>
              <a:gs pos="22000">
                <a:schemeClr val="accent5">
                  <a:lumMod val="60000"/>
                  <a:lumOff val="40000"/>
                </a:schemeClr>
              </a:gs>
              <a:gs pos="100000">
                <a:schemeClr val="accent5">
                  <a:lumMod val="75000"/>
                </a:schemeClr>
              </a:gs>
            </a:gsLst>
            <a:lin ang="1800000" scaled="0"/>
          </a:gradFill>
          <a:ln w="9525" cap="flat" cmpd="sng" algn="ctr">
            <a:noFill/>
            <a:prstDash val="solid"/>
            <a:round/>
            <a:headEnd type="none" w="med" len="med"/>
            <a:tailEnd type="none" w="med" len="med"/>
          </a:ln>
          <a:effectLst/>
        </p:spPr>
        <p:txBody>
          <a:bodyPr lIns="0" rIns="0"/>
          <a:lstStyle/>
          <a:p>
            <a:pPr algn="ctr">
              <a:defRPr/>
            </a:pPr>
            <a:r>
              <a:rPr lang="fr-FR" sz="900" dirty="0">
                <a:latin typeface="Montserrat" panose="00000500000000000000" pitchFamily="50" charset="0"/>
                <a:ea typeface="ＭＳ Ｐゴシック" charset="-128"/>
                <a:cs typeface="Arial" pitchFamily="34" charset="0"/>
              </a:rPr>
              <a:t>SA2 6G </a:t>
            </a:r>
            <a:r>
              <a:rPr lang="fr-FR" sz="900" dirty="0" err="1">
                <a:latin typeface="Montserrat" panose="00000500000000000000" pitchFamily="50" charset="0"/>
                <a:ea typeface="ＭＳ Ｐゴシック" charset="-128"/>
                <a:cs typeface="Arial" pitchFamily="34" charset="0"/>
              </a:rPr>
              <a:t>Study</a:t>
            </a:r>
            <a:r>
              <a:rPr lang="fr-FR" sz="900" dirty="0">
                <a:latin typeface="Montserrat" panose="00000500000000000000" pitchFamily="50" charset="0"/>
                <a:ea typeface="ＭＳ Ｐゴシック" charset="-128"/>
                <a:cs typeface="Arial" pitchFamily="34" charset="0"/>
              </a:rPr>
              <a:t>(</a:t>
            </a:r>
            <a:r>
              <a:rPr lang="fr-FR" sz="900" dirty="0" err="1">
                <a:latin typeface="Montserrat" panose="00000500000000000000" pitchFamily="50" charset="0"/>
                <a:ea typeface="ＭＳ Ｐゴシック" charset="-128"/>
                <a:cs typeface="Arial" pitchFamily="34" charset="0"/>
              </a:rPr>
              <a:t>ies</a:t>
            </a:r>
            <a:r>
              <a:rPr lang="fr-FR" sz="900" dirty="0">
                <a:latin typeface="Montserrat" panose="00000500000000000000" pitchFamily="50" charset="0"/>
                <a:ea typeface="ＭＳ Ｐゴシック" charset="-128"/>
                <a:cs typeface="Arial" pitchFamily="34" charset="0"/>
              </a:rPr>
              <a:t>)</a:t>
            </a:r>
          </a:p>
        </p:txBody>
      </p:sp>
      <p:sp>
        <p:nvSpPr>
          <p:cNvPr id="92" name="Chevron 60">
            <a:extLst>
              <a:ext uri="{FF2B5EF4-FFF2-40B4-BE49-F238E27FC236}">
                <a16:creationId xmlns:a16="http://schemas.microsoft.com/office/drawing/2014/main" id="{E851F761-9375-43B3-8B00-8E4DD80F07D5}"/>
              </a:ext>
            </a:extLst>
          </p:cNvPr>
          <p:cNvSpPr/>
          <p:nvPr/>
        </p:nvSpPr>
        <p:spPr bwMode="auto">
          <a:xfrm>
            <a:off x="5812795" y="5612794"/>
            <a:ext cx="2709334" cy="222250"/>
          </a:xfrm>
          <a:prstGeom prst="chevron">
            <a:avLst/>
          </a:prstGeom>
          <a:gradFill>
            <a:gsLst>
              <a:gs pos="1770">
                <a:schemeClr val="bg1"/>
              </a:gs>
              <a:gs pos="22000">
                <a:schemeClr val="accent5">
                  <a:lumMod val="60000"/>
                  <a:lumOff val="40000"/>
                </a:schemeClr>
              </a:gs>
              <a:gs pos="100000">
                <a:schemeClr val="accent5">
                  <a:lumMod val="75000"/>
                </a:schemeClr>
              </a:gs>
            </a:gsLst>
            <a:lin ang="1800000" scaled="0"/>
          </a:gradFill>
          <a:ln w="9525" cap="flat" cmpd="sng" algn="ctr">
            <a:noFill/>
            <a:prstDash val="solid"/>
            <a:round/>
            <a:headEnd type="none" w="med" len="med"/>
            <a:tailEnd type="none" w="med" len="med"/>
          </a:ln>
          <a:effectLst/>
        </p:spPr>
        <p:txBody>
          <a:bodyPr lIns="0" rIns="0"/>
          <a:lstStyle/>
          <a:p>
            <a:pPr algn="ctr">
              <a:defRPr/>
            </a:pPr>
            <a:r>
              <a:rPr lang="fr-FR" sz="900" dirty="0">
                <a:latin typeface="Montserrat" panose="00000500000000000000" pitchFamily="50" charset="0"/>
                <a:ea typeface="ＭＳ Ｐゴシック" charset="-128"/>
                <a:cs typeface="Arial" pitchFamily="34" charset="0"/>
              </a:rPr>
              <a:t>Stage 3 6G </a:t>
            </a:r>
            <a:r>
              <a:rPr lang="fr-FR" sz="900" dirty="0" err="1">
                <a:latin typeface="Montserrat" panose="00000500000000000000" pitchFamily="50" charset="0"/>
                <a:ea typeface="ＭＳ Ｐゴシック" charset="-128"/>
                <a:cs typeface="Arial" pitchFamily="34" charset="0"/>
              </a:rPr>
              <a:t>Study</a:t>
            </a:r>
            <a:r>
              <a:rPr lang="fr-FR" sz="900" dirty="0">
                <a:latin typeface="Montserrat" panose="00000500000000000000" pitchFamily="50" charset="0"/>
                <a:ea typeface="ＭＳ Ｐゴシック" charset="-128"/>
                <a:cs typeface="Arial" pitchFamily="34" charset="0"/>
              </a:rPr>
              <a:t>(</a:t>
            </a:r>
            <a:r>
              <a:rPr lang="fr-FR" sz="900" dirty="0" err="1">
                <a:latin typeface="Montserrat" panose="00000500000000000000" pitchFamily="50" charset="0"/>
                <a:ea typeface="ＭＳ Ｐゴシック" charset="-128"/>
                <a:cs typeface="Arial" pitchFamily="34" charset="0"/>
              </a:rPr>
              <a:t>ies</a:t>
            </a:r>
            <a:r>
              <a:rPr lang="fr-FR" sz="900" dirty="0">
                <a:latin typeface="Montserrat" panose="00000500000000000000" pitchFamily="50" charset="0"/>
                <a:ea typeface="ＭＳ Ｐゴシック" charset="-128"/>
                <a:cs typeface="Arial" pitchFamily="34" charset="0"/>
              </a:rPr>
              <a:t>)</a:t>
            </a:r>
          </a:p>
        </p:txBody>
      </p:sp>
      <p:sp>
        <p:nvSpPr>
          <p:cNvPr id="93" name="Title 1">
            <a:extLst>
              <a:ext uri="{FF2B5EF4-FFF2-40B4-BE49-F238E27FC236}">
                <a16:creationId xmlns:a16="http://schemas.microsoft.com/office/drawing/2014/main" id="{C2162960-C61A-4DB3-BADD-6A4E7B1EBDA4}"/>
              </a:ext>
            </a:extLst>
          </p:cNvPr>
          <p:cNvSpPr txBox="1">
            <a:spLocks/>
          </p:cNvSpPr>
          <p:nvPr/>
        </p:nvSpPr>
        <p:spPr bwMode="auto">
          <a:xfrm>
            <a:off x="6607806" y="3595961"/>
            <a:ext cx="2490109" cy="388686"/>
          </a:xfrm>
          <a:prstGeom prst="rect">
            <a:avLst/>
          </a:prstGeom>
          <a:solidFill>
            <a:schemeClr val="bg1"/>
          </a:solidFill>
          <a:ln>
            <a:solidFill>
              <a:schemeClr val="tx1"/>
            </a:solidFill>
          </a:ln>
          <a:effectLst>
            <a:outerShdw blurRad="50800" dist="38100" dir="2700000" algn="tl" rotWithShape="0">
              <a:prstClr val="black">
                <a:alpha val="40000"/>
              </a:prstClr>
            </a:outerShdw>
          </a:effectLst>
        </p:spPr>
        <p:txBody>
          <a:bodyPr lIns="91430" tIns="45715" rIns="91430" bIns="45715" anchor="ctr">
            <a:scene3d>
              <a:camera prst="orthographicFront"/>
              <a:lightRig rig="soft" dir="t">
                <a:rot lat="0" lon="0" rev="15600000"/>
              </a:lightRig>
            </a:scene3d>
            <a:sp3d extrusionH="57150" prstMaterial="softEdge">
              <a:bevelT w="25400" h="38100"/>
            </a:sp3d>
          </a:bodyPr>
          <a:lstStyle/>
          <a:p>
            <a:pPr algn="ctr">
              <a:defRPr/>
            </a:pPr>
            <a:r>
              <a:rPr lang="en-GB" sz="1800" b="1" kern="0" dirty="0">
                <a:latin typeface="Montserrat" panose="00000500000000000000" pitchFamily="50" charset="0"/>
                <a:ea typeface="ＭＳ Ｐゴシック" charset="0"/>
                <a:cs typeface="ＭＳ Ｐゴシック" charset="0"/>
              </a:rPr>
              <a:t>Rel-20 – FS_6G part</a:t>
            </a:r>
            <a:endParaRPr lang="en-US" sz="1600" b="1" kern="0" dirty="0">
              <a:latin typeface="Montserrat" panose="00000500000000000000" pitchFamily="50" charset="0"/>
              <a:ea typeface="ＭＳ Ｐゴシック" charset="0"/>
              <a:cs typeface="ＭＳ Ｐゴシック" charset="0"/>
            </a:endParaRPr>
          </a:p>
        </p:txBody>
      </p:sp>
      <p:cxnSp>
        <p:nvCxnSpPr>
          <p:cNvPr id="94" name="Straight Connector 93">
            <a:extLst>
              <a:ext uri="{FF2B5EF4-FFF2-40B4-BE49-F238E27FC236}">
                <a16:creationId xmlns:a16="http://schemas.microsoft.com/office/drawing/2014/main" id="{DF99AF0D-98BF-4841-B214-4AAD4ED6FF8D}"/>
              </a:ext>
            </a:extLst>
          </p:cNvPr>
          <p:cNvCxnSpPr>
            <a:cxnSpLocks/>
          </p:cNvCxnSpPr>
          <p:nvPr/>
        </p:nvCxnSpPr>
        <p:spPr bwMode="auto">
          <a:xfrm>
            <a:off x="2834108" y="1131138"/>
            <a:ext cx="2334358" cy="0"/>
          </a:xfrm>
          <a:prstGeom prst="line">
            <a:avLst/>
          </a:prstGeom>
          <a:ln>
            <a:solidFill>
              <a:schemeClr val="accent4">
                <a:lumMod val="40000"/>
                <a:lumOff val="60000"/>
              </a:schemeClr>
            </a:solidFill>
            <a:headEnd type="none" w="med" len="med"/>
            <a:tailEnd type="none" w="med" len="med"/>
          </a:ln>
        </p:spPr>
        <p:style>
          <a:lnRef idx="1">
            <a:schemeClr val="accent3"/>
          </a:lnRef>
          <a:fillRef idx="0">
            <a:schemeClr val="accent3"/>
          </a:fillRef>
          <a:effectRef idx="0">
            <a:schemeClr val="accent3"/>
          </a:effectRef>
          <a:fontRef idx="minor">
            <a:schemeClr val="tx1"/>
          </a:fontRef>
        </p:style>
      </p:cxnSp>
      <p:sp>
        <p:nvSpPr>
          <p:cNvPr id="95" name="TextBox 94">
            <a:extLst>
              <a:ext uri="{FF2B5EF4-FFF2-40B4-BE49-F238E27FC236}">
                <a16:creationId xmlns:a16="http://schemas.microsoft.com/office/drawing/2014/main" id="{E2B5EAEA-6C15-47EB-AF4A-71F641117A2C}"/>
              </a:ext>
            </a:extLst>
          </p:cNvPr>
          <p:cNvSpPr txBox="1"/>
          <p:nvPr/>
        </p:nvSpPr>
        <p:spPr>
          <a:xfrm>
            <a:off x="3731680" y="1008901"/>
            <a:ext cx="486030" cy="246221"/>
          </a:xfrm>
          <a:prstGeom prst="rect">
            <a:avLst/>
          </a:prstGeom>
          <a:solidFill>
            <a:schemeClr val="accent4">
              <a:lumMod val="60000"/>
              <a:lumOff val="40000"/>
            </a:schemeClr>
          </a:solidFill>
          <a:ln>
            <a:noFill/>
          </a:ln>
        </p:spPr>
        <p:style>
          <a:lnRef idx="0">
            <a:scrgbClr r="0" g="0" b="0"/>
          </a:lnRef>
          <a:fillRef idx="0">
            <a:scrgbClr r="0" g="0" b="0"/>
          </a:fillRef>
          <a:effectRef idx="0">
            <a:scrgbClr r="0" g="0" b="0"/>
          </a:effectRef>
          <a:fontRef idx="minor">
            <a:schemeClr val="lt1"/>
          </a:fontRef>
        </p:style>
        <p:txBody>
          <a:bodyPr wrap="none">
            <a:spAutoFit/>
          </a:bodyPr>
          <a:lstStyle/>
          <a:p>
            <a:pPr>
              <a:defRPr/>
            </a:pPr>
            <a:r>
              <a:rPr lang="en-GB" dirty="0">
                <a:latin typeface="Montserrat" panose="00000500000000000000" pitchFamily="50" charset="0"/>
              </a:rPr>
              <a:t>2025</a:t>
            </a:r>
          </a:p>
        </p:txBody>
      </p:sp>
      <p:cxnSp>
        <p:nvCxnSpPr>
          <p:cNvPr id="96" name="Straight Connector 95">
            <a:extLst>
              <a:ext uri="{FF2B5EF4-FFF2-40B4-BE49-F238E27FC236}">
                <a16:creationId xmlns:a16="http://schemas.microsoft.com/office/drawing/2014/main" id="{B0BC7A02-1424-46AE-9716-386B6C30EB94}"/>
              </a:ext>
            </a:extLst>
          </p:cNvPr>
          <p:cNvCxnSpPr>
            <a:cxnSpLocks/>
          </p:cNvCxnSpPr>
          <p:nvPr/>
        </p:nvCxnSpPr>
        <p:spPr bwMode="auto">
          <a:xfrm>
            <a:off x="5235251" y="1134530"/>
            <a:ext cx="2334358" cy="0"/>
          </a:xfrm>
          <a:prstGeom prst="line">
            <a:avLst/>
          </a:prstGeom>
          <a:ln>
            <a:solidFill>
              <a:schemeClr val="accent4">
                <a:lumMod val="40000"/>
                <a:lumOff val="60000"/>
              </a:schemeClr>
            </a:solidFill>
            <a:headEnd type="none" w="med" len="med"/>
            <a:tailEnd type="none" w="med" len="med"/>
          </a:ln>
        </p:spPr>
        <p:style>
          <a:lnRef idx="1">
            <a:schemeClr val="accent3"/>
          </a:lnRef>
          <a:fillRef idx="0">
            <a:schemeClr val="accent3"/>
          </a:fillRef>
          <a:effectRef idx="0">
            <a:schemeClr val="accent3"/>
          </a:effectRef>
          <a:fontRef idx="minor">
            <a:schemeClr val="tx1"/>
          </a:fontRef>
        </p:style>
      </p:cxnSp>
      <p:sp>
        <p:nvSpPr>
          <p:cNvPr id="97" name="TextBox 96">
            <a:extLst>
              <a:ext uri="{FF2B5EF4-FFF2-40B4-BE49-F238E27FC236}">
                <a16:creationId xmlns:a16="http://schemas.microsoft.com/office/drawing/2014/main" id="{C97DE186-AE5E-49B3-9897-8403BB59CA7B}"/>
              </a:ext>
            </a:extLst>
          </p:cNvPr>
          <p:cNvSpPr txBox="1"/>
          <p:nvPr/>
        </p:nvSpPr>
        <p:spPr>
          <a:xfrm>
            <a:off x="6132823" y="1012293"/>
            <a:ext cx="492443" cy="246221"/>
          </a:xfrm>
          <a:prstGeom prst="rect">
            <a:avLst/>
          </a:prstGeom>
          <a:solidFill>
            <a:schemeClr val="accent4">
              <a:lumMod val="60000"/>
              <a:lumOff val="40000"/>
            </a:schemeClr>
          </a:solidFill>
          <a:ln>
            <a:noFill/>
          </a:ln>
        </p:spPr>
        <p:style>
          <a:lnRef idx="0">
            <a:scrgbClr r="0" g="0" b="0"/>
          </a:lnRef>
          <a:fillRef idx="0">
            <a:scrgbClr r="0" g="0" b="0"/>
          </a:fillRef>
          <a:effectRef idx="0">
            <a:scrgbClr r="0" g="0" b="0"/>
          </a:effectRef>
          <a:fontRef idx="minor">
            <a:schemeClr val="lt1"/>
          </a:fontRef>
        </p:style>
        <p:txBody>
          <a:bodyPr wrap="none">
            <a:spAutoFit/>
          </a:bodyPr>
          <a:lstStyle/>
          <a:p>
            <a:pPr>
              <a:defRPr/>
            </a:pPr>
            <a:r>
              <a:rPr lang="en-GB" dirty="0">
                <a:latin typeface="Montserrat" panose="00000500000000000000" pitchFamily="50" charset="0"/>
              </a:rPr>
              <a:t>2026</a:t>
            </a:r>
          </a:p>
        </p:txBody>
      </p:sp>
      <p:cxnSp>
        <p:nvCxnSpPr>
          <p:cNvPr id="98" name="Straight Connector 97">
            <a:extLst>
              <a:ext uri="{FF2B5EF4-FFF2-40B4-BE49-F238E27FC236}">
                <a16:creationId xmlns:a16="http://schemas.microsoft.com/office/drawing/2014/main" id="{31088852-A4CC-4252-AD18-688D22291452}"/>
              </a:ext>
            </a:extLst>
          </p:cNvPr>
          <p:cNvCxnSpPr>
            <a:cxnSpLocks/>
          </p:cNvCxnSpPr>
          <p:nvPr/>
        </p:nvCxnSpPr>
        <p:spPr bwMode="auto">
          <a:xfrm>
            <a:off x="7629620" y="1124374"/>
            <a:ext cx="1491093" cy="0"/>
          </a:xfrm>
          <a:prstGeom prst="line">
            <a:avLst/>
          </a:prstGeom>
          <a:ln>
            <a:solidFill>
              <a:schemeClr val="accent4">
                <a:lumMod val="40000"/>
                <a:lumOff val="60000"/>
              </a:schemeClr>
            </a:solidFill>
            <a:headEnd type="none" w="med" len="med"/>
            <a:tailEnd type="none" w="med" len="med"/>
          </a:ln>
        </p:spPr>
        <p:style>
          <a:lnRef idx="1">
            <a:schemeClr val="accent3"/>
          </a:lnRef>
          <a:fillRef idx="0">
            <a:schemeClr val="accent3"/>
          </a:fillRef>
          <a:effectRef idx="0">
            <a:schemeClr val="accent3"/>
          </a:effectRef>
          <a:fontRef idx="minor">
            <a:schemeClr val="tx1"/>
          </a:fontRef>
        </p:style>
      </p:cxnSp>
      <p:sp>
        <p:nvSpPr>
          <p:cNvPr id="99" name="TextBox 98">
            <a:extLst>
              <a:ext uri="{FF2B5EF4-FFF2-40B4-BE49-F238E27FC236}">
                <a16:creationId xmlns:a16="http://schemas.microsoft.com/office/drawing/2014/main" id="{2FC94A31-F885-451D-B55B-3F377B4C7D3C}"/>
              </a:ext>
            </a:extLst>
          </p:cNvPr>
          <p:cNvSpPr txBox="1"/>
          <p:nvPr/>
        </p:nvSpPr>
        <p:spPr>
          <a:xfrm>
            <a:off x="8195299" y="1015684"/>
            <a:ext cx="489236" cy="246221"/>
          </a:xfrm>
          <a:prstGeom prst="rect">
            <a:avLst/>
          </a:prstGeom>
          <a:solidFill>
            <a:schemeClr val="accent4">
              <a:lumMod val="60000"/>
              <a:lumOff val="40000"/>
            </a:schemeClr>
          </a:solidFill>
          <a:ln>
            <a:noFill/>
          </a:ln>
        </p:spPr>
        <p:style>
          <a:lnRef idx="0">
            <a:scrgbClr r="0" g="0" b="0"/>
          </a:lnRef>
          <a:fillRef idx="0">
            <a:scrgbClr r="0" g="0" b="0"/>
          </a:fillRef>
          <a:effectRef idx="0">
            <a:scrgbClr r="0" g="0" b="0"/>
          </a:effectRef>
          <a:fontRef idx="minor">
            <a:schemeClr val="lt1"/>
          </a:fontRef>
        </p:style>
        <p:txBody>
          <a:bodyPr wrap="none">
            <a:spAutoFit/>
          </a:bodyPr>
          <a:lstStyle/>
          <a:p>
            <a:pPr>
              <a:defRPr/>
            </a:pPr>
            <a:r>
              <a:rPr lang="en-GB" dirty="0">
                <a:latin typeface="Montserrat" panose="00000500000000000000" pitchFamily="50" charset="0"/>
              </a:rPr>
              <a:t>2027</a:t>
            </a:r>
          </a:p>
        </p:txBody>
      </p:sp>
      <p:sp>
        <p:nvSpPr>
          <p:cNvPr id="100" name="Thought Bubble: Cloud 99">
            <a:extLst>
              <a:ext uri="{FF2B5EF4-FFF2-40B4-BE49-F238E27FC236}">
                <a16:creationId xmlns:a16="http://schemas.microsoft.com/office/drawing/2014/main" id="{EB6C6AE1-C722-4036-A223-3DE90EF67581}"/>
              </a:ext>
            </a:extLst>
          </p:cNvPr>
          <p:cNvSpPr/>
          <p:nvPr/>
        </p:nvSpPr>
        <p:spPr bwMode="auto">
          <a:xfrm>
            <a:off x="2826445" y="4794272"/>
            <a:ext cx="1197887" cy="438946"/>
          </a:xfrm>
          <a:prstGeom prst="cloudCallout">
            <a:avLst>
              <a:gd name="adj1" fmla="val -1577"/>
              <a:gd name="adj2" fmla="val 30526"/>
            </a:avLst>
          </a:prstGeom>
          <a:solidFill>
            <a:srgbClr val="C9C9C9"/>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algn="ctr">
              <a:defRPr/>
            </a:pPr>
            <a:endParaRPr lang="fr-FR" sz="800" dirty="0">
              <a:latin typeface="Montserrat" panose="00000500000000000000" pitchFamily="50" charset="0"/>
              <a:ea typeface="ＭＳ Ｐゴシック" charset="-128"/>
              <a:cs typeface="Arial" pitchFamily="34" charset="0"/>
            </a:endParaRPr>
          </a:p>
        </p:txBody>
      </p:sp>
      <p:sp>
        <p:nvSpPr>
          <p:cNvPr id="101" name="Chevron 60">
            <a:extLst>
              <a:ext uri="{FF2B5EF4-FFF2-40B4-BE49-F238E27FC236}">
                <a16:creationId xmlns:a16="http://schemas.microsoft.com/office/drawing/2014/main" id="{BC8AA433-C453-46CF-91C2-13385DA27F15}"/>
              </a:ext>
            </a:extLst>
          </p:cNvPr>
          <p:cNvSpPr/>
          <p:nvPr/>
        </p:nvSpPr>
        <p:spPr bwMode="auto">
          <a:xfrm>
            <a:off x="3326550" y="4409131"/>
            <a:ext cx="748030" cy="281698"/>
          </a:xfrm>
          <a:custGeom>
            <a:avLst/>
            <a:gdLst>
              <a:gd name="connsiteX0" fmla="*/ 0 w 1578187"/>
              <a:gd name="connsiteY0" fmla="*/ 0 h 222250"/>
              <a:gd name="connsiteX1" fmla="*/ 1467062 w 1578187"/>
              <a:gd name="connsiteY1" fmla="*/ 0 h 222250"/>
              <a:gd name="connsiteX2" fmla="*/ 1578187 w 1578187"/>
              <a:gd name="connsiteY2" fmla="*/ 111125 h 222250"/>
              <a:gd name="connsiteX3" fmla="*/ 1467062 w 1578187"/>
              <a:gd name="connsiteY3" fmla="*/ 222250 h 222250"/>
              <a:gd name="connsiteX4" fmla="*/ 0 w 1578187"/>
              <a:gd name="connsiteY4" fmla="*/ 222250 h 222250"/>
              <a:gd name="connsiteX5" fmla="*/ 111125 w 1578187"/>
              <a:gd name="connsiteY5" fmla="*/ 111125 h 222250"/>
              <a:gd name="connsiteX6" fmla="*/ 0 w 1578187"/>
              <a:gd name="connsiteY6" fmla="*/ 0 h 222250"/>
              <a:gd name="connsiteX0" fmla="*/ 0 w 1578187"/>
              <a:gd name="connsiteY0" fmla="*/ 0 h 222250"/>
              <a:gd name="connsiteX1" fmla="*/ 1467062 w 1578187"/>
              <a:gd name="connsiteY1" fmla="*/ 0 h 222250"/>
              <a:gd name="connsiteX2" fmla="*/ 1578187 w 1578187"/>
              <a:gd name="connsiteY2" fmla="*/ 111125 h 222250"/>
              <a:gd name="connsiteX3" fmla="*/ 1467062 w 1578187"/>
              <a:gd name="connsiteY3" fmla="*/ 222250 h 222250"/>
              <a:gd name="connsiteX4" fmla="*/ 0 w 1578187"/>
              <a:gd name="connsiteY4" fmla="*/ 222250 h 222250"/>
              <a:gd name="connsiteX5" fmla="*/ 26818 w 1578187"/>
              <a:gd name="connsiteY5" fmla="*/ 98155 h 222250"/>
              <a:gd name="connsiteX6" fmla="*/ 0 w 1578187"/>
              <a:gd name="connsiteY6" fmla="*/ 0 h 222250"/>
              <a:gd name="connsiteX0" fmla="*/ 0 w 1506850"/>
              <a:gd name="connsiteY0" fmla="*/ 0 h 222250"/>
              <a:gd name="connsiteX1" fmla="*/ 1467062 w 1506850"/>
              <a:gd name="connsiteY1" fmla="*/ 0 h 222250"/>
              <a:gd name="connsiteX2" fmla="*/ 1506850 w 1506850"/>
              <a:gd name="connsiteY2" fmla="*/ 111125 h 222250"/>
              <a:gd name="connsiteX3" fmla="*/ 1467062 w 1506850"/>
              <a:gd name="connsiteY3" fmla="*/ 222250 h 222250"/>
              <a:gd name="connsiteX4" fmla="*/ 0 w 1506850"/>
              <a:gd name="connsiteY4" fmla="*/ 222250 h 222250"/>
              <a:gd name="connsiteX5" fmla="*/ 26818 w 1506850"/>
              <a:gd name="connsiteY5" fmla="*/ 98155 h 222250"/>
              <a:gd name="connsiteX6" fmla="*/ 0 w 1506850"/>
              <a:gd name="connsiteY6" fmla="*/ 0 h 222250"/>
              <a:gd name="connsiteX0" fmla="*/ 0 w 1609167"/>
              <a:gd name="connsiteY0" fmla="*/ 0 h 222250"/>
              <a:gd name="connsiteX1" fmla="*/ 1467062 w 1609167"/>
              <a:gd name="connsiteY1" fmla="*/ 0 h 222250"/>
              <a:gd name="connsiteX2" fmla="*/ 1609167 w 1609167"/>
              <a:gd name="connsiteY2" fmla="*/ 118533 h 222250"/>
              <a:gd name="connsiteX3" fmla="*/ 1467062 w 1609167"/>
              <a:gd name="connsiteY3" fmla="*/ 222250 h 222250"/>
              <a:gd name="connsiteX4" fmla="*/ 0 w 1609167"/>
              <a:gd name="connsiteY4" fmla="*/ 222250 h 222250"/>
              <a:gd name="connsiteX5" fmla="*/ 26818 w 1609167"/>
              <a:gd name="connsiteY5" fmla="*/ 98155 h 222250"/>
              <a:gd name="connsiteX6" fmla="*/ 0 w 1609167"/>
              <a:gd name="connsiteY6" fmla="*/ 0 h 2222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609167" h="222250">
                <a:moveTo>
                  <a:pt x="0" y="0"/>
                </a:moveTo>
                <a:lnTo>
                  <a:pt x="1467062" y="0"/>
                </a:lnTo>
                <a:lnTo>
                  <a:pt x="1609167" y="118533"/>
                </a:lnTo>
                <a:lnTo>
                  <a:pt x="1467062" y="222250"/>
                </a:lnTo>
                <a:lnTo>
                  <a:pt x="0" y="222250"/>
                </a:lnTo>
                <a:lnTo>
                  <a:pt x="26818" y="98155"/>
                </a:lnTo>
                <a:lnTo>
                  <a:pt x="0" y="0"/>
                </a:lnTo>
                <a:close/>
              </a:path>
            </a:pathLst>
          </a:custGeom>
          <a:gradFill flip="none" rotWithShape="1">
            <a:lin ang="10800000" scaled="1"/>
            <a:tileRect/>
          </a:gradFill>
          <a:ln>
            <a:solidFill>
              <a:schemeClr val="tx1"/>
            </a:solidFill>
            <a:headEnd type="none" w="med" len="med"/>
            <a:tailEnd type="none" w="med" len="med"/>
          </a:ln>
          <a:effectLst/>
        </p:spPr>
        <p:style>
          <a:lnRef idx="1">
            <a:schemeClr val="dk1"/>
          </a:lnRef>
          <a:fillRef idx="2">
            <a:schemeClr val="dk1"/>
          </a:fillRef>
          <a:effectRef idx="1">
            <a:schemeClr val="dk1"/>
          </a:effectRef>
          <a:fontRef idx="minor">
            <a:schemeClr val="dk1"/>
          </a:fontRef>
        </p:style>
        <p:txBody>
          <a:bodyPr lIns="0" rIns="0"/>
          <a:lstStyle/>
          <a:p>
            <a:pPr algn="ctr">
              <a:defRPr/>
            </a:pPr>
            <a:r>
              <a:rPr lang="fr-FR" sz="700" dirty="0">
                <a:latin typeface="Montserrat" panose="00000500000000000000" pitchFamily="50" charset="0"/>
                <a:ea typeface="ＭＳ Ｐゴシック" charset="-128"/>
                <a:cs typeface="Arial" pitchFamily="34" charset="0"/>
              </a:rPr>
              <a:t>SA2 &amp; RAN </a:t>
            </a:r>
            <a:r>
              <a:rPr lang="fr-FR" sz="700" dirty="0" err="1">
                <a:latin typeface="Montserrat" panose="00000500000000000000" pitchFamily="50" charset="0"/>
                <a:ea typeface="ＭＳ Ｐゴシック" charset="-128"/>
                <a:cs typeface="Arial" pitchFamily="34" charset="0"/>
              </a:rPr>
              <a:t>WGs</a:t>
            </a:r>
            <a:r>
              <a:rPr lang="fr-FR" sz="700" dirty="0">
                <a:latin typeface="Montserrat" panose="00000500000000000000" pitchFamily="50" charset="0"/>
                <a:ea typeface="ＭＳ Ｐゴシック" charset="-128"/>
                <a:cs typeface="Arial" pitchFamily="34" charset="0"/>
              </a:rPr>
              <a:t> 6G SID </a:t>
            </a:r>
            <a:r>
              <a:rPr lang="fr-FR" sz="700" dirty="0" err="1">
                <a:latin typeface="Montserrat" panose="00000500000000000000" pitchFamily="50" charset="0"/>
                <a:ea typeface="ＭＳ Ｐゴシック" charset="-128"/>
                <a:cs typeface="Arial" pitchFamily="34" charset="0"/>
              </a:rPr>
              <a:t>def</a:t>
            </a:r>
            <a:r>
              <a:rPr lang="fr-FR" sz="700" dirty="0">
                <a:latin typeface="Montserrat" panose="00000500000000000000" pitchFamily="50" charset="0"/>
                <a:ea typeface="ＭＳ Ｐゴシック" charset="-128"/>
                <a:cs typeface="Arial" pitchFamily="34" charset="0"/>
              </a:rPr>
              <a:t>.</a:t>
            </a:r>
          </a:p>
        </p:txBody>
      </p:sp>
      <p:sp>
        <p:nvSpPr>
          <p:cNvPr id="102" name="TextBox 101">
            <a:extLst>
              <a:ext uri="{FF2B5EF4-FFF2-40B4-BE49-F238E27FC236}">
                <a16:creationId xmlns:a16="http://schemas.microsoft.com/office/drawing/2014/main" id="{476E5040-A90F-4D24-87C6-ED53AF1B3060}"/>
              </a:ext>
            </a:extLst>
          </p:cNvPr>
          <p:cNvSpPr txBox="1"/>
          <p:nvPr/>
        </p:nvSpPr>
        <p:spPr>
          <a:xfrm>
            <a:off x="2812897" y="4829015"/>
            <a:ext cx="1198880" cy="369332"/>
          </a:xfrm>
          <a:prstGeom prst="rect">
            <a:avLst/>
          </a:prstGeom>
          <a:noFill/>
        </p:spPr>
        <p:txBody>
          <a:bodyPr wrap="square">
            <a:spAutoFit/>
          </a:bodyPr>
          <a:lstStyle/>
          <a:p>
            <a:pPr algn="ctr">
              <a:defRPr/>
            </a:pPr>
            <a:r>
              <a:rPr lang="fr-FR" sz="900" dirty="0">
                <a:latin typeface="Montserrat" panose="00000500000000000000" pitchFamily="50" charset="0"/>
                <a:ea typeface="ＭＳ Ｐゴシック" charset="-128"/>
                <a:cs typeface="Arial" pitchFamily="34" charset="0"/>
              </a:rPr>
              <a:t>SA3/4/6 SID </a:t>
            </a:r>
            <a:r>
              <a:rPr lang="fr-FR" sz="900" dirty="0" err="1">
                <a:latin typeface="Montserrat" panose="00000500000000000000" pitchFamily="50" charset="0"/>
                <a:ea typeface="ＭＳ Ｐゴシック" charset="-128"/>
                <a:cs typeface="Arial" pitchFamily="34" charset="0"/>
              </a:rPr>
              <a:t>def</a:t>
            </a:r>
            <a:r>
              <a:rPr lang="fr-FR" sz="900" dirty="0">
                <a:latin typeface="Montserrat" panose="00000500000000000000" pitchFamily="50" charset="0"/>
                <a:ea typeface="ＭＳ Ｐゴシック" charset="-128"/>
                <a:cs typeface="Arial" pitchFamily="34" charset="0"/>
              </a:rPr>
              <a:t>. and </a:t>
            </a:r>
            <a:r>
              <a:rPr lang="fr-FR" sz="900" dirty="0" err="1">
                <a:latin typeface="Montserrat" panose="00000500000000000000" pitchFamily="50" charset="0"/>
                <a:ea typeface="ＭＳ Ｐゴシック" charset="-128"/>
                <a:cs typeface="Arial" pitchFamily="34" charset="0"/>
              </a:rPr>
              <a:t>compl</a:t>
            </a:r>
            <a:r>
              <a:rPr lang="fr-FR" sz="900" dirty="0">
                <a:latin typeface="Montserrat" panose="00000500000000000000" pitchFamily="50" charset="0"/>
                <a:ea typeface="ＭＳ Ｐゴシック" charset="-128"/>
                <a:cs typeface="Arial" pitchFamily="34" charset="0"/>
              </a:rPr>
              <a:t>. TBD</a:t>
            </a:r>
          </a:p>
        </p:txBody>
      </p:sp>
      <p:sp>
        <p:nvSpPr>
          <p:cNvPr id="103" name="Chevron 58">
            <a:extLst>
              <a:ext uri="{FF2B5EF4-FFF2-40B4-BE49-F238E27FC236}">
                <a16:creationId xmlns:a16="http://schemas.microsoft.com/office/drawing/2014/main" id="{AD628C0B-F50E-4831-B8BB-40D7B073DCA4}"/>
              </a:ext>
            </a:extLst>
          </p:cNvPr>
          <p:cNvSpPr/>
          <p:nvPr/>
        </p:nvSpPr>
        <p:spPr bwMode="auto">
          <a:xfrm>
            <a:off x="8057301" y="3088430"/>
            <a:ext cx="853440" cy="243841"/>
          </a:xfrm>
          <a:prstGeom prst="chevron">
            <a:avLst/>
          </a:prstGeom>
          <a:gradFill>
            <a:gsLst>
              <a:gs pos="1770">
                <a:schemeClr val="bg1"/>
              </a:gs>
              <a:gs pos="22000">
                <a:schemeClr val="accent5">
                  <a:lumMod val="60000"/>
                  <a:lumOff val="40000"/>
                </a:schemeClr>
              </a:gs>
              <a:gs pos="100000">
                <a:schemeClr val="accent5">
                  <a:lumMod val="75000"/>
                </a:schemeClr>
              </a:gs>
            </a:gsLst>
            <a:lin ang="1800000" scaled="0"/>
          </a:gradFill>
          <a:ln w="9525" cap="flat" cmpd="sng" algn="ctr">
            <a:noFill/>
            <a:prstDash val="solid"/>
            <a:round/>
            <a:headEnd type="none" w="med" len="med"/>
            <a:tailEnd type="none" w="med" len="med"/>
          </a:ln>
          <a:effectLst/>
        </p:spPr>
        <p:txBody>
          <a:bodyPr lIns="0" rIns="0"/>
          <a:lstStyle/>
          <a:p>
            <a:pPr algn="ctr">
              <a:defRPr/>
            </a:pPr>
            <a:r>
              <a:rPr lang="fr-FR" sz="700" dirty="0">
                <a:latin typeface="Montserrat" panose="00000500000000000000" pitchFamily="50" charset="0"/>
                <a:ea typeface="ＭＳ Ｐゴシック" charset="-128"/>
                <a:cs typeface="Arial" pitchFamily="34" charset="0"/>
              </a:rPr>
              <a:t>5GA ASN.1 &amp; Open APIs </a:t>
            </a:r>
          </a:p>
        </p:txBody>
      </p:sp>
      <p:sp>
        <p:nvSpPr>
          <p:cNvPr id="104" name="Chevron 60">
            <a:extLst>
              <a:ext uri="{FF2B5EF4-FFF2-40B4-BE49-F238E27FC236}">
                <a16:creationId xmlns:a16="http://schemas.microsoft.com/office/drawing/2014/main" id="{63CF964C-1DFC-4942-9465-EFC95F67D0B5}"/>
              </a:ext>
            </a:extLst>
          </p:cNvPr>
          <p:cNvSpPr/>
          <p:nvPr/>
        </p:nvSpPr>
        <p:spPr bwMode="auto">
          <a:xfrm>
            <a:off x="4641001" y="5041789"/>
            <a:ext cx="4262970" cy="219549"/>
          </a:xfrm>
          <a:prstGeom prst="chevron">
            <a:avLst/>
          </a:prstGeom>
          <a:gradFill>
            <a:gsLst>
              <a:gs pos="12000">
                <a:schemeClr val="accent3">
                  <a:lumMod val="40000"/>
                  <a:lumOff val="60000"/>
                </a:schemeClr>
              </a:gs>
              <a:gs pos="60000">
                <a:srgbClr val="92D050"/>
              </a:gs>
              <a:gs pos="83000">
                <a:srgbClr val="92D050"/>
              </a:gs>
              <a:gs pos="100000">
                <a:srgbClr val="92D050"/>
              </a:gs>
            </a:gsLst>
            <a:lin ang="3600000" scaled="0"/>
          </a:gradFill>
          <a:ln w="9525" cap="flat" cmpd="sng" algn="ctr">
            <a:noFill/>
            <a:prstDash val="solid"/>
            <a:round/>
            <a:headEnd type="none" w="med" len="med"/>
            <a:tailEnd type="none" w="med" len="med"/>
          </a:ln>
          <a:effectLst/>
        </p:spPr>
        <p:txBody>
          <a:bodyPr lIns="0" rIns="0"/>
          <a:lstStyle/>
          <a:p>
            <a:pPr algn="ctr">
              <a:defRPr/>
            </a:pPr>
            <a:r>
              <a:rPr lang="fr-FR" sz="900" dirty="0">
                <a:latin typeface="Montserrat" panose="00000500000000000000" pitchFamily="50" charset="0"/>
                <a:ea typeface="ＭＳ Ｐゴシック" charset="-128"/>
                <a:cs typeface="Arial" pitchFamily="34" charset="0"/>
              </a:rPr>
              <a:t>RAN2/3/4 6G </a:t>
            </a:r>
            <a:r>
              <a:rPr lang="fr-FR" sz="900" dirty="0" err="1">
                <a:latin typeface="Montserrat" panose="00000500000000000000" pitchFamily="50" charset="0"/>
                <a:ea typeface="ＭＳ Ｐゴシック" charset="-128"/>
                <a:cs typeface="Arial" pitchFamily="34" charset="0"/>
              </a:rPr>
              <a:t>Study</a:t>
            </a:r>
            <a:r>
              <a:rPr lang="fr-FR" sz="900" dirty="0">
                <a:latin typeface="Montserrat" panose="00000500000000000000" pitchFamily="50" charset="0"/>
                <a:ea typeface="ＭＳ Ｐゴシック" charset="-128"/>
                <a:cs typeface="Arial" pitchFamily="34" charset="0"/>
              </a:rPr>
              <a:t>(</a:t>
            </a:r>
            <a:r>
              <a:rPr lang="fr-FR" sz="900" dirty="0" err="1">
                <a:latin typeface="Montserrat" panose="00000500000000000000" pitchFamily="50" charset="0"/>
                <a:ea typeface="ＭＳ Ｐゴシック" charset="-128"/>
                <a:cs typeface="Arial" pitchFamily="34" charset="0"/>
              </a:rPr>
              <a:t>ies</a:t>
            </a:r>
            <a:r>
              <a:rPr lang="fr-FR" sz="900" dirty="0">
                <a:latin typeface="Montserrat" panose="00000500000000000000" pitchFamily="50" charset="0"/>
                <a:ea typeface="ＭＳ Ｐゴシック" charset="-128"/>
                <a:cs typeface="Arial" pitchFamily="34" charset="0"/>
              </a:rPr>
              <a:t>)</a:t>
            </a:r>
          </a:p>
        </p:txBody>
      </p:sp>
      <p:sp>
        <p:nvSpPr>
          <p:cNvPr id="105" name="Thought Bubble: Cloud 104">
            <a:extLst>
              <a:ext uri="{FF2B5EF4-FFF2-40B4-BE49-F238E27FC236}">
                <a16:creationId xmlns:a16="http://schemas.microsoft.com/office/drawing/2014/main" id="{6A46A118-51D7-4FD5-9CE0-E9A4E5C2BDDB}"/>
              </a:ext>
            </a:extLst>
          </p:cNvPr>
          <p:cNvSpPr/>
          <p:nvPr/>
        </p:nvSpPr>
        <p:spPr bwMode="auto">
          <a:xfrm>
            <a:off x="3160180" y="1943739"/>
            <a:ext cx="903248" cy="250613"/>
          </a:xfrm>
          <a:prstGeom prst="cloudCallout">
            <a:avLst>
              <a:gd name="adj1" fmla="val -1577"/>
              <a:gd name="adj2" fmla="val 30526"/>
            </a:avLst>
          </a:prstGeom>
          <a:solidFill>
            <a:srgbClr val="C9C9C9"/>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algn="ctr">
              <a:defRPr/>
            </a:pPr>
            <a:endParaRPr lang="fr-FR" sz="800" dirty="0">
              <a:latin typeface="Montserrat" panose="00000500000000000000" pitchFamily="50" charset="0"/>
              <a:ea typeface="ＭＳ Ｐゴシック" charset="-128"/>
              <a:cs typeface="Arial" pitchFamily="34" charset="0"/>
            </a:endParaRPr>
          </a:p>
        </p:txBody>
      </p:sp>
      <p:sp>
        <p:nvSpPr>
          <p:cNvPr id="106" name="TextBox 105">
            <a:extLst>
              <a:ext uri="{FF2B5EF4-FFF2-40B4-BE49-F238E27FC236}">
                <a16:creationId xmlns:a16="http://schemas.microsoft.com/office/drawing/2014/main" id="{87511757-7507-4222-B16E-DEB52E03D978}"/>
              </a:ext>
            </a:extLst>
          </p:cNvPr>
          <p:cNvSpPr txBox="1"/>
          <p:nvPr/>
        </p:nvSpPr>
        <p:spPr>
          <a:xfrm>
            <a:off x="3051807" y="1935776"/>
            <a:ext cx="1060025" cy="215444"/>
          </a:xfrm>
          <a:prstGeom prst="rect">
            <a:avLst/>
          </a:prstGeom>
          <a:noFill/>
        </p:spPr>
        <p:txBody>
          <a:bodyPr wrap="square">
            <a:spAutoFit/>
          </a:bodyPr>
          <a:lstStyle/>
          <a:p>
            <a:pPr algn="ctr">
              <a:defRPr/>
            </a:pPr>
            <a:r>
              <a:rPr lang="fr-FR" sz="800" dirty="0">
                <a:solidFill>
                  <a:schemeClr val="dk1"/>
                </a:solidFill>
                <a:latin typeface="Montserrat" panose="00000500000000000000" pitchFamily="50" charset="0"/>
                <a:ea typeface="ＭＳ Ｐゴシック" charset="-128"/>
                <a:cs typeface="Arial" pitchFamily="34" charset="0"/>
              </a:rPr>
              <a:t>St.2 SID </a:t>
            </a:r>
            <a:r>
              <a:rPr lang="fr-FR" sz="800" dirty="0" err="1">
                <a:solidFill>
                  <a:schemeClr val="dk1"/>
                </a:solidFill>
                <a:latin typeface="Montserrat" panose="00000500000000000000" pitchFamily="50" charset="0"/>
                <a:ea typeface="ＭＳ Ｐゴシック" charset="-128"/>
                <a:cs typeface="Arial" pitchFamily="34" charset="0"/>
              </a:rPr>
              <a:t>def</a:t>
            </a:r>
            <a:r>
              <a:rPr lang="fr-FR" sz="800" dirty="0">
                <a:solidFill>
                  <a:schemeClr val="dk1"/>
                </a:solidFill>
                <a:latin typeface="Montserrat" panose="00000500000000000000" pitchFamily="50" charset="0"/>
                <a:ea typeface="ＭＳ Ｐゴシック" charset="-128"/>
                <a:cs typeface="Arial" pitchFamily="34" charset="0"/>
              </a:rPr>
              <a:t>. TBD</a:t>
            </a:r>
          </a:p>
        </p:txBody>
      </p:sp>
      <p:sp>
        <p:nvSpPr>
          <p:cNvPr id="107" name="Thought Bubble: Cloud 106">
            <a:extLst>
              <a:ext uri="{FF2B5EF4-FFF2-40B4-BE49-F238E27FC236}">
                <a16:creationId xmlns:a16="http://schemas.microsoft.com/office/drawing/2014/main" id="{CF050D9F-573E-45AF-AA21-5EBDE9AA87A4}"/>
              </a:ext>
            </a:extLst>
          </p:cNvPr>
          <p:cNvSpPr/>
          <p:nvPr/>
        </p:nvSpPr>
        <p:spPr bwMode="auto">
          <a:xfrm>
            <a:off x="5344580" y="3078269"/>
            <a:ext cx="903248" cy="250613"/>
          </a:xfrm>
          <a:prstGeom prst="cloudCallout">
            <a:avLst>
              <a:gd name="adj1" fmla="val -1577"/>
              <a:gd name="adj2" fmla="val 30526"/>
            </a:avLst>
          </a:prstGeom>
          <a:solidFill>
            <a:srgbClr val="C9C9C9"/>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algn="ctr">
              <a:defRPr/>
            </a:pPr>
            <a:endParaRPr lang="fr-FR" sz="800" dirty="0">
              <a:latin typeface="Montserrat" panose="00000500000000000000" pitchFamily="50" charset="0"/>
              <a:ea typeface="ＭＳ Ｐゴシック" charset="-128"/>
              <a:cs typeface="Arial" pitchFamily="34" charset="0"/>
            </a:endParaRPr>
          </a:p>
        </p:txBody>
      </p:sp>
      <p:sp>
        <p:nvSpPr>
          <p:cNvPr id="108" name="TextBox 107">
            <a:extLst>
              <a:ext uri="{FF2B5EF4-FFF2-40B4-BE49-F238E27FC236}">
                <a16:creationId xmlns:a16="http://schemas.microsoft.com/office/drawing/2014/main" id="{C72DF9C1-349C-4418-8C76-707449979736}"/>
              </a:ext>
            </a:extLst>
          </p:cNvPr>
          <p:cNvSpPr txBox="1"/>
          <p:nvPr/>
        </p:nvSpPr>
        <p:spPr>
          <a:xfrm>
            <a:off x="5236207" y="3070306"/>
            <a:ext cx="1060025" cy="215444"/>
          </a:xfrm>
          <a:prstGeom prst="rect">
            <a:avLst/>
          </a:prstGeom>
          <a:noFill/>
        </p:spPr>
        <p:txBody>
          <a:bodyPr wrap="square">
            <a:spAutoFit/>
          </a:bodyPr>
          <a:lstStyle/>
          <a:p>
            <a:pPr algn="ctr">
              <a:defRPr/>
            </a:pPr>
            <a:r>
              <a:rPr lang="fr-FR" sz="800" dirty="0">
                <a:solidFill>
                  <a:schemeClr val="dk1"/>
                </a:solidFill>
                <a:latin typeface="Montserrat" panose="00000500000000000000" pitchFamily="50" charset="0"/>
                <a:ea typeface="ＭＳ Ｐゴシック" charset="-128"/>
                <a:cs typeface="Arial" pitchFamily="34" charset="0"/>
              </a:rPr>
              <a:t>St.3 SID </a:t>
            </a:r>
            <a:r>
              <a:rPr lang="fr-FR" sz="800" dirty="0" err="1">
                <a:solidFill>
                  <a:schemeClr val="dk1"/>
                </a:solidFill>
                <a:latin typeface="Montserrat" panose="00000500000000000000" pitchFamily="50" charset="0"/>
                <a:ea typeface="ＭＳ Ｐゴシック" charset="-128"/>
                <a:cs typeface="Arial" pitchFamily="34" charset="0"/>
              </a:rPr>
              <a:t>def</a:t>
            </a:r>
            <a:r>
              <a:rPr lang="fr-FR" sz="800" dirty="0">
                <a:solidFill>
                  <a:schemeClr val="dk1"/>
                </a:solidFill>
                <a:latin typeface="Montserrat" panose="00000500000000000000" pitchFamily="50" charset="0"/>
                <a:ea typeface="ＭＳ Ｐゴシック" charset="-128"/>
                <a:cs typeface="Arial" pitchFamily="34" charset="0"/>
              </a:rPr>
              <a:t>. TBD</a:t>
            </a:r>
          </a:p>
        </p:txBody>
      </p:sp>
      <p:sp>
        <p:nvSpPr>
          <p:cNvPr id="109" name="Title 1">
            <a:extLst>
              <a:ext uri="{FF2B5EF4-FFF2-40B4-BE49-F238E27FC236}">
                <a16:creationId xmlns:a16="http://schemas.microsoft.com/office/drawing/2014/main" id="{C3343DB8-D3C1-4881-AD04-59B242F53960}"/>
              </a:ext>
            </a:extLst>
          </p:cNvPr>
          <p:cNvSpPr txBox="1">
            <a:spLocks/>
          </p:cNvSpPr>
          <p:nvPr/>
        </p:nvSpPr>
        <p:spPr bwMode="auto">
          <a:xfrm>
            <a:off x="886496" y="569570"/>
            <a:ext cx="7142018" cy="388686"/>
          </a:xfrm>
          <a:prstGeom prst="rect">
            <a:avLst/>
          </a:prstGeom>
          <a:noFill/>
          <a:ln>
            <a:noFill/>
          </a:ln>
        </p:spPr>
        <p:txBody>
          <a:bodyPr lIns="91430" tIns="45715" rIns="91430" bIns="45715" anchor="ctr">
            <a:scene3d>
              <a:camera prst="orthographicFront"/>
              <a:lightRig rig="soft" dir="t">
                <a:rot lat="0" lon="0" rev="15600000"/>
              </a:lightRig>
            </a:scene3d>
            <a:sp3d extrusionH="57150" prstMaterial="softEdge">
              <a:bevelT w="25400" h="38100"/>
            </a:sp3d>
          </a:bodyPr>
          <a:lstStyle/>
          <a:p>
            <a:pPr algn="ctr">
              <a:defRPr/>
            </a:pPr>
            <a:r>
              <a:rPr lang="en-GB" sz="2400" kern="0" dirty="0">
                <a:latin typeface="Montserrat" panose="00000500000000000000" pitchFamily="50" charset="0"/>
                <a:ea typeface="ＭＳ Ｐゴシック" charset="0"/>
                <a:cs typeface="ＭＳ Ｐゴシック" charset="0"/>
              </a:rPr>
              <a:t>Release 20 timeline</a:t>
            </a:r>
            <a:endParaRPr lang="en-US" sz="2000" kern="0" dirty="0">
              <a:latin typeface="Montserrat" panose="00000500000000000000" pitchFamily="50" charset="0"/>
              <a:ea typeface="ＭＳ Ｐゴシック" charset="0"/>
              <a:cs typeface="ＭＳ Ｐゴシック" charset="0"/>
            </a:endParaRPr>
          </a:p>
        </p:txBody>
      </p:sp>
      <p:sp>
        <p:nvSpPr>
          <p:cNvPr id="110" name="Chevron 60">
            <a:extLst>
              <a:ext uri="{FF2B5EF4-FFF2-40B4-BE49-F238E27FC236}">
                <a16:creationId xmlns:a16="http://schemas.microsoft.com/office/drawing/2014/main" id="{02214D38-6778-4A92-B640-D7B2D891A727}"/>
              </a:ext>
            </a:extLst>
          </p:cNvPr>
          <p:cNvSpPr/>
          <p:nvPr/>
        </p:nvSpPr>
        <p:spPr bwMode="auto">
          <a:xfrm>
            <a:off x="7655890" y="4421234"/>
            <a:ext cx="550705" cy="222250"/>
          </a:xfrm>
          <a:prstGeom prst="chevron">
            <a:avLst/>
          </a:prstGeom>
          <a:gradFill>
            <a:gsLst>
              <a:gs pos="1770">
                <a:schemeClr val="bg1"/>
              </a:gs>
              <a:gs pos="22000">
                <a:schemeClr val="accent5">
                  <a:lumMod val="60000"/>
                  <a:lumOff val="40000"/>
                </a:schemeClr>
              </a:gs>
              <a:gs pos="100000">
                <a:schemeClr val="accent5">
                  <a:lumMod val="75000"/>
                </a:schemeClr>
              </a:gs>
            </a:gsLst>
            <a:lin ang="1800000" scaled="0"/>
          </a:gradFill>
          <a:ln w="9525" cap="flat" cmpd="sng" algn="ctr">
            <a:solidFill>
              <a:schemeClr val="tx1"/>
            </a:solidFill>
            <a:prstDash val="dash"/>
            <a:round/>
            <a:headEnd type="none" w="med" len="med"/>
            <a:tailEnd type="none" w="med" len="med"/>
          </a:ln>
          <a:effectLst/>
        </p:spPr>
        <p:txBody>
          <a:bodyPr lIns="0" rIns="0"/>
          <a:lstStyle/>
          <a:p>
            <a:pPr algn="ctr">
              <a:defRPr/>
            </a:pPr>
            <a:r>
              <a:rPr lang="fr-FR" sz="900" dirty="0">
                <a:latin typeface="Montserrat" panose="00000500000000000000" pitchFamily="50" charset="0"/>
                <a:ea typeface="ＭＳ Ｐゴシック" charset="-128"/>
                <a:cs typeface="Arial" pitchFamily="34" charset="0"/>
              </a:rPr>
              <a:t>or </a:t>
            </a:r>
          </a:p>
        </p:txBody>
      </p:sp>
      <p:sp>
        <p:nvSpPr>
          <p:cNvPr id="111" name="Thought Bubble: Cloud 110">
            <a:extLst>
              <a:ext uri="{FF2B5EF4-FFF2-40B4-BE49-F238E27FC236}">
                <a16:creationId xmlns:a16="http://schemas.microsoft.com/office/drawing/2014/main" id="{4313FAA1-9278-4A74-A2D2-A46791CC57BD}"/>
              </a:ext>
            </a:extLst>
          </p:cNvPr>
          <p:cNvSpPr/>
          <p:nvPr/>
        </p:nvSpPr>
        <p:spPr bwMode="auto">
          <a:xfrm>
            <a:off x="8053454" y="5608152"/>
            <a:ext cx="903248" cy="250613"/>
          </a:xfrm>
          <a:prstGeom prst="cloudCallout">
            <a:avLst>
              <a:gd name="adj1" fmla="val -1577"/>
              <a:gd name="adj2" fmla="val 30526"/>
            </a:avLst>
          </a:prstGeom>
          <a:solidFill>
            <a:srgbClr val="88C5D5"/>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algn="ctr">
              <a:defRPr/>
            </a:pPr>
            <a:endParaRPr lang="fr-FR" sz="800" dirty="0">
              <a:latin typeface="Montserrat" panose="00000500000000000000" pitchFamily="50" charset="0"/>
              <a:ea typeface="ＭＳ Ｐゴシック" charset="-128"/>
              <a:cs typeface="Arial" pitchFamily="34" charset="0"/>
            </a:endParaRPr>
          </a:p>
        </p:txBody>
      </p:sp>
      <p:sp>
        <p:nvSpPr>
          <p:cNvPr id="112" name="TextBox 111">
            <a:extLst>
              <a:ext uri="{FF2B5EF4-FFF2-40B4-BE49-F238E27FC236}">
                <a16:creationId xmlns:a16="http://schemas.microsoft.com/office/drawing/2014/main" id="{2252EE47-E5BE-46C9-9DAD-8D9DDBD2DEE2}"/>
              </a:ext>
            </a:extLst>
          </p:cNvPr>
          <p:cNvSpPr txBox="1"/>
          <p:nvPr/>
        </p:nvSpPr>
        <p:spPr>
          <a:xfrm>
            <a:off x="7965553" y="5634308"/>
            <a:ext cx="1060025" cy="215444"/>
          </a:xfrm>
          <a:prstGeom prst="rect">
            <a:avLst/>
          </a:prstGeom>
          <a:noFill/>
        </p:spPr>
        <p:txBody>
          <a:bodyPr wrap="square">
            <a:spAutoFit/>
          </a:bodyPr>
          <a:lstStyle/>
          <a:p>
            <a:pPr algn="ctr">
              <a:defRPr/>
            </a:pPr>
            <a:r>
              <a:rPr lang="fr-FR" sz="800" dirty="0">
                <a:solidFill>
                  <a:schemeClr val="dk1"/>
                </a:solidFill>
                <a:latin typeface="Montserrat" panose="00000500000000000000" pitchFamily="50" charset="0"/>
                <a:ea typeface="ＭＳ Ｐゴシック" charset="-128"/>
                <a:cs typeface="Arial" pitchFamily="34" charset="0"/>
              </a:rPr>
              <a:t>TBD</a:t>
            </a:r>
          </a:p>
        </p:txBody>
      </p:sp>
      <p:sp>
        <p:nvSpPr>
          <p:cNvPr id="113" name="TextBox 1">
            <a:extLst>
              <a:ext uri="{FF2B5EF4-FFF2-40B4-BE49-F238E27FC236}">
                <a16:creationId xmlns:a16="http://schemas.microsoft.com/office/drawing/2014/main" id="{4F1D43B9-EA0B-4EC8-96E5-8BE30B75E101}"/>
              </a:ext>
            </a:extLst>
          </p:cNvPr>
          <p:cNvSpPr txBox="1">
            <a:spLocks noChangeArrowheads="1"/>
          </p:cNvSpPr>
          <p:nvPr/>
        </p:nvSpPr>
        <p:spPr bwMode="auto">
          <a:xfrm>
            <a:off x="6212244" y="689014"/>
            <a:ext cx="1363663" cy="169862"/>
          </a:xfrm>
          <a:prstGeom prst="rect">
            <a:avLst/>
          </a:prstGeom>
          <a:ln w="3175"/>
        </p:spPr>
        <p:style>
          <a:lnRef idx="2">
            <a:schemeClr val="accent6"/>
          </a:lnRef>
          <a:fillRef idx="1">
            <a:schemeClr val="lt1"/>
          </a:fillRef>
          <a:effectRef idx="0">
            <a:schemeClr val="accent6"/>
          </a:effectRef>
          <a:fontRef idx="minor">
            <a:schemeClr val="dk1"/>
          </a:fontRef>
        </p:style>
        <p:txBody>
          <a:bodyPr wrap="none">
            <a:spAutoFit/>
          </a:bodyPr>
          <a:lstStyle/>
          <a:p>
            <a:pPr>
              <a:defRPr/>
            </a:pPr>
            <a:r>
              <a:rPr lang="en-GB" altLang="en-US" sz="500" b="1" dirty="0">
                <a:latin typeface="Montserrat" panose="00000500000000000000" pitchFamily="50" charset="0"/>
              </a:rPr>
              <a:t>Note</a:t>
            </a:r>
            <a:r>
              <a:rPr lang="en-GB" altLang="en-US" sz="500" dirty="0">
                <a:latin typeface="Montserrat" panose="00000500000000000000" pitchFamily="50" charset="0"/>
              </a:rPr>
              <a:t>: All starting dates are indicative</a:t>
            </a:r>
          </a:p>
        </p:txBody>
      </p:sp>
      <p:sp>
        <p:nvSpPr>
          <p:cNvPr id="114" name="Star: 5 Points 113">
            <a:extLst>
              <a:ext uri="{FF2B5EF4-FFF2-40B4-BE49-F238E27FC236}">
                <a16:creationId xmlns:a16="http://schemas.microsoft.com/office/drawing/2014/main" id="{48F6467C-547E-4478-A401-ED857CA176BC}"/>
              </a:ext>
            </a:extLst>
          </p:cNvPr>
          <p:cNvSpPr/>
          <p:nvPr/>
        </p:nvSpPr>
        <p:spPr bwMode="auto">
          <a:xfrm>
            <a:off x="2656159" y="2527701"/>
            <a:ext cx="339301" cy="321838"/>
          </a:xfrm>
          <a:prstGeom prst="star5">
            <a:avLst/>
          </a:prstGeom>
          <a:noFill/>
          <a:ln w="28575" cap="flat" cmpd="sng" algn="ctr">
            <a:solidFill>
              <a:srgbClr val="FF0000"/>
            </a:solidFill>
            <a:prstDash val="solid"/>
            <a:round/>
            <a:headEnd type="none" w="med" len="med"/>
            <a:tailEnd type="none" w="med" len="med"/>
          </a:ln>
          <a:effectLst/>
        </p:spPr>
        <p:txBody>
          <a:bodyPr/>
          <a:lstStyle/>
          <a:p>
            <a:pPr>
              <a:defRPr/>
            </a:pPr>
            <a:endParaRPr lang="en-GB" dirty="0">
              <a:solidFill>
                <a:srgbClr val="FF0000"/>
              </a:solidFill>
              <a:latin typeface="Arial" charset="0"/>
            </a:endParaRPr>
          </a:p>
        </p:txBody>
      </p:sp>
      <p:sp>
        <p:nvSpPr>
          <p:cNvPr id="115" name="TextBox 1">
            <a:extLst>
              <a:ext uri="{FF2B5EF4-FFF2-40B4-BE49-F238E27FC236}">
                <a16:creationId xmlns:a16="http://schemas.microsoft.com/office/drawing/2014/main" id="{4E800B7C-4C73-4791-BA77-7D2C3490D21F}"/>
              </a:ext>
            </a:extLst>
          </p:cNvPr>
          <p:cNvSpPr txBox="1">
            <a:spLocks noChangeArrowheads="1"/>
          </p:cNvSpPr>
          <p:nvPr/>
        </p:nvSpPr>
        <p:spPr bwMode="auto">
          <a:xfrm>
            <a:off x="2276734" y="2864213"/>
            <a:ext cx="1164115" cy="200055"/>
          </a:xfrm>
          <a:prstGeom prst="rect">
            <a:avLst/>
          </a:prstGeom>
          <a:noFill/>
          <a:ln w="3175">
            <a:noFill/>
          </a:ln>
        </p:spPr>
        <p:style>
          <a:lnRef idx="2">
            <a:schemeClr val="accent6"/>
          </a:lnRef>
          <a:fillRef idx="1">
            <a:schemeClr val="lt1"/>
          </a:fillRef>
          <a:effectRef idx="0">
            <a:schemeClr val="accent6"/>
          </a:effectRef>
          <a:fontRef idx="minor">
            <a:schemeClr val="dk1"/>
          </a:fontRef>
        </p:style>
        <p:txBody>
          <a:bodyPr wrap="square">
            <a:spAutoFit/>
          </a:bodyPr>
          <a:lstStyle/>
          <a:p>
            <a:pPr>
              <a:defRPr/>
            </a:pPr>
            <a:r>
              <a:rPr lang="en-GB" altLang="en-US" sz="700" b="1" dirty="0">
                <a:latin typeface="Montserrat" panose="00000500000000000000" pitchFamily="50" charset="0"/>
              </a:rPr>
              <a:t>Workshop 5GA RAN</a:t>
            </a:r>
            <a:endParaRPr lang="en-GB" altLang="en-US" sz="700" dirty="0">
              <a:latin typeface="Montserrat" panose="00000500000000000000" pitchFamily="50" charset="0"/>
            </a:endParaRPr>
          </a:p>
        </p:txBody>
      </p:sp>
      <p:sp>
        <p:nvSpPr>
          <p:cNvPr id="116" name="Star: 5 Points 115">
            <a:extLst>
              <a:ext uri="{FF2B5EF4-FFF2-40B4-BE49-F238E27FC236}">
                <a16:creationId xmlns:a16="http://schemas.microsoft.com/office/drawing/2014/main" id="{A90A20C0-3010-42C8-A0BD-5955120AEBDB}"/>
              </a:ext>
            </a:extLst>
          </p:cNvPr>
          <p:cNvSpPr/>
          <p:nvPr/>
        </p:nvSpPr>
        <p:spPr bwMode="auto">
          <a:xfrm>
            <a:off x="2641743" y="2031371"/>
            <a:ext cx="339301" cy="321838"/>
          </a:xfrm>
          <a:prstGeom prst="star5">
            <a:avLst/>
          </a:prstGeom>
          <a:noFill/>
          <a:ln w="28575" cap="flat" cmpd="sng" algn="ctr">
            <a:solidFill>
              <a:srgbClr val="FF0000"/>
            </a:solidFill>
            <a:prstDash val="solid"/>
            <a:round/>
            <a:headEnd type="none" w="med" len="med"/>
            <a:tailEnd type="none" w="med" len="med"/>
          </a:ln>
          <a:effectLst/>
        </p:spPr>
        <p:txBody>
          <a:bodyPr/>
          <a:lstStyle/>
          <a:p>
            <a:pPr>
              <a:defRPr/>
            </a:pPr>
            <a:endParaRPr lang="en-GB" dirty="0">
              <a:solidFill>
                <a:srgbClr val="FF0000"/>
              </a:solidFill>
              <a:latin typeface="Arial" charset="0"/>
            </a:endParaRPr>
          </a:p>
        </p:txBody>
      </p:sp>
      <p:sp>
        <p:nvSpPr>
          <p:cNvPr id="117" name="TextBox 1">
            <a:extLst>
              <a:ext uri="{FF2B5EF4-FFF2-40B4-BE49-F238E27FC236}">
                <a16:creationId xmlns:a16="http://schemas.microsoft.com/office/drawing/2014/main" id="{DCCA3EF9-0D73-4501-9090-0CFF0CE0E6C2}"/>
              </a:ext>
            </a:extLst>
          </p:cNvPr>
          <p:cNvSpPr txBox="1">
            <a:spLocks noChangeArrowheads="1"/>
          </p:cNvSpPr>
          <p:nvPr/>
        </p:nvSpPr>
        <p:spPr bwMode="auto">
          <a:xfrm>
            <a:off x="2262318" y="2367883"/>
            <a:ext cx="1164115" cy="200055"/>
          </a:xfrm>
          <a:prstGeom prst="rect">
            <a:avLst/>
          </a:prstGeom>
          <a:noFill/>
          <a:ln w="3175">
            <a:noFill/>
          </a:ln>
        </p:spPr>
        <p:style>
          <a:lnRef idx="2">
            <a:schemeClr val="accent6"/>
          </a:lnRef>
          <a:fillRef idx="1">
            <a:schemeClr val="lt1"/>
          </a:fillRef>
          <a:effectRef idx="0">
            <a:schemeClr val="accent6"/>
          </a:effectRef>
          <a:fontRef idx="minor">
            <a:schemeClr val="dk1"/>
          </a:fontRef>
        </p:style>
        <p:txBody>
          <a:bodyPr wrap="square">
            <a:spAutoFit/>
          </a:bodyPr>
          <a:lstStyle/>
          <a:p>
            <a:pPr>
              <a:defRPr/>
            </a:pPr>
            <a:r>
              <a:rPr lang="en-GB" altLang="en-US" sz="700" b="1" dirty="0">
                <a:latin typeface="Montserrat" panose="00000500000000000000" pitchFamily="50" charset="0"/>
              </a:rPr>
              <a:t>Workshop 5GA SA</a:t>
            </a:r>
            <a:endParaRPr lang="en-GB" altLang="en-US" sz="700" dirty="0">
              <a:latin typeface="Montserrat" panose="00000500000000000000" pitchFamily="50" charset="0"/>
            </a:endParaRPr>
          </a:p>
        </p:txBody>
      </p:sp>
      <p:cxnSp>
        <p:nvCxnSpPr>
          <p:cNvPr id="118" name="Straight Connector 114">
            <a:extLst>
              <a:ext uri="{FF2B5EF4-FFF2-40B4-BE49-F238E27FC236}">
                <a16:creationId xmlns:a16="http://schemas.microsoft.com/office/drawing/2014/main" id="{ADDE4A09-070A-4777-9152-E0652FD088D8}"/>
              </a:ext>
            </a:extLst>
          </p:cNvPr>
          <p:cNvCxnSpPr>
            <a:cxnSpLocks noChangeShapeType="1"/>
          </p:cNvCxnSpPr>
          <p:nvPr/>
        </p:nvCxnSpPr>
        <p:spPr bwMode="auto">
          <a:xfrm>
            <a:off x="1563392" y="1452781"/>
            <a:ext cx="0" cy="4393128"/>
          </a:xfrm>
          <a:prstGeom prst="line">
            <a:avLst/>
          </a:prstGeom>
          <a:noFill/>
          <a:ln w="9525" algn="ctr">
            <a:solidFill>
              <a:schemeClr val="accent4">
                <a:lumMod val="40000"/>
                <a:lumOff val="60000"/>
              </a:schemeClr>
            </a:solidFill>
            <a:prstDash val="dash"/>
            <a:round/>
            <a:headEnd/>
            <a:tailEnd/>
          </a:ln>
        </p:spPr>
      </p:cxnSp>
      <p:sp>
        <p:nvSpPr>
          <p:cNvPr id="119" name="Chevron 60">
            <a:extLst>
              <a:ext uri="{FF2B5EF4-FFF2-40B4-BE49-F238E27FC236}">
                <a16:creationId xmlns:a16="http://schemas.microsoft.com/office/drawing/2014/main" id="{12E00566-5683-4EA2-938F-60B4EBE0D162}"/>
              </a:ext>
            </a:extLst>
          </p:cNvPr>
          <p:cNvSpPr/>
          <p:nvPr/>
        </p:nvSpPr>
        <p:spPr bwMode="auto">
          <a:xfrm>
            <a:off x="4054258" y="2872451"/>
            <a:ext cx="4213079" cy="165742"/>
          </a:xfrm>
          <a:prstGeom prst="chevron">
            <a:avLst/>
          </a:prstGeom>
          <a:solidFill>
            <a:schemeClr val="accent6">
              <a:lumMod val="20000"/>
              <a:lumOff val="80000"/>
            </a:schemeClr>
          </a:solidFill>
          <a:ln w="9525" cap="flat" cmpd="sng" algn="ctr">
            <a:noFill/>
            <a:prstDash val="solid"/>
            <a:round/>
            <a:headEnd type="none" w="med" len="med"/>
            <a:tailEnd type="none" w="med" len="med"/>
          </a:ln>
          <a:effectLst/>
        </p:spPr>
        <p:txBody>
          <a:bodyPr lIns="0" rIns="0"/>
          <a:lstStyle/>
          <a:p>
            <a:pPr algn="ctr">
              <a:defRPr/>
            </a:pPr>
            <a:r>
              <a:rPr lang="fr-FR" sz="900" dirty="0">
                <a:solidFill>
                  <a:srgbClr val="FF0000"/>
                </a:solidFill>
                <a:latin typeface="+mn-lt"/>
                <a:ea typeface="ＭＳ Ｐゴシック" charset="-128"/>
                <a:cs typeface="Arial" pitchFamily="34" charset="0"/>
              </a:rPr>
              <a:t>Management Stage 2/Stage3 St.+</a:t>
            </a:r>
            <a:r>
              <a:rPr lang="fr-FR" sz="900" dirty="0" err="1">
                <a:solidFill>
                  <a:srgbClr val="FF0000"/>
                </a:solidFill>
                <a:latin typeface="+mn-lt"/>
                <a:ea typeface="ＭＳ Ｐゴシック" charset="-128"/>
                <a:cs typeface="Arial" pitchFamily="34" charset="0"/>
              </a:rPr>
              <a:t>Norm</a:t>
            </a:r>
            <a:r>
              <a:rPr lang="fr-FR" sz="900" dirty="0">
                <a:solidFill>
                  <a:srgbClr val="FF0000"/>
                </a:solidFill>
                <a:latin typeface="+mn-lt"/>
                <a:ea typeface="ＭＳ Ｐゴシック" charset="-128"/>
                <a:cs typeface="Arial" pitchFamily="34" charset="0"/>
              </a:rPr>
              <a:t> </a:t>
            </a:r>
            <a:r>
              <a:rPr lang="fr-FR" sz="900" dirty="0" err="1">
                <a:solidFill>
                  <a:srgbClr val="FF0000"/>
                </a:solidFill>
                <a:latin typeface="+mn-lt"/>
                <a:ea typeface="ＭＳ Ｐゴシック" charset="-128"/>
                <a:cs typeface="Arial" pitchFamily="34" charset="0"/>
              </a:rPr>
              <a:t>supporting</a:t>
            </a:r>
            <a:r>
              <a:rPr lang="fr-FR" sz="900" dirty="0">
                <a:solidFill>
                  <a:srgbClr val="FF0000"/>
                </a:solidFill>
                <a:latin typeface="+mn-lt"/>
                <a:ea typeface="ＭＳ Ｐゴシック" charset="-128"/>
                <a:cs typeface="Arial" pitchFamily="34" charset="0"/>
              </a:rPr>
              <a:t> SA&amp;RAN </a:t>
            </a:r>
            <a:r>
              <a:rPr lang="fr-FR" altLang="zh-CN" sz="900" dirty="0">
                <a:solidFill>
                  <a:srgbClr val="FF0000"/>
                </a:solidFill>
                <a:latin typeface="+mn-lt"/>
                <a:ea typeface="ＭＳ Ｐゴシック" charset="-128"/>
              </a:rPr>
              <a:t>(SA5) </a:t>
            </a:r>
            <a:endParaRPr lang="fr-FR" sz="900" dirty="0">
              <a:solidFill>
                <a:srgbClr val="FF0000"/>
              </a:solidFill>
              <a:latin typeface="+mn-lt"/>
              <a:ea typeface="ＭＳ Ｐゴシック" charset="-128"/>
              <a:cs typeface="Arial" pitchFamily="34" charset="0"/>
            </a:endParaRPr>
          </a:p>
        </p:txBody>
      </p:sp>
      <p:sp>
        <p:nvSpPr>
          <p:cNvPr id="120" name="TextBox 119">
            <a:extLst>
              <a:ext uri="{FF2B5EF4-FFF2-40B4-BE49-F238E27FC236}">
                <a16:creationId xmlns:a16="http://schemas.microsoft.com/office/drawing/2014/main" id="{63BCA36E-D269-479D-AC41-3B80D2E898B7}"/>
              </a:ext>
            </a:extLst>
          </p:cNvPr>
          <p:cNvSpPr txBox="1"/>
          <p:nvPr/>
        </p:nvSpPr>
        <p:spPr>
          <a:xfrm>
            <a:off x="8593767" y="4338231"/>
            <a:ext cx="875561" cy="430887"/>
          </a:xfrm>
          <a:prstGeom prst="rect">
            <a:avLst/>
          </a:prstGeom>
          <a:noFill/>
        </p:spPr>
        <p:txBody>
          <a:bodyPr wrap="none" rtlCol="0">
            <a:spAutoFit/>
          </a:bodyPr>
          <a:lstStyle/>
          <a:p>
            <a:r>
              <a:rPr lang="en-US" altLang="zh-CN" sz="1100" b="1" dirty="0">
                <a:solidFill>
                  <a:srgbClr val="C00000"/>
                </a:solidFill>
                <a:latin typeface="Arial" panose="020B0604020202020204" pitchFamily="34" charset="0"/>
                <a:cs typeface="Arial" panose="020B0604020202020204" pitchFamily="34" charset="0"/>
              </a:rPr>
              <a:t>3GPP SA5</a:t>
            </a:r>
          </a:p>
          <a:p>
            <a:r>
              <a:rPr lang="en-US" altLang="zh-CN" sz="1100" b="1" dirty="0">
                <a:solidFill>
                  <a:srgbClr val="C00000"/>
                </a:solidFill>
                <a:latin typeface="Arial" panose="020B0604020202020204" pitchFamily="34" charset="0"/>
                <a:cs typeface="Arial" panose="020B0604020202020204" pitchFamily="34" charset="0"/>
              </a:rPr>
              <a:t>Time plan</a:t>
            </a:r>
            <a:endParaRPr lang="zh-CN" altLang="en-US" sz="1100" b="1" dirty="0">
              <a:solidFill>
                <a:srgbClr val="C00000"/>
              </a:solidFill>
              <a:latin typeface="Arial" panose="020B0604020202020204" pitchFamily="34" charset="0"/>
              <a:cs typeface="Arial" panose="020B0604020202020204" pitchFamily="34" charset="0"/>
            </a:endParaRPr>
          </a:p>
        </p:txBody>
      </p:sp>
      <p:cxnSp>
        <p:nvCxnSpPr>
          <p:cNvPr id="121" name="Straight Connector 120">
            <a:extLst>
              <a:ext uri="{FF2B5EF4-FFF2-40B4-BE49-F238E27FC236}">
                <a16:creationId xmlns:a16="http://schemas.microsoft.com/office/drawing/2014/main" id="{0B84126F-FE36-46CF-8A36-5615770C6F85}"/>
              </a:ext>
            </a:extLst>
          </p:cNvPr>
          <p:cNvCxnSpPr>
            <a:cxnSpLocks/>
            <a:stCxn id="119" idx="3"/>
            <a:endCxn id="120" idx="1"/>
          </p:cNvCxnSpPr>
          <p:nvPr/>
        </p:nvCxnSpPr>
        <p:spPr>
          <a:xfrm>
            <a:off x="8267337" y="2955322"/>
            <a:ext cx="326430" cy="1598353"/>
          </a:xfrm>
          <a:prstGeom prst="line">
            <a:avLst/>
          </a:prstGeom>
          <a:ln w="3175">
            <a:solidFill>
              <a:srgbClr val="C00000"/>
            </a:solidFill>
            <a:prstDash val="dash"/>
          </a:ln>
        </p:spPr>
        <p:style>
          <a:lnRef idx="1">
            <a:schemeClr val="accent1"/>
          </a:lnRef>
          <a:fillRef idx="0">
            <a:schemeClr val="accent1"/>
          </a:fillRef>
          <a:effectRef idx="0">
            <a:schemeClr val="accent1"/>
          </a:effectRef>
          <a:fontRef idx="minor">
            <a:schemeClr val="tx1"/>
          </a:fontRef>
        </p:style>
      </p:cxnSp>
      <p:cxnSp>
        <p:nvCxnSpPr>
          <p:cNvPr id="122" name="Straight Connector 121">
            <a:extLst>
              <a:ext uri="{FF2B5EF4-FFF2-40B4-BE49-F238E27FC236}">
                <a16:creationId xmlns:a16="http://schemas.microsoft.com/office/drawing/2014/main" id="{223813E0-804D-4A17-B2BF-C69703026938}"/>
              </a:ext>
            </a:extLst>
          </p:cNvPr>
          <p:cNvCxnSpPr>
            <a:cxnSpLocks/>
            <a:endCxn id="120" idx="1"/>
          </p:cNvCxnSpPr>
          <p:nvPr/>
        </p:nvCxnSpPr>
        <p:spPr>
          <a:xfrm flipV="1">
            <a:off x="8281932" y="4553675"/>
            <a:ext cx="311835" cy="837036"/>
          </a:xfrm>
          <a:prstGeom prst="line">
            <a:avLst/>
          </a:prstGeom>
          <a:ln w="3175">
            <a:solidFill>
              <a:srgbClr val="C00000"/>
            </a:solidFill>
            <a:prstDash val="dash"/>
          </a:ln>
        </p:spPr>
        <p:style>
          <a:lnRef idx="1">
            <a:schemeClr val="accent1"/>
          </a:lnRef>
          <a:fillRef idx="0">
            <a:schemeClr val="accent1"/>
          </a:fillRef>
          <a:effectRef idx="0">
            <a:schemeClr val="accent1"/>
          </a:effectRef>
          <a:fontRef idx="minor">
            <a:schemeClr val="tx1"/>
          </a:fontRef>
        </p:style>
      </p:cxnSp>
      <p:sp>
        <p:nvSpPr>
          <p:cNvPr id="123" name="TextBox 122">
            <a:extLst>
              <a:ext uri="{FF2B5EF4-FFF2-40B4-BE49-F238E27FC236}">
                <a16:creationId xmlns:a16="http://schemas.microsoft.com/office/drawing/2014/main" id="{C937A97B-B3E4-4366-A91A-F41D9FF945C9}"/>
              </a:ext>
            </a:extLst>
          </p:cNvPr>
          <p:cNvSpPr txBox="1"/>
          <p:nvPr/>
        </p:nvSpPr>
        <p:spPr>
          <a:xfrm>
            <a:off x="9545314" y="1740767"/>
            <a:ext cx="2490103" cy="4185761"/>
          </a:xfrm>
          <a:prstGeom prst="rect">
            <a:avLst/>
          </a:prstGeom>
          <a:noFill/>
        </p:spPr>
        <p:txBody>
          <a:bodyPr wrap="square" rtlCol="0">
            <a:spAutoFit/>
          </a:bodyPr>
          <a:lstStyle/>
          <a:p>
            <a:r>
              <a:rPr lang="en-GB" altLang="zh-CN" sz="1400" b="1" dirty="0">
                <a:latin typeface="+mn-lt"/>
              </a:rPr>
              <a:t>OAM/CH prime feature:</a:t>
            </a:r>
            <a:endParaRPr lang="zh-CN" altLang="zh-CN" sz="1400" dirty="0">
              <a:latin typeface="+mn-lt"/>
            </a:endParaRPr>
          </a:p>
          <a:p>
            <a:pPr marL="285750" lvl="0" indent="-285750">
              <a:buFont typeface="Wingdings" panose="05000000000000000000" pitchFamily="2" charset="2"/>
              <a:buChar char="Ø"/>
            </a:pPr>
            <a:r>
              <a:rPr lang="en-GB" altLang="zh-CN" sz="1400" dirty="0">
                <a:latin typeface="+mn-lt"/>
              </a:rPr>
              <a:t>Start of Rel-20 study: Jan.2025 (SA#107/SA5#159)</a:t>
            </a:r>
            <a:endParaRPr lang="zh-CN" altLang="zh-CN" sz="1400" dirty="0">
              <a:latin typeface="+mn-lt"/>
            </a:endParaRPr>
          </a:p>
          <a:p>
            <a:pPr marL="285750" lvl="0" indent="-285750">
              <a:buFont typeface="Wingdings" panose="05000000000000000000" pitchFamily="2" charset="2"/>
              <a:buChar char="Ø"/>
            </a:pPr>
            <a:r>
              <a:rPr lang="en-US" altLang="zh-CN" sz="1400" dirty="0">
                <a:latin typeface="+mn-lt"/>
              </a:rPr>
              <a:t>End of Rel-20 work: Mar.2027 (SA#115/SA5#172)</a:t>
            </a:r>
          </a:p>
          <a:p>
            <a:r>
              <a:rPr lang="en-GB" altLang="zh-CN" sz="1400" dirty="0">
                <a:latin typeface="+mn-lt"/>
              </a:rPr>
              <a:t> </a:t>
            </a:r>
            <a:endParaRPr lang="zh-CN" altLang="zh-CN" sz="1400" dirty="0">
              <a:latin typeface="+mn-lt"/>
            </a:endParaRPr>
          </a:p>
          <a:p>
            <a:r>
              <a:rPr lang="en-GB" altLang="zh-CN" sz="1400" b="1" dirty="0">
                <a:latin typeface="+mn-lt"/>
              </a:rPr>
              <a:t>OAM/CH support to network feature </a:t>
            </a:r>
            <a:r>
              <a:rPr lang="en-GB" altLang="zh-CN" sz="1400" dirty="0">
                <a:latin typeface="+mn-lt"/>
              </a:rPr>
              <a:t>(</a:t>
            </a:r>
            <a:r>
              <a:rPr lang="en-US" altLang="zh-CN" sz="1400" dirty="0">
                <a:latin typeface="+mn-lt"/>
              </a:rPr>
              <a:t>SA5 is ready to support network features pending the availability of inputs from other WGs. )</a:t>
            </a:r>
            <a:endParaRPr lang="zh-CN" altLang="zh-CN" sz="1400" dirty="0">
              <a:latin typeface="+mn-lt"/>
            </a:endParaRPr>
          </a:p>
          <a:p>
            <a:pPr marL="285750" lvl="0" indent="-285750">
              <a:buFont typeface="Wingdings" panose="05000000000000000000" pitchFamily="2" charset="2"/>
              <a:buChar char="Ø"/>
            </a:pPr>
            <a:r>
              <a:rPr lang="en-GB" altLang="zh-CN" sz="1400" dirty="0">
                <a:latin typeface="+mn-lt"/>
              </a:rPr>
              <a:t>Start of Rel-20 study: Jun.2025 (SA#108/SA5#161)</a:t>
            </a:r>
          </a:p>
          <a:p>
            <a:pPr marL="285750" lvl="0" indent="-285750">
              <a:buFont typeface="Wingdings" panose="05000000000000000000" pitchFamily="2" charset="2"/>
              <a:buChar char="Ø"/>
            </a:pPr>
            <a:r>
              <a:rPr lang="en-GB" altLang="zh-CN" sz="1400" dirty="0">
                <a:latin typeface="+mn-lt"/>
              </a:rPr>
              <a:t>End of Rel-20 study: Mar.2027 (SA#115/SA5#172)</a:t>
            </a:r>
            <a:endParaRPr lang="zh-CN" altLang="zh-CN" sz="1400" dirty="0">
              <a:latin typeface="+mn-lt"/>
            </a:endParaRPr>
          </a:p>
        </p:txBody>
      </p:sp>
      <p:sp>
        <p:nvSpPr>
          <p:cNvPr id="124" name="Chevron 60">
            <a:extLst>
              <a:ext uri="{FF2B5EF4-FFF2-40B4-BE49-F238E27FC236}">
                <a16:creationId xmlns:a16="http://schemas.microsoft.com/office/drawing/2014/main" id="{75694CEA-EFEB-4453-A3B6-632A570AA43C}"/>
              </a:ext>
            </a:extLst>
          </p:cNvPr>
          <p:cNvSpPr/>
          <p:nvPr/>
        </p:nvSpPr>
        <p:spPr bwMode="auto">
          <a:xfrm>
            <a:off x="3361620" y="5306173"/>
            <a:ext cx="748030" cy="281698"/>
          </a:xfrm>
          <a:custGeom>
            <a:avLst/>
            <a:gdLst>
              <a:gd name="connsiteX0" fmla="*/ 0 w 1578187"/>
              <a:gd name="connsiteY0" fmla="*/ 0 h 222250"/>
              <a:gd name="connsiteX1" fmla="*/ 1467062 w 1578187"/>
              <a:gd name="connsiteY1" fmla="*/ 0 h 222250"/>
              <a:gd name="connsiteX2" fmla="*/ 1578187 w 1578187"/>
              <a:gd name="connsiteY2" fmla="*/ 111125 h 222250"/>
              <a:gd name="connsiteX3" fmla="*/ 1467062 w 1578187"/>
              <a:gd name="connsiteY3" fmla="*/ 222250 h 222250"/>
              <a:gd name="connsiteX4" fmla="*/ 0 w 1578187"/>
              <a:gd name="connsiteY4" fmla="*/ 222250 h 222250"/>
              <a:gd name="connsiteX5" fmla="*/ 111125 w 1578187"/>
              <a:gd name="connsiteY5" fmla="*/ 111125 h 222250"/>
              <a:gd name="connsiteX6" fmla="*/ 0 w 1578187"/>
              <a:gd name="connsiteY6" fmla="*/ 0 h 222250"/>
              <a:gd name="connsiteX0" fmla="*/ 0 w 1578187"/>
              <a:gd name="connsiteY0" fmla="*/ 0 h 222250"/>
              <a:gd name="connsiteX1" fmla="*/ 1467062 w 1578187"/>
              <a:gd name="connsiteY1" fmla="*/ 0 h 222250"/>
              <a:gd name="connsiteX2" fmla="*/ 1578187 w 1578187"/>
              <a:gd name="connsiteY2" fmla="*/ 111125 h 222250"/>
              <a:gd name="connsiteX3" fmla="*/ 1467062 w 1578187"/>
              <a:gd name="connsiteY3" fmla="*/ 222250 h 222250"/>
              <a:gd name="connsiteX4" fmla="*/ 0 w 1578187"/>
              <a:gd name="connsiteY4" fmla="*/ 222250 h 222250"/>
              <a:gd name="connsiteX5" fmla="*/ 26818 w 1578187"/>
              <a:gd name="connsiteY5" fmla="*/ 98155 h 222250"/>
              <a:gd name="connsiteX6" fmla="*/ 0 w 1578187"/>
              <a:gd name="connsiteY6" fmla="*/ 0 h 222250"/>
              <a:gd name="connsiteX0" fmla="*/ 0 w 1506850"/>
              <a:gd name="connsiteY0" fmla="*/ 0 h 222250"/>
              <a:gd name="connsiteX1" fmla="*/ 1467062 w 1506850"/>
              <a:gd name="connsiteY1" fmla="*/ 0 h 222250"/>
              <a:gd name="connsiteX2" fmla="*/ 1506850 w 1506850"/>
              <a:gd name="connsiteY2" fmla="*/ 111125 h 222250"/>
              <a:gd name="connsiteX3" fmla="*/ 1467062 w 1506850"/>
              <a:gd name="connsiteY3" fmla="*/ 222250 h 222250"/>
              <a:gd name="connsiteX4" fmla="*/ 0 w 1506850"/>
              <a:gd name="connsiteY4" fmla="*/ 222250 h 222250"/>
              <a:gd name="connsiteX5" fmla="*/ 26818 w 1506850"/>
              <a:gd name="connsiteY5" fmla="*/ 98155 h 222250"/>
              <a:gd name="connsiteX6" fmla="*/ 0 w 1506850"/>
              <a:gd name="connsiteY6" fmla="*/ 0 h 222250"/>
              <a:gd name="connsiteX0" fmla="*/ 0 w 1609167"/>
              <a:gd name="connsiteY0" fmla="*/ 0 h 222250"/>
              <a:gd name="connsiteX1" fmla="*/ 1467062 w 1609167"/>
              <a:gd name="connsiteY1" fmla="*/ 0 h 222250"/>
              <a:gd name="connsiteX2" fmla="*/ 1609167 w 1609167"/>
              <a:gd name="connsiteY2" fmla="*/ 118533 h 222250"/>
              <a:gd name="connsiteX3" fmla="*/ 1467062 w 1609167"/>
              <a:gd name="connsiteY3" fmla="*/ 222250 h 222250"/>
              <a:gd name="connsiteX4" fmla="*/ 0 w 1609167"/>
              <a:gd name="connsiteY4" fmla="*/ 222250 h 222250"/>
              <a:gd name="connsiteX5" fmla="*/ 26818 w 1609167"/>
              <a:gd name="connsiteY5" fmla="*/ 98155 h 222250"/>
              <a:gd name="connsiteX6" fmla="*/ 0 w 1609167"/>
              <a:gd name="connsiteY6" fmla="*/ 0 h 2222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609167" h="222250">
                <a:moveTo>
                  <a:pt x="0" y="0"/>
                </a:moveTo>
                <a:lnTo>
                  <a:pt x="1467062" y="0"/>
                </a:lnTo>
                <a:lnTo>
                  <a:pt x="1609167" y="118533"/>
                </a:lnTo>
                <a:lnTo>
                  <a:pt x="1467062" y="222250"/>
                </a:lnTo>
                <a:lnTo>
                  <a:pt x="0" y="222250"/>
                </a:lnTo>
                <a:lnTo>
                  <a:pt x="26818" y="98155"/>
                </a:lnTo>
                <a:lnTo>
                  <a:pt x="0" y="0"/>
                </a:lnTo>
                <a:close/>
              </a:path>
            </a:pathLst>
          </a:custGeom>
          <a:gradFill flip="none" rotWithShape="1">
            <a:lin ang="10800000" scaled="1"/>
            <a:tileRect/>
          </a:gradFill>
          <a:ln>
            <a:solidFill>
              <a:schemeClr val="tx1"/>
            </a:solidFill>
            <a:headEnd type="none" w="med" len="med"/>
            <a:tailEnd type="none" w="med" len="med"/>
          </a:ln>
          <a:effectLst/>
        </p:spPr>
        <p:style>
          <a:lnRef idx="1">
            <a:schemeClr val="dk1"/>
          </a:lnRef>
          <a:fillRef idx="2">
            <a:schemeClr val="dk1"/>
          </a:fillRef>
          <a:effectRef idx="1">
            <a:schemeClr val="dk1"/>
          </a:effectRef>
          <a:fontRef idx="minor">
            <a:schemeClr val="dk1"/>
          </a:fontRef>
        </p:style>
        <p:txBody>
          <a:bodyPr lIns="0" rIns="0"/>
          <a:lstStyle/>
          <a:p>
            <a:pPr algn="ctr">
              <a:defRPr/>
            </a:pPr>
            <a:r>
              <a:rPr lang="fr-FR" sz="700" dirty="0">
                <a:latin typeface="Montserrat" panose="00000500000000000000" pitchFamily="50" charset="0"/>
                <a:ea typeface="ＭＳ Ｐゴシック" charset="-128"/>
                <a:cs typeface="Arial" pitchFamily="34" charset="0"/>
              </a:rPr>
              <a:t>SA5 6G SID </a:t>
            </a:r>
            <a:r>
              <a:rPr lang="fr-FR" sz="700" dirty="0" err="1">
                <a:latin typeface="Montserrat" panose="00000500000000000000" pitchFamily="50" charset="0"/>
                <a:ea typeface="ＭＳ Ｐゴシック" charset="-128"/>
                <a:cs typeface="Arial" pitchFamily="34" charset="0"/>
              </a:rPr>
              <a:t>def</a:t>
            </a:r>
            <a:r>
              <a:rPr lang="fr-FR" sz="700" dirty="0">
                <a:latin typeface="Montserrat" panose="00000500000000000000" pitchFamily="50" charset="0"/>
                <a:ea typeface="ＭＳ Ｐゴシック" charset="-128"/>
                <a:cs typeface="Arial" pitchFamily="34" charset="0"/>
              </a:rPr>
              <a:t>.</a:t>
            </a:r>
          </a:p>
        </p:txBody>
      </p:sp>
      <p:sp>
        <p:nvSpPr>
          <p:cNvPr id="125" name="Chevron 60">
            <a:extLst>
              <a:ext uri="{FF2B5EF4-FFF2-40B4-BE49-F238E27FC236}">
                <a16:creationId xmlns:a16="http://schemas.microsoft.com/office/drawing/2014/main" id="{A6B54008-3CC9-4091-A676-ADCA3878CE3B}"/>
              </a:ext>
            </a:extLst>
          </p:cNvPr>
          <p:cNvSpPr/>
          <p:nvPr/>
        </p:nvSpPr>
        <p:spPr bwMode="auto">
          <a:xfrm>
            <a:off x="4039528" y="5311563"/>
            <a:ext cx="4241322" cy="270918"/>
          </a:xfrm>
          <a:prstGeom prst="chevron">
            <a:avLst/>
          </a:prstGeom>
          <a:solidFill>
            <a:schemeClr val="accent6">
              <a:lumMod val="20000"/>
              <a:lumOff val="80000"/>
            </a:schemeClr>
          </a:solidFill>
          <a:ln w="9525" cap="flat" cmpd="sng" algn="ctr">
            <a:noFill/>
            <a:prstDash val="solid"/>
            <a:round/>
            <a:headEnd type="none" w="med" len="med"/>
            <a:tailEnd type="none" w="med" len="med"/>
          </a:ln>
          <a:effectLst/>
        </p:spPr>
        <p:txBody>
          <a:bodyPr lIns="0" rIns="0"/>
          <a:lstStyle/>
          <a:p>
            <a:pPr algn="ctr"/>
            <a:r>
              <a:rPr lang="fr-FR" sz="800" dirty="0">
                <a:solidFill>
                  <a:srgbClr val="FF0000"/>
                </a:solidFill>
                <a:latin typeface="+mn-lt"/>
                <a:ea typeface="ＭＳ Ｐゴシック" charset="-128"/>
              </a:rPr>
              <a:t>SA5 6G </a:t>
            </a:r>
            <a:r>
              <a:rPr lang="fr-FR" sz="800" dirty="0" err="1">
                <a:solidFill>
                  <a:srgbClr val="FF0000"/>
                </a:solidFill>
                <a:latin typeface="+mn-lt"/>
                <a:ea typeface="ＭＳ Ｐゴシック" charset="-128"/>
              </a:rPr>
              <a:t>Study</a:t>
            </a:r>
            <a:r>
              <a:rPr lang="fr-FR" sz="800" dirty="0">
                <a:solidFill>
                  <a:srgbClr val="FF0000"/>
                </a:solidFill>
                <a:latin typeface="+mn-lt"/>
                <a:ea typeface="ＭＳ Ｐゴシック" charset="-128"/>
              </a:rPr>
              <a:t>(</a:t>
            </a:r>
            <a:r>
              <a:rPr lang="fr-FR" sz="800" dirty="0" err="1">
                <a:solidFill>
                  <a:srgbClr val="FF0000"/>
                </a:solidFill>
                <a:latin typeface="+mn-lt"/>
                <a:ea typeface="ＭＳ Ｐゴシック" charset="-128"/>
              </a:rPr>
              <a:t>ies</a:t>
            </a:r>
            <a:r>
              <a:rPr lang="fr-FR" sz="800" dirty="0">
                <a:solidFill>
                  <a:srgbClr val="FF0000"/>
                </a:solidFill>
                <a:latin typeface="+mn-lt"/>
                <a:ea typeface="ＭＳ Ｐゴシック" charset="-128"/>
              </a:rPr>
              <a:t>)</a:t>
            </a:r>
          </a:p>
          <a:p>
            <a:pPr algn="ctr"/>
            <a:endParaRPr lang="fr-FR" sz="800" dirty="0">
              <a:solidFill>
                <a:srgbClr val="FF0000"/>
              </a:solidFill>
              <a:latin typeface="+mn-lt"/>
              <a:ea typeface="ＭＳ Ｐゴシック" charset="-128"/>
            </a:endParaRPr>
          </a:p>
        </p:txBody>
      </p:sp>
      <p:sp>
        <p:nvSpPr>
          <p:cNvPr id="126" name="Title 1">
            <a:extLst>
              <a:ext uri="{FF2B5EF4-FFF2-40B4-BE49-F238E27FC236}">
                <a16:creationId xmlns:a16="http://schemas.microsoft.com/office/drawing/2014/main" id="{B4179B1E-C9CE-47EB-B1F5-2FC2F76A64AA}"/>
              </a:ext>
            </a:extLst>
          </p:cNvPr>
          <p:cNvSpPr txBox="1">
            <a:spLocks/>
          </p:cNvSpPr>
          <p:nvPr/>
        </p:nvSpPr>
        <p:spPr bwMode="auto">
          <a:xfrm>
            <a:off x="6767622" y="1620175"/>
            <a:ext cx="2278234" cy="388686"/>
          </a:xfrm>
          <a:prstGeom prst="rect">
            <a:avLst/>
          </a:prstGeom>
          <a:solidFill>
            <a:schemeClr val="bg1"/>
          </a:solidFill>
          <a:ln>
            <a:solidFill>
              <a:schemeClr val="tx1"/>
            </a:solidFill>
          </a:ln>
          <a:effectLst>
            <a:outerShdw blurRad="50800" dist="38100" dir="2700000" algn="tl" rotWithShape="0">
              <a:prstClr val="black">
                <a:alpha val="40000"/>
              </a:prstClr>
            </a:outerShdw>
          </a:effectLst>
        </p:spPr>
        <p:txBody>
          <a:bodyPr lIns="91430" tIns="45715" rIns="91430" bIns="45715" anchor="ctr">
            <a:scene3d>
              <a:camera prst="orthographicFront"/>
              <a:lightRig rig="soft" dir="t">
                <a:rot lat="0" lon="0" rev="15600000"/>
              </a:lightRig>
            </a:scene3d>
            <a:sp3d extrusionH="57150" prstMaterial="softEdge">
              <a:bevelT w="25400" h="38100"/>
            </a:sp3d>
          </a:bodyPr>
          <a:lstStyle/>
          <a:p>
            <a:pPr algn="ctr">
              <a:defRPr/>
            </a:pPr>
            <a:r>
              <a:rPr lang="en-GB" sz="1800" b="1" kern="0" dirty="0">
                <a:latin typeface="Montserrat" panose="00000500000000000000" pitchFamily="50" charset="0"/>
                <a:ea typeface="ＭＳ Ｐゴシック" charset="0"/>
                <a:cs typeface="ＭＳ Ｐゴシック" charset="0"/>
              </a:rPr>
              <a:t>Rel-20 - 5GA part</a:t>
            </a:r>
            <a:endParaRPr lang="en-US" sz="1600" b="1" kern="0" dirty="0">
              <a:latin typeface="Montserrat" panose="00000500000000000000" pitchFamily="50" charset="0"/>
              <a:ea typeface="ＭＳ Ｐゴシック" charset="0"/>
              <a:cs typeface="ＭＳ Ｐゴシック" charset="0"/>
            </a:endParaRPr>
          </a:p>
        </p:txBody>
      </p:sp>
      <p:sp>
        <p:nvSpPr>
          <p:cNvPr id="127" name="Chevron 60">
            <a:extLst>
              <a:ext uri="{FF2B5EF4-FFF2-40B4-BE49-F238E27FC236}">
                <a16:creationId xmlns:a16="http://schemas.microsoft.com/office/drawing/2014/main" id="{69AA00A5-FAA9-42AF-BBB4-351C87265307}"/>
              </a:ext>
            </a:extLst>
          </p:cNvPr>
          <p:cNvSpPr/>
          <p:nvPr/>
        </p:nvSpPr>
        <p:spPr bwMode="auto">
          <a:xfrm>
            <a:off x="2952908" y="2863241"/>
            <a:ext cx="1152244" cy="192816"/>
          </a:xfrm>
          <a:prstGeom prst="chevron">
            <a:avLst/>
          </a:prstGeom>
          <a:solidFill>
            <a:schemeClr val="accent6">
              <a:lumMod val="20000"/>
              <a:lumOff val="80000"/>
            </a:schemeClr>
          </a:solidFill>
          <a:ln w="9525" cap="flat" cmpd="sng" algn="ctr">
            <a:noFill/>
            <a:prstDash val="solid"/>
            <a:round/>
            <a:headEnd type="none" w="med" len="med"/>
            <a:tailEnd type="none" w="med" len="med"/>
          </a:ln>
          <a:effectLst/>
        </p:spPr>
        <p:txBody>
          <a:bodyPr lIns="0" rIns="0"/>
          <a:lstStyle/>
          <a:p>
            <a:pPr algn="ctr"/>
            <a:r>
              <a:rPr lang="fr-FR" sz="700" dirty="0">
                <a:solidFill>
                  <a:srgbClr val="FF0000"/>
                </a:solidFill>
                <a:latin typeface="+mn-lt"/>
                <a:ea typeface="ＭＳ Ｐゴシック" charset="-128"/>
              </a:rPr>
              <a:t>OAM/CH prime Stage1</a:t>
            </a:r>
          </a:p>
        </p:txBody>
      </p:sp>
      <p:sp>
        <p:nvSpPr>
          <p:cNvPr id="128" name="TextBox 127">
            <a:extLst>
              <a:ext uri="{FF2B5EF4-FFF2-40B4-BE49-F238E27FC236}">
                <a16:creationId xmlns:a16="http://schemas.microsoft.com/office/drawing/2014/main" id="{243E5698-42ED-4272-9CA3-9E922BE1F259}"/>
              </a:ext>
            </a:extLst>
          </p:cNvPr>
          <p:cNvSpPr txBox="1"/>
          <p:nvPr/>
        </p:nvSpPr>
        <p:spPr>
          <a:xfrm rot="21008097">
            <a:off x="233936" y="5374243"/>
            <a:ext cx="1868788" cy="600164"/>
          </a:xfrm>
          <a:prstGeom prst="rect">
            <a:avLst/>
          </a:prstGeom>
          <a:solidFill>
            <a:srgbClr val="FFFF00"/>
          </a:solidFill>
        </p:spPr>
        <p:txBody>
          <a:bodyPr wrap="square" rtlCol="0">
            <a:spAutoFit/>
          </a:bodyPr>
          <a:lstStyle>
            <a:defPPr>
              <a:defRPr lang="zh-CN"/>
            </a:defPPr>
            <a:lvl1pPr>
              <a:defRPr sz="1100" b="1">
                <a:latin typeface="Calibri" panose="020F0502020204030204" pitchFamily="34" charset="0"/>
                <a:cs typeface="Calibri" panose="020F0502020204030204" pitchFamily="34" charset="0"/>
              </a:defRPr>
            </a:lvl1pPr>
          </a:lstStyle>
          <a:p>
            <a:r>
              <a:rPr lang="en-US" altLang="zh-CN" dirty="0">
                <a:solidFill>
                  <a:srgbClr val="FF0000"/>
                </a:solidFill>
              </a:rPr>
              <a:t>The content of this slides is to be updated based on the agreement</a:t>
            </a:r>
            <a:endParaRPr lang="zh-CN" altLang="en-US" dirty="0">
              <a:solidFill>
                <a:srgbClr val="FF0000"/>
              </a:solidFill>
              <a:highlight>
                <a:srgbClr val="00FFFF"/>
              </a:highlight>
            </a:endParaRPr>
          </a:p>
        </p:txBody>
      </p:sp>
    </p:spTree>
    <p:extLst>
      <p:ext uri="{BB962C8B-B14F-4D97-AF65-F5344CB8AC3E}">
        <p14:creationId xmlns:p14="http://schemas.microsoft.com/office/powerpoint/2010/main" val="3759671600"/>
      </p:ext>
    </p:extLst>
  </p:cSld>
  <p:clrMapOvr>
    <a:masterClrMapping/>
  </p:clrMapOvr>
  <p:transition spd="slow"/>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3F22EAC7-33FE-46C7-93AF-9B09E2C21BEA}"/>
              </a:ext>
            </a:extLst>
          </p:cNvPr>
          <p:cNvSpPr>
            <a:spLocks noGrp="1"/>
          </p:cNvSpPr>
          <p:nvPr>
            <p:ph type="title"/>
          </p:nvPr>
        </p:nvSpPr>
        <p:spPr>
          <a:xfrm>
            <a:off x="738056" y="0"/>
            <a:ext cx="8388350" cy="934720"/>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r>
              <a:rPr lang="de-DE" altLang="de-DE" dirty="0"/>
              <a:t>SA5 calendar with OAM TU (one track) </a:t>
            </a:r>
          </a:p>
        </p:txBody>
      </p:sp>
      <p:graphicFrame>
        <p:nvGraphicFramePr>
          <p:cNvPr id="5" name="Table 4">
            <a:extLst>
              <a:ext uri="{FF2B5EF4-FFF2-40B4-BE49-F238E27FC236}">
                <a16:creationId xmlns:a16="http://schemas.microsoft.com/office/drawing/2014/main" id="{7EFDD739-EAD3-45DA-BDFC-A6C6D71CEC5A}"/>
              </a:ext>
            </a:extLst>
          </p:cNvPr>
          <p:cNvGraphicFramePr>
            <a:graphicFrameLocks noGrp="1"/>
          </p:cNvGraphicFramePr>
          <p:nvPr>
            <p:extLst>
              <p:ext uri="{D42A27DB-BD31-4B8C-83A1-F6EECF244321}">
                <p14:modId xmlns:p14="http://schemas.microsoft.com/office/powerpoint/2010/main" val="3875014724"/>
              </p:ext>
            </p:extLst>
          </p:nvPr>
        </p:nvGraphicFramePr>
        <p:xfrm>
          <a:off x="1413360" y="1629952"/>
          <a:ext cx="8388351" cy="4669989"/>
        </p:xfrm>
        <a:graphic>
          <a:graphicData uri="http://schemas.openxmlformats.org/drawingml/2006/table">
            <a:tbl>
              <a:tblPr firstRow="1" firstCol="1" bandRow="1"/>
              <a:tblGrid>
                <a:gridCol w="1009726">
                  <a:extLst>
                    <a:ext uri="{9D8B030D-6E8A-4147-A177-3AD203B41FA5}">
                      <a16:colId xmlns:a16="http://schemas.microsoft.com/office/drawing/2014/main" val="453583115"/>
                    </a:ext>
                  </a:extLst>
                </a:gridCol>
                <a:gridCol w="1458291">
                  <a:extLst>
                    <a:ext uri="{9D8B030D-6E8A-4147-A177-3AD203B41FA5}">
                      <a16:colId xmlns:a16="http://schemas.microsoft.com/office/drawing/2014/main" val="560376874"/>
                    </a:ext>
                  </a:extLst>
                </a:gridCol>
                <a:gridCol w="1458291">
                  <a:extLst>
                    <a:ext uri="{9D8B030D-6E8A-4147-A177-3AD203B41FA5}">
                      <a16:colId xmlns:a16="http://schemas.microsoft.com/office/drawing/2014/main" val="309222227"/>
                    </a:ext>
                  </a:extLst>
                </a:gridCol>
                <a:gridCol w="1458291">
                  <a:extLst>
                    <a:ext uri="{9D8B030D-6E8A-4147-A177-3AD203B41FA5}">
                      <a16:colId xmlns:a16="http://schemas.microsoft.com/office/drawing/2014/main" val="2041094273"/>
                    </a:ext>
                  </a:extLst>
                </a:gridCol>
                <a:gridCol w="1544856">
                  <a:extLst>
                    <a:ext uri="{9D8B030D-6E8A-4147-A177-3AD203B41FA5}">
                      <a16:colId xmlns:a16="http://schemas.microsoft.com/office/drawing/2014/main" val="1996662489"/>
                    </a:ext>
                  </a:extLst>
                </a:gridCol>
                <a:gridCol w="1458896">
                  <a:extLst>
                    <a:ext uri="{9D8B030D-6E8A-4147-A177-3AD203B41FA5}">
                      <a16:colId xmlns:a16="http://schemas.microsoft.com/office/drawing/2014/main" val="1593344267"/>
                    </a:ext>
                  </a:extLst>
                </a:gridCol>
              </a:tblGrid>
              <a:tr h="534223">
                <a:tc>
                  <a:txBody>
                    <a:bodyPr/>
                    <a:lstStyle/>
                    <a:p>
                      <a:pPr marL="0" marR="0" algn="ctr">
                        <a:lnSpc>
                          <a:spcPct val="107000"/>
                        </a:lnSpc>
                        <a:spcBef>
                          <a:spcPts val="0"/>
                        </a:spcBef>
                        <a:spcAft>
                          <a:spcPts val="0"/>
                        </a:spcAft>
                      </a:pPr>
                      <a:r>
                        <a:rPr lang="en-GB" sz="1000" b="1" dirty="0">
                          <a:solidFill>
                            <a:srgbClr val="000000"/>
                          </a:solidFill>
                          <a:effectLst/>
                          <a:latin typeface="Arial" panose="020B0604020202020204" pitchFamily="34" charset="0"/>
                          <a:ea typeface="Batang" panose="02030600000101010101" pitchFamily="18" charset="-127"/>
                          <a:cs typeface="Times New Roman" panose="02020603050405020304" pitchFamily="18" charset="0"/>
                        </a:rPr>
                        <a:t>Time</a:t>
                      </a:r>
                      <a:endParaRPr lang="en-US" sz="11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00B0F0"/>
                    </a:solidFill>
                  </a:tcPr>
                </a:tc>
                <a:tc>
                  <a:txBody>
                    <a:bodyPr/>
                    <a:lstStyle/>
                    <a:p>
                      <a:pPr marL="0" marR="0" algn="ctr">
                        <a:lnSpc>
                          <a:spcPct val="107000"/>
                        </a:lnSpc>
                        <a:spcBef>
                          <a:spcPts val="0"/>
                        </a:spcBef>
                        <a:spcAft>
                          <a:spcPts val="0"/>
                        </a:spcAft>
                      </a:pPr>
                      <a:r>
                        <a:rPr lang="en-US" sz="1000" b="1" dirty="0">
                          <a:solidFill>
                            <a:srgbClr val="000000"/>
                          </a:solidFill>
                          <a:effectLst/>
                          <a:latin typeface="Arial" panose="020B0604020202020204" pitchFamily="34" charset="0"/>
                          <a:ea typeface="Batang" panose="02030600000101010101" pitchFamily="18" charset="-127"/>
                          <a:cs typeface="Times New Roman" panose="02020603050405020304" pitchFamily="18" charset="0"/>
                        </a:rPr>
                        <a:t>Monday</a:t>
                      </a:r>
                      <a:endParaRPr lang="en-US" sz="11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00B0F0"/>
                    </a:solidFill>
                  </a:tcPr>
                </a:tc>
                <a:tc>
                  <a:txBody>
                    <a:bodyPr/>
                    <a:lstStyle/>
                    <a:p>
                      <a:pPr marL="0" marR="0" algn="ctr">
                        <a:lnSpc>
                          <a:spcPct val="107000"/>
                        </a:lnSpc>
                        <a:spcBef>
                          <a:spcPts val="0"/>
                        </a:spcBef>
                        <a:spcAft>
                          <a:spcPts val="0"/>
                        </a:spcAft>
                      </a:pPr>
                      <a:r>
                        <a:rPr lang="en-US" sz="1000" b="1" dirty="0">
                          <a:solidFill>
                            <a:srgbClr val="000000"/>
                          </a:solidFill>
                          <a:effectLst/>
                          <a:latin typeface="Arial" panose="020B0604020202020204" pitchFamily="34" charset="0"/>
                          <a:ea typeface="Batang" panose="02030600000101010101" pitchFamily="18" charset="-127"/>
                          <a:cs typeface="Times New Roman" panose="02020603050405020304" pitchFamily="18" charset="0"/>
                        </a:rPr>
                        <a:t>Tuesday</a:t>
                      </a:r>
                      <a:endParaRPr lang="en-US" sz="11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00B0F0"/>
                    </a:solidFill>
                  </a:tcPr>
                </a:tc>
                <a:tc>
                  <a:txBody>
                    <a:bodyPr/>
                    <a:lstStyle/>
                    <a:p>
                      <a:pPr marL="0" marR="0" algn="ctr">
                        <a:lnSpc>
                          <a:spcPct val="107000"/>
                        </a:lnSpc>
                        <a:spcBef>
                          <a:spcPts val="0"/>
                        </a:spcBef>
                        <a:spcAft>
                          <a:spcPts val="0"/>
                        </a:spcAft>
                      </a:pPr>
                      <a:r>
                        <a:rPr lang="en-US" sz="1000" b="1" dirty="0">
                          <a:solidFill>
                            <a:srgbClr val="000000"/>
                          </a:solidFill>
                          <a:effectLst/>
                          <a:latin typeface="Arial" panose="020B0604020202020204" pitchFamily="34" charset="0"/>
                          <a:ea typeface="Batang" panose="02030600000101010101" pitchFamily="18" charset="-127"/>
                          <a:cs typeface="Times New Roman" panose="02020603050405020304" pitchFamily="18" charset="0"/>
                        </a:rPr>
                        <a:t>Wednesday</a:t>
                      </a:r>
                      <a:endParaRPr lang="en-US" sz="11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00B0F0"/>
                    </a:solidFill>
                  </a:tcPr>
                </a:tc>
                <a:tc>
                  <a:txBody>
                    <a:bodyPr/>
                    <a:lstStyle/>
                    <a:p>
                      <a:pPr marL="0" marR="0" algn="ctr">
                        <a:lnSpc>
                          <a:spcPct val="107000"/>
                        </a:lnSpc>
                        <a:spcBef>
                          <a:spcPts val="0"/>
                        </a:spcBef>
                        <a:spcAft>
                          <a:spcPts val="0"/>
                        </a:spcAft>
                      </a:pPr>
                      <a:r>
                        <a:rPr lang="en-US" sz="1000" b="1" dirty="0">
                          <a:solidFill>
                            <a:srgbClr val="000000"/>
                          </a:solidFill>
                          <a:effectLst/>
                          <a:latin typeface="Arial" panose="020B0604020202020204" pitchFamily="34" charset="0"/>
                          <a:ea typeface="Batang" panose="02030600000101010101" pitchFamily="18" charset="-127"/>
                          <a:cs typeface="Times New Roman" panose="02020603050405020304" pitchFamily="18" charset="0"/>
                        </a:rPr>
                        <a:t>Thursday</a:t>
                      </a: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00B0F0"/>
                    </a:solidFill>
                  </a:tcPr>
                </a:tc>
                <a:tc>
                  <a:txBody>
                    <a:bodyPr/>
                    <a:lstStyle/>
                    <a:p>
                      <a:pPr marL="0" marR="0" algn="ctr">
                        <a:lnSpc>
                          <a:spcPct val="107000"/>
                        </a:lnSpc>
                        <a:spcBef>
                          <a:spcPts val="0"/>
                        </a:spcBef>
                        <a:spcAft>
                          <a:spcPts val="0"/>
                        </a:spcAft>
                      </a:pPr>
                      <a:r>
                        <a:rPr lang="en-US" sz="1000" b="1" dirty="0">
                          <a:solidFill>
                            <a:srgbClr val="000000"/>
                          </a:solidFill>
                          <a:effectLst/>
                          <a:latin typeface="Arial" panose="020B0604020202020204" pitchFamily="34" charset="0"/>
                          <a:ea typeface="Batang" panose="02030600000101010101" pitchFamily="18" charset="-127"/>
                          <a:cs typeface="Times New Roman" panose="02020603050405020304" pitchFamily="18" charset="0"/>
                        </a:rPr>
                        <a:t>Friday</a:t>
                      </a:r>
                    </a:p>
                    <a:p>
                      <a:pPr marL="0" marR="0" algn="ctr">
                        <a:lnSpc>
                          <a:spcPct val="107000"/>
                        </a:lnSpc>
                        <a:spcBef>
                          <a:spcPts val="0"/>
                        </a:spcBef>
                        <a:spcAft>
                          <a:spcPts val="0"/>
                        </a:spcAft>
                      </a:pPr>
                      <a:r>
                        <a:rPr lang="en-US" sz="1000" b="1" dirty="0">
                          <a:solidFill>
                            <a:srgbClr val="000000"/>
                          </a:solidFill>
                          <a:effectLst/>
                          <a:latin typeface="Arial" panose="020B0604020202020204" pitchFamily="34" charset="0"/>
                          <a:ea typeface="Batang" panose="02030600000101010101" pitchFamily="18" charset="-127"/>
                          <a:cs typeface="Times New Roman" panose="02020603050405020304" pitchFamily="18" charset="0"/>
                        </a:rPr>
                        <a:t>(</a:t>
                      </a:r>
                      <a:r>
                        <a:rPr lang="en-US" sz="1000" b="1" dirty="0">
                          <a:solidFill>
                            <a:srgbClr val="000000"/>
                          </a:solidFill>
                          <a:effectLst/>
                          <a:highlight>
                            <a:srgbClr val="FFFF00"/>
                          </a:highlight>
                          <a:latin typeface="Arial" panose="020B0604020202020204" pitchFamily="34" charset="0"/>
                          <a:ea typeface="Batang" panose="02030600000101010101" pitchFamily="18" charset="-127"/>
                          <a:cs typeface="Times New Roman" panose="02020603050405020304" pitchFamily="18" charset="0"/>
                        </a:rPr>
                        <a:t>Closing plenary</a:t>
                      </a:r>
                      <a:r>
                        <a:rPr lang="en-US" sz="1000" b="1" dirty="0">
                          <a:solidFill>
                            <a:srgbClr val="000000"/>
                          </a:solidFill>
                          <a:effectLst/>
                          <a:latin typeface="Arial" panose="020B0604020202020204" pitchFamily="34" charset="0"/>
                          <a:ea typeface="Batang" panose="02030600000101010101" pitchFamily="18" charset="-127"/>
                          <a:cs typeface="Times New Roman" panose="02020603050405020304" pitchFamily="18" charset="0"/>
                        </a:rPr>
                        <a:t>)</a:t>
                      </a:r>
                      <a:endParaRPr lang="en-US" sz="11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00B0F0"/>
                    </a:solidFill>
                  </a:tcPr>
                </a:tc>
                <a:extLst>
                  <a:ext uri="{0D108BD9-81ED-4DB2-BD59-A6C34878D82A}">
                    <a16:rowId xmlns:a16="http://schemas.microsoft.com/office/drawing/2014/main" val="2265014564"/>
                  </a:ext>
                </a:extLst>
              </a:tr>
              <a:tr h="502498">
                <a:tc>
                  <a:txBody>
                    <a:bodyPr/>
                    <a:lstStyle/>
                    <a:p>
                      <a:pPr marL="0" marR="0" algn="l">
                        <a:lnSpc>
                          <a:spcPct val="107000"/>
                        </a:lnSpc>
                        <a:spcBef>
                          <a:spcPts val="0"/>
                        </a:spcBef>
                        <a:spcAft>
                          <a:spcPts val="0"/>
                        </a:spcAft>
                      </a:pPr>
                      <a:r>
                        <a:rPr lang="en-US" altLang="zh-CN" sz="1000" b="1" dirty="0">
                          <a:effectLst/>
                          <a:latin typeface="Arial" panose="020B0604020202020204" pitchFamily="34" charset="0"/>
                          <a:ea typeface="Batang" panose="02030600000101010101" pitchFamily="18" charset="-127"/>
                          <a:cs typeface="Times New Roman" panose="02020603050405020304" pitchFamily="18" charset="0"/>
                        </a:rPr>
                        <a:t>Q0</a:t>
                      </a:r>
                    </a:p>
                    <a:p>
                      <a:pPr marL="0" marR="0" lvl="0" indent="0" algn="l" defTabSz="1219170" rtl="0" eaLnBrk="1" fontAlgn="auto" latinLnBrk="0" hangingPunct="1">
                        <a:lnSpc>
                          <a:spcPct val="107000"/>
                        </a:lnSpc>
                        <a:spcBef>
                          <a:spcPts val="0"/>
                        </a:spcBef>
                        <a:spcAft>
                          <a:spcPts val="0"/>
                        </a:spcAft>
                        <a:buClrTx/>
                        <a:buSzTx/>
                        <a:buFontTx/>
                        <a:buNone/>
                        <a:tabLst/>
                        <a:defRPr/>
                      </a:pPr>
                      <a:r>
                        <a:rPr lang="en-US" altLang="zh-CN" sz="1000" b="1" dirty="0">
                          <a:effectLst/>
                          <a:latin typeface="Arial" panose="020B0604020202020204" pitchFamily="34" charset="0"/>
                          <a:ea typeface="Batang" panose="02030600000101010101" pitchFamily="18" charset="-127"/>
                          <a:cs typeface="Times New Roman" panose="02020603050405020304" pitchFamily="18" charset="0"/>
                        </a:rPr>
                        <a:t>(8:00~8:55)</a:t>
                      </a:r>
                    </a:p>
                    <a:p>
                      <a:pPr marL="0" marR="0" algn="l">
                        <a:lnSpc>
                          <a:spcPct val="107000"/>
                        </a:lnSpc>
                        <a:spcBef>
                          <a:spcPts val="0"/>
                        </a:spcBef>
                        <a:spcAft>
                          <a:spcPts val="0"/>
                        </a:spcAft>
                      </a:pPr>
                      <a:r>
                        <a:rPr lang="en-US" sz="1000" i="1" dirty="0">
                          <a:effectLst/>
                          <a:latin typeface="Arial" panose="020B0604020202020204" pitchFamily="34" charset="0"/>
                          <a:ea typeface="Batang" panose="02030600000101010101" pitchFamily="18" charset="-127"/>
                          <a:cs typeface="Times New Roman" panose="02020603050405020304" pitchFamily="18" charset="0"/>
                        </a:rPr>
                        <a:t>(If needed)</a:t>
                      </a:r>
                      <a:endParaRPr lang="en-US" sz="11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defTabSz="1219170" rtl="0" eaLnBrk="1" latinLnBrk="0" hangingPunct="1">
                        <a:lnSpc>
                          <a:spcPct val="107000"/>
                        </a:lnSpc>
                        <a:spcBef>
                          <a:spcPts val="0"/>
                        </a:spcBef>
                        <a:spcAft>
                          <a:spcPts val="0"/>
                        </a:spcAft>
                      </a:pPr>
                      <a:r>
                        <a:rPr lang="en-US" sz="800" kern="1200" dirty="0">
                          <a:solidFill>
                            <a:schemeClr val="tx1"/>
                          </a:solidFill>
                          <a:effectLst/>
                          <a:latin typeface="Arial" panose="020B0604020202020204" pitchFamily="34" charset="0"/>
                          <a:ea typeface="Batang" panose="02030600000101010101" pitchFamily="18" charset="-127"/>
                          <a:cs typeface="Arial" panose="020B0604020202020204" pitchFamily="34" charset="0"/>
                        </a:rPr>
                        <a:t> NA</a:t>
                      </a: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800" dirty="0">
                          <a:effectLst/>
                          <a:latin typeface="Arial" panose="020B0604020202020204" pitchFamily="34" charset="0"/>
                          <a:ea typeface="Batang" panose="02030600000101010101" pitchFamily="18" charset="-127"/>
                          <a:cs typeface="Arial" panose="020B0604020202020204" pitchFamily="34" charset="0"/>
                        </a:rPr>
                        <a:t> Breakout (opt.)</a:t>
                      </a:r>
                      <a:endParaRPr lang="en-US" sz="800" dirty="0">
                        <a:effectLst/>
                        <a:latin typeface="Arial" panose="020B0604020202020204" pitchFamily="34" charset="0"/>
                        <a:ea typeface="Times New Roman" panose="02020603050405020304" pitchFamily="18" charset="0"/>
                        <a:cs typeface="Arial" panose="020B0604020202020204" pitchFamily="34"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800" dirty="0">
                          <a:effectLst/>
                          <a:latin typeface="Arial" panose="020B0604020202020204" pitchFamily="34" charset="0"/>
                          <a:ea typeface="Batang" panose="02030600000101010101" pitchFamily="18" charset="-127"/>
                          <a:cs typeface="Arial" panose="020B0604020202020204" pitchFamily="34" charset="0"/>
                        </a:rPr>
                        <a:t>Breakout (opt.)</a:t>
                      </a:r>
                      <a:endParaRPr lang="en-US" sz="800" dirty="0">
                        <a:effectLst/>
                        <a:latin typeface="Arial" panose="020B0604020202020204" pitchFamily="34" charset="0"/>
                        <a:ea typeface="Times New Roman" panose="02020603050405020304" pitchFamily="18" charset="0"/>
                        <a:cs typeface="Arial" panose="020B0604020202020204" pitchFamily="34"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100" dirty="0">
                          <a:effectLst/>
                          <a:latin typeface="Arial" panose="020B0604020202020204" pitchFamily="34" charset="0"/>
                          <a:ea typeface="Batang" panose="02030600000101010101" pitchFamily="18" charset="-127"/>
                          <a:cs typeface="Times New Roman" panose="02020603050405020304" pitchFamily="18" charset="0"/>
                        </a:rPr>
                        <a:t> </a:t>
                      </a:r>
                      <a:r>
                        <a:rPr lang="en-US" sz="800" dirty="0">
                          <a:effectLst/>
                          <a:latin typeface="Arial" panose="020B0604020202020204" pitchFamily="34" charset="0"/>
                          <a:ea typeface="Batang" panose="02030600000101010101" pitchFamily="18" charset="-127"/>
                          <a:cs typeface="Arial" panose="020B0604020202020204" pitchFamily="34" charset="0"/>
                        </a:rPr>
                        <a:t>Breakout (opt.)</a:t>
                      </a:r>
                      <a:endParaRPr lang="en-US" sz="800" kern="1200" dirty="0">
                        <a:solidFill>
                          <a:schemeClr val="tx1"/>
                        </a:solidFill>
                        <a:effectLst/>
                        <a:latin typeface="Arial" panose="020B0604020202020204" pitchFamily="34" charset="0"/>
                        <a:ea typeface="Batang" panose="02030600000101010101" pitchFamily="18" charset="-127"/>
                        <a:cs typeface="Arial" panose="020B0604020202020204" pitchFamily="34"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100" dirty="0">
                          <a:effectLst/>
                          <a:latin typeface="Arial" panose="020B0604020202020204" pitchFamily="34" charset="0"/>
                          <a:ea typeface="Batang" panose="02030600000101010101" pitchFamily="18" charset="-127"/>
                          <a:cs typeface="Times New Roman" panose="02020603050405020304" pitchFamily="18" charset="0"/>
                        </a:rPr>
                        <a:t> </a:t>
                      </a:r>
                      <a:r>
                        <a:rPr lang="en-US" sz="800" kern="1200" dirty="0">
                          <a:solidFill>
                            <a:schemeClr val="tx1"/>
                          </a:solidFill>
                          <a:effectLst/>
                          <a:latin typeface="Arial" panose="020B0604020202020204" pitchFamily="34" charset="0"/>
                          <a:ea typeface="+mn-ea"/>
                          <a:cs typeface="Arial" panose="020B0604020202020204" pitchFamily="34" charset="0"/>
                        </a:rPr>
                        <a:t>Closing plenary Start at 8:30am (may change depends on the host restriction)</a:t>
                      </a: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073313744"/>
                  </a:ext>
                </a:extLst>
              </a:tr>
              <a:tr h="568547">
                <a:tc>
                  <a:txBody>
                    <a:bodyPr/>
                    <a:lstStyle/>
                    <a:p>
                      <a:pPr marL="0" marR="0" algn="l">
                        <a:lnSpc>
                          <a:spcPct val="107000"/>
                        </a:lnSpc>
                        <a:spcBef>
                          <a:spcPts val="0"/>
                        </a:spcBef>
                        <a:spcAft>
                          <a:spcPts val="0"/>
                        </a:spcAft>
                      </a:pPr>
                      <a:r>
                        <a:rPr lang="en-GB" sz="1000" b="1" dirty="0">
                          <a:effectLst/>
                          <a:latin typeface="Arial" panose="020B0604020202020204" pitchFamily="34" charset="0"/>
                          <a:ea typeface="Batang" panose="02030600000101010101" pitchFamily="18" charset="-127"/>
                          <a:cs typeface="Times New Roman" panose="02020603050405020304" pitchFamily="18" charset="0"/>
                        </a:rPr>
                        <a:t>Q1 </a:t>
                      </a:r>
                    </a:p>
                    <a:p>
                      <a:pPr marL="0" marR="0" algn="l">
                        <a:lnSpc>
                          <a:spcPct val="107000"/>
                        </a:lnSpc>
                        <a:spcBef>
                          <a:spcPts val="0"/>
                        </a:spcBef>
                        <a:spcAft>
                          <a:spcPts val="0"/>
                        </a:spcAft>
                      </a:pPr>
                      <a:r>
                        <a:rPr lang="en-GB" sz="1000" b="1" dirty="0">
                          <a:effectLst/>
                          <a:latin typeface="Arial" panose="020B0604020202020204" pitchFamily="34" charset="0"/>
                          <a:ea typeface="Batang" panose="02030600000101010101" pitchFamily="18" charset="-127"/>
                          <a:cs typeface="Times New Roman" panose="02020603050405020304" pitchFamily="18" charset="0"/>
                        </a:rPr>
                        <a:t>(9:00 - 10:30)</a:t>
                      </a:r>
                      <a:endParaRPr lang="en-US" sz="11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800" dirty="0">
                          <a:effectLst/>
                          <a:highlight>
                            <a:srgbClr val="FFFF00"/>
                          </a:highlight>
                          <a:latin typeface="Arial" panose="020B0604020202020204" pitchFamily="34" charset="0"/>
                          <a:cs typeface="Arial" panose="020B0604020202020204" pitchFamily="34" charset="0"/>
                        </a:rPr>
                        <a:t>Plenary Session#1 (1TU)</a:t>
                      </a:r>
                    </a:p>
                    <a:p>
                      <a:pPr marL="0" marR="0" algn="ctr">
                        <a:lnSpc>
                          <a:spcPct val="107000"/>
                        </a:lnSpc>
                        <a:spcBef>
                          <a:spcPts val="0"/>
                        </a:spcBef>
                        <a:spcAft>
                          <a:spcPts val="0"/>
                        </a:spcAft>
                      </a:pPr>
                      <a:r>
                        <a:rPr lang="en-US" sz="800" dirty="0">
                          <a:effectLst/>
                          <a:highlight>
                            <a:srgbClr val="FFFF00"/>
                          </a:highlight>
                          <a:latin typeface="Arial" panose="020B0604020202020204" pitchFamily="34" charset="0"/>
                          <a:cs typeface="Arial" panose="020B0604020202020204" pitchFamily="34" charset="0"/>
                        </a:rPr>
                        <a:t>[Single Stream]</a:t>
                      </a: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lang="en-US" sz="800" dirty="0">
                          <a:effectLst/>
                          <a:latin typeface="Arial" panose="020B0604020202020204" pitchFamily="34" charset="0"/>
                          <a:cs typeface="Arial" panose="020B0604020202020204" pitchFamily="34" charset="0"/>
                        </a:rPr>
                        <a:t>Stream#1 (1TU)</a:t>
                      </a: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lang="en-US" sz="800" dirty="0">
                          <a:effectLst/>
                          <a:latin typeface="Arial" panose="020B0604020202020204" pitchFamily="34" charset="0"/>
                          <a:cs typeface="Arial" panose="020B0604020202020204" pitchFamily="34" charset="0"/>
                        </a:rPr>
                        <a:t>Stream#1 (1TU)</a:t>
                      </a: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800" dirty="0">
                          <a:effectLst/>
                          <a:latin typeface="Arial" panose="020B0604020202020204" pitchFamily="34" charset="0"/>
                          <a:cs typeface="Arial" panose="020B0604020202020204" pitchFamily="34" charset="0"/>
                        </a:rPr>
                        <a:t>Stream#1 (1TU)</a:t>
                      </a:r>
                      <a:endParaRPr lang="en-US" sz="800" dirty="0">
                        <a:effectLst/>
                        <a:latin typeface="Arial" panose="020B0604020202020204" pitchFamily="34" charset="0"/>
                        <a:ea typeface="Times New Roman" panose="02020603050405020304" pitchFamily="18" charset="0"/>
                        <a:cs typeface="Arial" panose="020B0604020202020204" pitchFamily="34"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altLang="zh-CN" sz="800" kern="1200" dirty="0">
                          <a:solidFill>
                            <a:schemeClr val="tx1"/>
                          </a:solidFill>
                          <a:effectLst/>
                          <a:latin typeface="Arial" panose="020B0604020202020204" pitchFamily="34" charset="0"/>
                          <a:ea typeface="+mn-ea"/>
                          <a:cs typeface="Arial" panose="020B0604020202020204" pitchFamily="34" charset="0"/>
                        </a:rPr>
                        <a:t>Closing plenary </a:t>
                      </a:r>
                      <a:endParaRPr lang="en-US" sz="800" dirty="0">
                        <a:effectLst/>
                        <a:latin typeface="Arial" panose="020B0604020202020204" pitchFamily="34" charset="0"/>
                        <a:ea typeface="Times New Roman" panose="02020603050405020304" pitchFamily="18" charset="0"/>
                        <a:cs typeface="Arial" panose="020B0604020202020204" pitchFamily="34"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449854894"/>
                  </a:ext>
                </a:extLst>
              </a:tr>
              <a:tr h="244241">
                <a:tc>
                  <a:txBody>
                    <a:bodyPr/>
                    <a:lstStyle/>
                    <a:p>
                      <a:pPr marL="0" marR="0" algn="l">
                        <a:lnSpc>
                          <a:spcPct val="107000"/>
                        </a:lnSpc>
                        <a:spcBef>
                          <a:spcPts val="0"/>
                        </a:spcBef>
                        <a:spcAft>
                          <a:spcPts val="0"/>
                        </a:spcAft>
                      </a:pPr>
                      <a:r>
                        <a:rPr lang="en-GB" sz="1000" b="1" dirty="0">
                          <a:solidFill>
                            <a:srgbClr val="000000"/>
                          </a:solidFill>
                          <a:effectLst/>
                          <a:latin typeface="Arial" panose="020B0604020202020204" pitchFamily="34" charset="0"/>
                          <a:ea typeface="Batang" panose="02030600000101010101" pitchFamily="18" charset="-127"/>
                          <a:cs typeface="Times New Roman" panose="02020603050405020304" pitchFamily="18" charset="0"/>
                        </a:rPr>
                        <a:t>10:30 - 11:00</a:t>
                      </a:r>
                      <a:endParaRPr lang="en-US" sz="11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DEEAF6"/>
                    </a:solidFill>
                  </a:tcPr>
                </a:tc>
                <a:tc>
                  <a:txBody>
                    <a:bodyPr/>
                    <a:lstStyle/>
                    <a:p>
                      <a:pPr marL="0" marR="0" algn="ctr">
                        <a:lnSpc>
                          <a:spcPct val="107000"/>
                        </a:lnSpc>
                        <a:spcBef>
                          <a:spcPts val="0"/>
                        </a:spcBef>
                        <a:spcAft>
                          <a:spcPts val="0"/>
                        </a:spcAft>
                      </a:pPr>
                      <a:r>
                        <a:rPr lang="en-GB" sz="800" b="1" i="1" dirty="0">
                          <a:solidFill>
                            <a:srgbClr val="000000"/>
                          </a:solidFill>
                          <a:effectLst/>
                          <a:latin typeface="Arial" panose="020B0604020202020204" pitchFamily="34" charset="0"/>
                          <a:ea typeface="Batang" panose="02030600000101010101" pitchFamily="18" charset="-127"/>
                          <a:cs typeface="Arial" panose="020B0604020202020204" pitchFamily="34" charset="0"/>
                        </a:rPr>
                        <a:t>Morning Coffee Break</a:t>
                      </a:r>
                      <a:endParaRPr lang="en-US" sz="800" dirty="0">
                        <a:effectLst/>
                        <a:latin typeface="Arial" panose="020B0604020202020204" pitchFamily="34" charset="0"/>
                        <a:ea typeface="Times New Roman" panose="02020603050405020304" pitchFamily="18" charset="0"/>
                        <a:cs typeface="Arial" panose="020B0604020202020204" pitchFamily="34"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DEEAF6"/>
                    </a:solidFill>
                  </a:tcPr>
                </a:tc>
                <a:tc>
                  <a:txBody>
                    <a:bodyPr/>
                    <a:lstStyle/>
                    <a:p>
                      <a:pPr marL="0" marR="0" algn="ctr">
                        <a:lnSpc>
                          <a:spcPct val="107000"/>
                        </a:lnSpc>
                        <a:spcBef>
                          <a:spcPts val="0"/>
                        </a:spcBef>
                        <a:spcAft>
                          <a:spcPts val="0"/>
                        </a:spcAft>
                      </a:pPr>
                      <a:r>
                        <a:rPr lang="en-GB" sz="800" b="1" i="1" dirty="0">
                          <a:solidFill>
                            <a:srgbClr val="000000"/>
                          </a:solidFill>
                          <a:effectLst/>
                          <a:latin typeface="Arial" panose="020B0604020202020204" pitchFamily="34" charset="0"/>
                          <a:ea typeface="Batang" panose="02030600000101010101" pitchFamily="18" charset="-127"/>
                          <a:cs typeface="Arial" panose="020B0604020202020204" pitchFamily="34" charset="0"/>
                        </a:rPr>
                        <a:t>Morning Coffee Break</a:t>
                      </a:r>
                      <a:endParaRPr lang="en-US" sz="800" dirty="0">
                        <a:effectLst/>
                        <a:latin typeface="Arial" panose="020B0604020202020204" pitchFamily="34" charset="0"/>
                        <a:ea typeface="Times New Roman" panose="02020603050405020304" pitchFamily="18" charset="0"/>
                        <a:cs typeface="Arial" panose="020B0604020202020204" pitchFamily="34"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DEEAF6"/>
                    </a:solidFill>
                  </a:tcPr>
                </a:tc>
                <a:tc>
                  <a:txBody>
                    <a:bodyPr/>
                    <a:lstStyle/>
                    <a:p>
                      <a:pPr marL="0" marR="0" algn="ctr">
                        <a:lnSpc>
                          <a:spcPct val="107000"/>
                        </a:lnSpc>
                        <a:spcBef>
                          <a:spcPts val="0"/>
                        </a:spcBef>
                        <a:spcAft>
                          <a:spcPts val="0"/>
                        </a:spcAft>
                      </a:pPr>
                      <a:r>
                        <a:rPr lang="en-GB" sz="800" b="1" i="1" dirty="0">
                          <a:solidFill>
                            <a:srgbClr val="000000"/>
                          </a:solidFill>
                          <a:effectLst/>
                          <a:latin typeface="Arial" panose="020B0604020202020204" pitchFamily="34" charset="0"/>
                          <a:ea typeface="Batang" panose="02030600000101010101" pitchFamily="18" charset="-127"/>
                          <a:cs typeface="Arial" panose="020B0604020202020204" pitchFamily="34" charset="0"/>
                        </a:rPr>
                        <a:t>Morning Coffee Break</a:t>
                      </a:r>
                      <a:endParaRPr lang="en-US" sz="800" dirty="0">
                        <a:effectLst/>
                        <a:latin typeface="Arial" panose="020B0604020202020204" pitchFamily="34" charset="0"/>
                        <a:ea typeface="Times New Roman" panose="02020603050405020304" pitchFamily="18" charset="0"/>
                        <a:cs typeface="Arial" panose="020B0604020202020204" pitchFamily="34"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DEEAF6"/>
                    </a:solidFill>
                  </a:tcPr>
                </a:tc>
                <a:tc>
                  <a:txBody>
                    <a:bodyPr/>
                    <a:lstStyle/>
                    <a:p>
                      <a:pPr marL="0" marR="0" algn="ctr">
                        <a:lnSpc>
                          <a:spcPct val="107000"/>
                        </a:lnSpc>
                        <a:spcBef>
                          <a:spcPts val="0"/>
                        </a:spcBef>
                        <a:spcAft>
                          <a:spcPts val="0"/>
                        </a:spcAft>
                      </a:pPr>
                      <a:r>
                        <a:rPr lang="en-GB" sz="800" b="1" i="1">
                          <a:solidFill>
                            <a:srgbClr val="000000"/>
                          </a:solidFill>
                          <a:effectLst/>
                          <a:latin typeface="Arial" panose="020B0604020202020204" pitchFamily="34" charset="0"/>
                          <a:ea typeface="Batang" panose="02030600000101010101" pitchFamily="18" charset="-127"/>
                          <a:cs typeface="Arial" panose="020B0604020202020204" pitchFamily="34" charset="0"/>
                        </a:rPr>
                        <a:t>Morning Coffee Break</a:t>
                      </a:r>
                      <a:endParaRPr lang="en-US" sz="800">
                        <a:effectLst/>
                        <a:latin typeface="Arial" panose="020B0604020202020204" pitchFamily="34" charset="0"/>
                        <a:ea typeface="Times New Roman" panose="02020603050405020304" pitchFamily="18" charset="0"/>
                        <a:cs typeface="Arial" panose="020B0604020202020204" pitchFamily="34"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DEEAF6"/>
                    </a:solidFill>
                  </a:tcPr>
                </a:tc>
                <a:tc>
                  <a:txBody>
                    <a:bodyPr/>
                    <a:lstStyle/>
                    <a:p>
                      <a:pPr marL="0" marR="0" algn="ctr">
                        <a:lnSpc>
                          <a:spcPct val="107000"/>
                        </a:lnSpc>
                        <a:spcBef>
                          <a:spcPts val="0"/>
                        </a:spcBef>
                        <a:spcAft>
                          <a:spcPts val="0"/>
                        </a:spcAft>
                      </a:pPr>
                      <a:r>
                        <a:rPr lang="en-GB" sz="800" b="1" i="1" dirty="0">
                          <a:solidFill>
                            <a:srgbClr val="000000"/>
                          </a:solidFill>
                          <a:effectLst/>
                          <a:latin typeface="Arial" panose="020B0604020202020204" pitchFamily="34" charset="0"/>
                          <a:ea typeface="Batang" panose="02030600000101010101" pitchFamily="18" charset="-127"/>
                          <a:cs typeface="Arial" panose="020B0604020202020204" pitchFamily="34" charset="0"/>
                        </a:rPr>
                        <a:t>Morning Coffee Break</a:t>
                      </a:r>
                      <a:endParaRPr lang="en-US" sz="800" dirty="0">
                        <a:effectLst/>
                        <a:latin typeface="Arial" panose="020B0604020202020204" pitchFamily="34" charset="0"/>
                        <a:ea typeface="Times New Roman" panose="02020603050405020304" pitchFamily="18" charset="0"/>
                        <a:cs typeface="Arial" panose="020B0604020202020204" pitchFamily="34"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DEEAF6"/>
                    </a:solidFill>
                  </a:tcPr>
                </a:tc>
                <a:extLst>
                  <a:ext uri="{0D108BD9-81ED-4DB2-BD59-A6C34878D82A}">
                    <a16:rowId xmlns:a16="http://schemas.microsoft.com/office/drawing/2014/main" val="123593756"/>
                  </a:ext>
                </a:extLst>
              </a:tr>
              <a:tr h="358080">
                <a:tc>
                  <a:txBody>
                    <a:bodyPr/>
                    <a:lstStyle/>
                    <a:p>
                      <a:pPr marL="0" marR="0" algn="l">
                        <a:lnSpc>
                          <a:spcPct val="107000"/>
                        </a:lnSpc>
                        <a:spcBef>
                          <a:spcPts val="0"/>
                        </a:spcBef>
                        <a:spcAft>
                          <a:spcPts val="0"/>
                        </a:spcAft>
                      </a:pPr>
                      <a:r>
                        <a:rPr lang="en-GB" sz="1000" b="1" dirty="0">
                          <a:effectLst/>
                          <a:latin typeface="Arial" panose="020B0604020202020204" pitchFamily="34" charset="0"/>
                          <a:ea typeface="Batang" panose="02030600000101010101" pitchFamily="18" charset="-127"/>
                          <a:cs typeface="Times New Roman" panose="02020603050405020304" pitchFamily="18" charset="0"/>
                        </a:rPr>
                        <a:t>Q2 </a:t>
                      </a:r>
                    </a:p>
                    <a:p>
                      <a:pPr marL="0" marR="0" algn="l">
                        <a:lnSpc>
                          <a:spcPct val="107000"/>
                        </a:lnSpc>
                        <a:spcBef>
                          <a:spcPts val="0"/>
                        </a:spcBef>
                        <a:spcAft>
                          <a:spcPts val="0"/>
                        </a:spcAft>
                      </a:pPr>
                      <a:r>
                        <a:rPr lang="en-GB" sz="1000" b="1" dirty="0">
                          <a:effectLst/>
                          <a:latin typeface="Arial" panose="020B0604020202020204" pitchFamily="34" charset="0"/>
                          <a:ea typeface="Batang" panose="02030600000101010101" pitchFamily="18" charset="-127"/>
                          <a:cs typeface="Times New Roman" panose="02020603050405020304" pitchFamily="18" charset="0"/>
                        </a:rPr>
                        <a:t>(11:00 - 12:30)</a:t>
                      </a:r>
                      <a:endParaRPr lang="en-US" sz="11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lang="en-US" sz="800" dirty="0">
                          <a:effectLst/>
                          <a:latin typeface="Arial" panose="020B0604020202020204" pitchFamily="34" charset="0"/>
                          <a:cs typeface="Arial" panose="020B0604020202020204" pitchFamily="34" charset="0"/>
                        </a:rPr>
                        <a:t>Stream#1 (1TU)</a:t>
                      </a: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lang="en-US" sz="800" dirty="0">
                          <a:effectLst/>
                          <a:latin typeface="Arial" panose="020B0604020202020204" pitchFamily="34" charset="0"/>
                          <a:cs typeface="Arial" panose="020B0604020202020204" pitchFamily="34" charset="0"/>
                        </a:rPr>
                        <a:t>Stream#1 (1TU)</a:t>
                      </a: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lang="en-US" sz="800" dirty="0">
                          <a:effectLst/>
                          <a:latin typeface="Arial" panose="020B0604020202020204" pitchFamily="34" charset="0"/>
                          <a:cs typeface="Arial" panose="020B0604020202020204" pitchFamily="34" charset="0"/>
                        </a:rPr>
                        <a:t>Stream#1 (1TU)</a:t>
                      </a: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800" dirty="0">
                          <a:effectLst/>
                          <a:latin typeface="Arial" panose="020B0604020202020204" pitchFamily="34" charset="0"/>
                          <a:cs typeface="Arial" panose="020B0604020202020204" pitchFamily="34" charset="0"/>
                        </a:rPr>
                        <a:t>Stream#1 (1TU)</a:t>
                      </a:r>
                      <a:endParaRPr lang="en-US" sz="800" dirty="0">
                        <a:effectLst/>
                        <a:latin typeface="Arial" panose="020B0604020202020204" pitchFamily="34" charset="0"/>
                        <a:ea typeface="Times New Roman" panose="02020603050405020304" pitchFamily="18" charset="0"/>
                        <a:cs typeface="Arial" panose="020B0604020202020204" pitchFamily="34"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altLang="zh-CN" sz="800" kern="1200" dirty="0">
                          <a:solidFill>
                            <a:schemeClr val="tx1"/>
                          </a:solidFill>
                          <a:effectLst/>
                          <a:latin typeface="Arial" panose="020B0604020202020204" pitchFamily="34" charset="0"/>
                          <a:ea typeface="+mn-ea"/>
                          <a:cs typeface="Arial" panose="020B0604020202020204" pitchFamily="34" charset="0"/>
                        </a:rPr>
                        <a:t>Closing plenary </a:t>
                      </a:r>
                      <a:endParaRPr lang="en-US" sz="800" dirty="0">
                        <a:effectLst/>
                        <a:latin typeface="Arial" panose="020B0604020202020204" pitchFamily="34" charset="0"/>
                        <a:ea typeface="Times New Roman" panose="02020603050405020304" pitchFamily="18" charset="0"/>
                        <a:cs typeface="Arial" panose="020B0604020202020204" pitchFamily="34"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55733211"/>
                  </a:ext>
                </a:extLst>
              </a:tr>
              <a:tr h="204384">
                <a:tc>
                  <a:txBody>
                    <a:bodyPr/>
                    <a:lstStyle/>
                    <a:p>
                      <a:pPr marL="0" marR="0" algn="l">
                        <a:lnSpc>
                          <a:spcPct val="107000"/>
                        </a:lnSpc>
                        <a:spcBef>
                          <a:spcPts val="0"/>
                        </a:spcBef>
                        <a:spcAft>
                          <a:spcPts val="0"/>
                        </a:spcAft>
                      </a:pPr>
                      <a:r>
                        <a:rPr lang="en-GB" sz="1000" b="1" dirty="0">
                          <a:solidFill>
                            <a:srgbClr val="000000"/>
                          </a:solidFill>
                          <a:effectLst/>
                          <a:latin typeface="Arial" panose="020B0604020202020204" pitchFamily="34" charset="0"/>
                          <a:ea typeface="Batang" panose="02030600000101010101" pitchFamily="18" charset="-127"/>
                          <a:cs typeface="Times New Roman" panose="02020603050405020304" pitchFamily="18" charset="0"/>
                        </a:rPr>
                        <a:t>12:30 - 14:00</a:t>
                      </a:r>
                      <a:endParaRPr lang="en-US" sz="11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DEEAF6"/>
                    </a:solidFill>
                  </a:tcPr>
                </a:tc>
                <a:tc>
                  <a:txBody>
                    <a:bodyPr/>
                    <a:lstStyle/>
                    <a:p>
                      <a:pPr marL="0" marR="0" algn="ctr">
                        <a:lnSpc>
                          <a:spcPct val="107000"/>
                        </a:lnSpc>
                        <a:spcBef>
                          <a:spcPts val="0"/>
                        </a:spcBef>
                        <a:spcAft>
                          <a:spcPts val="0"/>
                        </a:spcAft>
                      </a:pPr>
                      <a:r>
                        <a:rPr lang="en-GB" sz="800" b="1" i="1">
                          <a:solidFill>
                            <a:srgbClr val="000000"/>
                          </a:solidFill>
                          <a:effectLst/>
                          <a:latin typeface="Arial" panose="020B0604020202020204" pitchFamily="34" charset="0"/>
                          <a:ea typeface="Batang" panose="02030600000101010101" pitchFamily="18" charset="-127"/>
                          <a:cs typeface="Arial" panose="020B0604020202020204" pitchFamily="34" charset="0"/>
                        </a:rPr>
                        <a:t>Lunch</a:t>
                      </a:r>
                      <a:endParaRPr lang="en-US" sz="800">
                        <a:effectLst/>
                        <a:latin typeface="Arial" panose="020B0604020202020204" pitchFamily="34" charset="0"/>
                        <a:ea typeface="Times New Roman" panose="02020603050405020304" pitchFamily="18" charset="0"/>
                        <a:cs typeface="Arial" panose="020B0604020202020204" pitchFamily="34"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DEEAF6"/>
                    </a:solidFill>
                  </a:tcPr>
                </a:tc>
                <a:tc>
                  <a:txBody>
                    <a:bodyPr/>
                    <a:lstStyle/>
                    <a:p>
                      <a:pPr marL="0" marR="0" algn="ctr">
                        <a:lnSpc>
                          <a:spcPct val="107000"/>
                        </a:lnSpc>
                        <a:spcBef>
                          <a:spcPts val="0"/>
                        </a:spcBef>
                        <a:spcAft>
                          <a:spcPts val="0"/>
                        </a:spcAft>
                      </a:pPr>
                      <a:r>
                        <a:rPr lang="en-GB" sz="800" b="1" i="1">
                          <a:solidFill>
                            <a:srgbClr val="000000"/>
                          </a:solidFill>
                          <a:effectLst/>
                          <a:latin typeface="Arial" panose="020B0604020202020204" pitchFamily="34" charset="0"/>
                          <a:ea typeface="Batang" panose="02030600000101010101" pitchFamily="18" charset="-127"/>
                          <a:cs typeface="Arial" panose="020B0604020202020204" pitchFamily="34" charset="0"/>
                        </a:rPr>
                        <a:t>Lunch</a:t>
                      </a:r>
                      <a:endParaRPr lang="en-US" sz="800">
                        <a:effectLst/>
                        <a:latin typeface="Arial" panose="020B0604020202020204" pitchFamily="34" charset="0"/>
                        <a:ea typeface="Times New Roman" panose="02020603050405020304" pitchFamily="18" charset="0"/>
                        <a:cs typeface="Arial" panose="020B0604020202020204" pitchFamily="34"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DEEAF6"/>
                    </a:solidFill>
                  </a:tcPr>
                </a:tc>
                <a:tc>
                  <a:txBody>
                    <a:bodyPr/>
                    <a:lstStyle/>
                    <a:p>
                      <a:pPr marL="0" marR="0" algn="ctr">
                        <a:lnSpc>
                          <a:spcPct val="107000"/>
                        </a:lnSpc>
                        <a:spcBef>
                          <a:spcPts val="0"/>
                        </a:spcBef>
                        <a:spcAft>
                          <a:spcPts val="0"/>
                        </a:spcAft>
                      </a:pPr>
                      <a:r>
                        <a:rPr lang="en-GB" sz="800" b="1" i="1" dirty="0">
                          <a:solidFill>
                            <a:srgbClr val="000000"/>
                          </a:solidFill>
                          <a:effectLst/>
                          <a:latin typeface="Arial" panose="020B0604020202020204" pitchFamily="34" charset="0"/>
                          <a:ea typeface="Batang" panose="02030600000101010101" pitchFamily="18" charset="-127"/>
                          <a:cs typeface="Arial" panose="020B0604020202020204" pitchFamily="34" charset="0"/>
                        </a:rPr>
                        <a:t>Lunch</a:t>
                      </a:r>
                      <a:endParaRPr lang="en-US" sz="800" dirty="0">
                        <a:effectLst/>
                        <a:latin typeface="Arial" panose="020B0604020202020204" pitchFamily="34" charset="0"/>
                        <a:ea typeface="Times New Roman" panose="02020603050405020304" pitchFamily="18" charset="0"/>
                        <a:cs typeface="Arial" panose="020B0604020202020204" pitchFamily="34"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DEEAF6"/>
                    </a:solidFill>
                  </a:tcPr>
                </a:tc>
                <a:tc>
                  <a:txBody>
                    <a:bodyPr/>
                    <a:lstStyle/>
                    <a:p>
                      <a:pPr marL="0" marR="0" algn="ctr">
                        <a:lnSpc>
                          <a:spcPct val="107000"/>
                        </a:lnSpc>
                        <a:spcBef>
                          <a:spcPts val="0"/>
                        </a:spcBef>
                        <a:spcAft>
                          <a:spcPts val="0"/>
                        </a:spcAft>
                      </a:pPr>
                      <a:r>
                        <a:rPr lang="en-GB" sz="800" b="1" i="1">
                          <a:solidFill>
                            <a:srgbClr val="000000"/>
                          </a:solidFill>
                          <a:effectLst/>
                          <a:latin typeface="Arial" panose="020B0604020202020204" pitchFamily="34" charset="0"/>
                          <a:ea typeface="Batang" panose="02030600000101010101" pitchFamily="18" charset="-127"/>
                          <a:cs typeface="Arial" panose="020B0604020202020204" pitchFamily="34" charset="0"/>
                        </a:rPr>
                        <a:t>Lunch</a:t>
                      </a:r>
                      <a:endParaRPr lang="en-US" sz="800">
                        <a:effectLst/>
                        <a:latin typeface="Arial" panose="020B0604020202020204" pitchFamily="34" charset="0"/>
                        <a:ea typeface="Times New Roman" panose="02020603050405020304" pitchFamily="18" charset="0"/>
                        <a:cs typeface="Arial" panose="020B0604020202020204" pitchFamily="34"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DEEAF6"/>
                    </a:solidFill>
                  </a:tcPr>
                </a:tc>
                <a:tc>
                  <a:txBody>
                    <a:bodyPr/>
                    <a:lstStyle/>
                    <a:p>
                      <a:pPr marL="0" marR="0" algn="ctr">
                        <a:lnSpc>
                          <a:spcPct val="107000"/>
                        </a:lnSpc>
                        <a:spcBef>
                          <a:spcPts val="0"/>
                        </a:spcBef>
                        <a:spcAft>
                          <a:spcPts val="0"/>
                        </a:spcAft>
                      </a:pPr>
                      <a:r>
                        <a:rPr lang="en-GB" sz="800" b="1" i="1">
                          <a:solidFill>
                            <a:srgbClr val="000000"/>
                          </a:solidFill>
                          <a:effectLst/>
                          <a:latin typeface="Arial" panose="020B0604020202020204" pitchFamily="34" charset="0"/>
                          <a:ea typeface="Batang" panose="02030600000101010101" pitchFamily="18" charset="-127"/>
                          <a:cs typeface="Arial" panose="020B0604020202020204" pitchFamily="34" charset="0"/>
                        </a:rPr>
                        <a:t>Lunch</a:t>
                      </a:r>
                      <a:endParaRPr lang="en-US" sz="800">
                        <a:effectLst/>
                        <a:latin typeface="Arial" panose="020B0604020202020204" pitchFamily="34" charset="0"/>
                        <a:ea typeface="Times New Roman" panose="02020603050405020304" pitchFamily="18" charset="0"/>
                        <a:cs typeface="Arial" panose="020B0604020202020204" pitchFamily="34"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DEEAF6"/>
                    </a:solidFill>
                  </a:tcPr>
                </a:tc>
                <a:extLst>
                  <a:ext uri="{0D108BD9-81ED-4DB2-BD59-A6C34878D82A}">
                    <a16:rowId xmlns:a16="http://schemas.microsoft.com/office/drawing/2014/main" val="4227268007"/>
                  </a:ext>
                </a:extLst>
              </a:tr>
              <a:tr h="358080">
                <a:tc>
                  <a:txBody>
                    <a:bodyPr/>
                    <a:lstStyle/>
                    <a:p>
                      <a:pPr marL="0" marR="0" algn="l">
                        <a:lnSpc>
                          <a:spcPct val="107000"/>
                        </a:lnSpc>
                        <a:spcBef>
                          <a:spcPts val="0"/>
                        </a:spcBef>
                        <a:spcAft>
                          <a:spcPts val="0"/>
                        </a:spcAft>
                      </a:pPr>
                      <a:r>
                        <a:rPr lang="en-GB" sz="1000" b="1" dirty="0">
                          <a:effectLst/>
                          <a:latin typeface="Arial" panose="020B0604020202020204" pitchFamily="34" charset="0"/>
                          <a:ea typeface="Batang" panose="02030600000101010101" pitchFamily="18" charset="-127"/>
                          <a:cs typeface="Times New Roman" panose="02020603050405020304" pitchFamily="18" charset="0"/>
                        </a:rPr>
                        <a:t>Q3</a:t>
                      </a:r>
                    </a:p>
                    <a:p>
                      <a:pPr marL="0" marR="0" algn="l">
                        <a:lnSpc>
                          <a:spcPct val="107000"/>
                        </a:lnSpc>
                        <a:spcBef>
                          <a:spcPts val="0"/>
                        </a:spcBef>
                        <a:spcAft>
                          <a:spcPts val="0"/>
                        </a:spcAft>
                      </a:pPr>
                      <a:r>
                        <a:rPr lang="en-GB" sz="1000" b="1" dirty="0">
                          <a:effectLst/>
                          <a:latin typeface="Arial" panose="020B0604020202020204" pitchFamily="34" charset="0"/>
                          <a:ea typeface="Batang" panose="02030600000101010101" pitchFamily="18" charset="-127"/>
                          <a:cs typeface="Times New Roman" panose="02020603050405020304" pitchFamily="18" charset="0"/>
                        </a:rPr>
                        <a:t>(14:00 - 15:30)</a:t>
                      </a:r>
                      <a:endParaRPr lang="en-US" sz="11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lang="en-US" sz="800" dirty="0">
                          <a:effectLst/>
                          <a:latin typeface="Arial" panose="020B0604020202020204" pitchFamily="34" charset="0"/>
                          <a:cs typeface="Arial" panose="020B0604020202020204" pitchFamily="34" charset="0"/>
                        </a:rPr>
                        <a:t>Stream#1 (1TU)</a:t>
                      </a: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lang="en-US" sz="800" dirty="0">
                          <a:effectLst/>
                          <a:latin typeface="Arial" panose="020B0604020202020204" pitchFamily="34" charset="0"/>
                          <a:cs typeface="Arial" panose="020B0604020202020204" pitchFamily="34" charset="0"/>
                        </a:rPr>
                        <a:t>Stream#1 (1TU)</a:t>
                      </a: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lang="en-US" sz="800" dirty="0">
                          <a:effectLst/>
                          <a:latin typeface="Arial" panose="020B0604020202020204" pitchFamily="34" charset="0"/>
                          <a:cs typeface="Arial" panose="020B0604020202020204" pitchFamily="34" charset="0"/>
                        </a:rPr>
                        <a:t>Stream#1 (1TU)</a:t>
                      </a: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800" dirty="0">
                          <a:effectLst/>
                          <a:latin typeface="Arial" panose="020B0604020202020204" pitchFamily="34" charset="0"/>
                          <a:cs typeface="Arial" panose="020B0604020202020204" pitchFamily="34" charset="0"/>
                        </a:rPr>
                        <a:t>Stream#1 (1TU)</a:t>
                      </a:r>
                      <a:endParaRPr lang="en-US" sz="800" dirty="0">
                        <a:effectLst/>
                        <a:latin typeface="Arial" panose="020B0604020202020204" pitchFamily="34" charset="0"/>
                        <a:ea typeface="Times New Roman" panose="02020603050405020304" pitchFamily="18" charset="0"/>
                        <a:cs typeface="Arial" panose="020B0604020202020204" pitchFamily="34"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altLang="zh-CN" sz="800" kern="1200" dirty="0">
                          <a:solidFill>
                            <a:schemeClr val="tx1"/>
                          </a:solidFill>
                          <a:effectLst/>
                          <a:latin typeface="Arial" panose="020B0604020202020204" pitchFamily="34" charset="0"/>
                          <a:ea typeface="+mn-ea"/>
                          <a:cs typeface="Arial" panose="020B0604020202020204" pitchFamily="34" charset="0"/>
                        </a:rPr>
                        <a:t>Closing plenary </a:t>
                      </a:r>
                      <a:endParaRPr lang="en-US" sz="800" dirty="0">
                        <a:effectLst/>
                        <a:latin typeface="Arial" panose="020B0604020202020204" pitchFamily="34" charset="0"/>
                        <a:ea typeface="Times New Roman" panose="02020603050405020304" pitchFamily="18" charset="0"/>
                        <a:cs typeface="Arial" panose="020B0604020202020204" pitchFamily="34"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382675116"/>
                  </a:ext>
                </a:extLst>
              </a:tr>
              <a:tr h="235265">
                <a:tc>
                  <a:txBody>
                    <a:bodyPr/>
                    <a:lstStyle/>
                    <a:p>
                      <a:pPr marL="0" marR="0" algn="l">
                        <a:lnSpc>
                          <a:spcPct val="107000"/>
                        </a:lnSpc>
                        <a:spcBef>
                          <a:spcPts val="0"/>
                        </a:spcBef>
                        <a:spcAft>
                          <a:spcPts val="0"/>
                        </a:spcAft>
                      </a:pPr>
                      <a:r>
                        <a:rPr lang="en-GB" sz="1000" b="1" dirty="0">
                          <a:solidFill>
                            <a:srgbClr val="000000"/>
                          </a:solidFill>
                          <a:effectLst/>
                          <a:latin typeface="Arial" panose="020B0604020202020204" pitchFamily="34" charset="0"/>
                          <a:ea typeface="Batang" panose="02030600000101010101" pitchFamily="18" charset="-127"/>
                          <a:cs typeface="Times New Roman" panose="02020603050405020304" pitchFamily="18" charset="0"/>
                        </a:rPr>
                        <a:t>15:30 - 16:00</a:t>
                      </a:r>
                      <a:endParaRPr lang="en-US" sz="11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DEEAF6"/>
                    </a:solidFill>
                  </a:tcPr>
                </a:tc>
                <a:tc>
                  <a:txBody>
                    <a:bodyPr/>
                    <a:lstStyle/>
                    <a:p>
                      <a:pPr marL="0" marR="0" algn="ctr">
                        <a:lnSpc>
                          <a:spcPct val="107000"/>
                        </a:lnSpc>
                        <a:spcBef>
                          <a:spcPts val="0"/>
                        </a:spcBef>
                        <a:spcAft>
                          <a:spcPts val="0"/>
                        </a:spcAft>
                      </a:pPr>
                      <a:r>
                        <a:rPr lang="en-GB" sz="800" b="1" i="1" dirty="0">
                          <a:solidFill>
                            <a:srgbClr val="000000"/>
                          </a:solidFill>
                          <a:effectLst/>
                          <a:latin typeface="Arial" panose="020B0604020202020204" pitchFamily="34" charset="0"/>
                          <a:ea typeface="Batang" panose="02030600000101010101" pitchFamily="18" charset="-127"/>
                          <a:cs typeface="Arial" panose="020B0604020202020204" pitchFamily="34" charset="0"/>
                        </a:rPr>
                        <a:t>Afternoon Coffee Break</a:t>
                      </a:r>
                      <a:endParaRPr lang="en-US" sz="800" dirty="0">
                        <a:effectLst/>
                        <a:latin typeface="Arial" panose="020B0604020202020204" pitchFamily="34" charset="0"/>
                        <a:ea typeface="Times New Roman" panose="02020603050405020304" pitchFamily="18" charset="0"/>
                        <a:cs typeface="Arial" panose="020B0604020202020204" pitchFamily="34"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DEEAF6"/>
                    </a:solidFill>
                  </a:tcPr>
                </a:tc>
                <a:tc>
                  <a:txBody>
                    <a:bodyPr/>
                    <a:lstStyle/>
                    <a:p>
                      <a:pPr marL="0" marR="0" algn="ctr">
                        <a:lnSpc>
                          <a:spcPct val="107000"/>
                        </a:lnSpc>
                        <a:spcBef>
                          <a:spcPts val="0"/>
                        </a:spcBef>
                        <a:spcAft>
                          <a:spcPts val="0"/>
                        </a:spcAft>
                      </a:pPr>
                      <a:r>
                        <a:rPr lang="en-GB" sz="800" b="1" i="1" dirty="0">
                          <a:solidFill>
                            <a:srgbClr val="000000"/>
                          </a:solidFill>
                          <a:effectLst/>
                          <a:latin typeface="Arial" panose="020B0604020202020204" pitchFamily="34" charset="0"/>
                          <a:ea typeface="Batang" panose="02030600000101010101" pitchFamily="18" charset="-127"/>
                          <a:cs typeface="Arial" panose="020B0604020202020204" pitchFamily="34" charset="0"/>
                        </a:rPr>
                        <a:t>Afternoon Coffee Break</a:t>
                      </a:r>
                      <a:endParaRPr lang="en-US" sz="800" dirty="0">
                        <a:effectLst/>
                        <a:latin typeface="Arial" panose="020B0604020202020204" pitchFamily="34" charset="0"/>
                        <a:ea typeface="Times New Roman" panose="02020603050405020304" pitchFamily="18" charset="0"/>
                        <a:cs typeface="Arial" panose="020B0604020202020204" pitchFamily="34"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DEEAF6"/>
                    </a:solidFill>
                  </a:tcPr>
                </a:tc>
                <a:tc>
                  <a:txBody>
                    <a:bodyPr/>
                    <a:lstStyle/>
                    <a:p>
                      <a:pPr marL="0" marR="0" algn="ctr">
                        <a:lnSpc>
                          <a:spcPct val="107000"/>
                        </a:lnSpc>
                        <a:spcBef>
                          <a:spcPts val="0"/>
                        </a:spcBef>
                        <a:spcAft>
                          <a:spcPts val="0"/>
                        </a:spcAft>
                      </a:pPr>
                      <a:r>
                        <a:rPr lang="en-GB" sz="800" b="1" i="1" dirty="0">
                          <a:solidFill>
                            <a:srgbClr val="000000"/>
                          </a:solidFill>
                          <a:effectLst/>
                          <a:latin typeface="Arial" panose="020B0604020202020204" pitchFamily="34" charset="0"/>
                          <a:ea typeface="Batang" panose="02030600000101010101" pitchFamily="18" charset="-127"/>
                          <a:cs typeface="Arial" panose="020B0604020202020204" pitchFamily="34" charset="0"/>
                        </a:rPr>
                        <a:t>Afternoon Coffee Break</a:t>
                      </a:r>
                      <a:endParaRPr lang="en-US" sz="800" dirty="0">
                        <a:effectLst/>
                        <a:latin typeface="Arial" panose="020B0604020202020204" pitchFamily="34" charset="0"/>
                        <a:ea typeface="Times New Roman" panose="02020603050405020304" pitchFamily="18" charset="0"/>
                        <a:cs typeface="Arial" panose="020B0604020202020204" pitchFamily="34"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DEEAF6"/>
                    </a:solidFill>
                  </a:tcPr>
                </a:tc>
                <a:tc>
                  <a:txBody>
                    <a:bodyPr/>
                    <a:lstStyle/>
                    <a:p>
                      <a:pPr marL="0" marR="0" algn="ctr">
                        <a:lnSpc>
                          <a:spcPct val="107000"/>
                        </a:lnSpc>
                        <a:spcBef>
                          <a:spcPts val="0"/>
                        </a:spcBef>
                        <a:spcAft>
                          <a:spcPts val="0"/>
                        </a:spcAft>
                      </a:pPr>
                      <a:r>
                        <a:rPr lang="en-GB" sz="800" b="1" i="1" dirty="0">
                          <a:solidFill>
                            <a:srgbClr val="000000"/>
                          </a:solidFill>
                          <a:effectLst/>
                          <a:latin typeface="Arial" panose="020B0604020202020204" pitchFamily="34" charset="0"/>
                          <a:ea typeface="Batang" panose="02030600000101010101" pitchFamily="18" charset="-127"/>
                          <a:cs typeface="Arial" panose="020B0604020202020204" pitchFamily="34" charset="0"/>
                        </a:rPr>
                        <a:t>Afternoon Coffee Break</a:t>
                      </a:r>
                      <a:endParaRPr lang="en-US" sz="800" dirty="0">
                        <a:effectLst/>
                        <a:latin typeface="Arial" panose="020B0604020202020204" pitchFamily="34" charset="0"/>
                        <a:ea typeface="Times New Roman" panose="02020603050405020304" pitchFamily="18" charset="0"/>
                        <a:cs typeface="Arial" panose="020B0604020202020204" pitchFamily="34"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DEEAF6"/>
                    </a:solidFill>
                  </a:tcPr>
                </a:tc>
                <a:tc>
                  <a:txBody>
                    <a:bodyPr/>
                    <a:lstStyle/>
                    <a:p>
                      <a:pPr marL="0" marR="0" algn="ctr">
                        <a:lnSpc>
                          <a:spcPct val="107000"/>
                        </a:lnSpc>
                        <a:spcBef>
                          <a:spcPts val="0"/>
                        </a:spcBef>
                        <a:spcAft>
                          <a:spcPts val="0"/>
                        </a:spcAft>
                      </a:pPr>
                      <a:r>
                        <a:rPr lang="en-GB" sz="800" b="1" i="1" dirty="0">
                          <a:solidFill>
                            <a:srgbClr val="000000"/>
                          </a:solidFill>
                          <a:effectLst/>
                          <a:latin typeface="Arial" panose="020B0604020202020204" pitchFamily="34" charset="0"/>
                          <a:ea typeface="Batang" panose="02030600000101010101" pitchFamily="18" charset="-127"/>
                          <a:cs typeface="Arial" panose="020B0604020202020204" pitchFamily="34" charset="0"/>
                        </a:rPr>
                        <a:t>Afternoon Coffee Break</a:t>
                      </a:r>
                      <a:endParaRPr lang="en-US" sz="800" dirty="0">
                        <a:effectLst/>
                        <a:latin typeface="Arial" panose="020B0604020202020204" pitchFamily="34" charset="0"/>
                        <a:ea typeface="Times New Roman" panose="02020603050405020304" pitchFamily="18" charset="0"/>
                        <a:cs typeface="Arial" panose="020B0604020202020204" pitchFamily="34"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DEEAF6"/>
                    </a:solidFill>
                  </a:tcPr>
                </a:tc>
                <a:extLst>
                  <a:ext uri="{0D108BD9-81ED-4DB2-BD59-A6C34878D82A}">
                    <a16:rowId xmlns:a16="http://schemas.microsoft.com/office/drawing/2014/main" val="3347987309"/>
                  </a:ext>
                </a:extLst>
              </a:tr>
              <a:tr h="494437">
                <a:tc>
                  <a:txBody>
                    <a:bodyPr/>
                    <a:lstStyle/>
                    <a:p>
                      <a:pPr marL="0" marR="0" algn="l">
                        <a:lnSpc>
                          <a:spcPct val="107000"/>
                        </a:lnSpc>
                        <a:spcBef>
                          <a:spcPts val="0"/>
                        </a:spcBef>
                        <a:spcAft>
                          <a:spcPts val="0"/>
                        </a:spcAft>
                      </a:pPr>
                      <a:r>
                        <a:rPr lang="en-GB" sz="1000" b="1" dirty="0">
                          <a:effectLst/>
                          <a:latin typeface="Arial" panose="020B0604020202020204" pitchFamily="34" charset="0"/>
                          <a:ea typeface="Batang" panose="02030600000101010101" pitchFamily="18" charset="-127"/>
                          <a:cs typeface="Times New Roman" panose="02020603050405020304" pitchFamily="18" charset="0"/>
                        </a:rPr>
                        <a:t>Q4</a:t>
                      </a:r>
                    </a:p>
                    <a:p>
                      <a:pPr marL="0" marR="0" algn="l">
                        <a:lnSpc>
                          <a:spcPct val="107000"/>
                        </a:lnSpc>
                        <a:spcBef>
                          <a:spcPts val="0"/>
                        </a:spcBef>
                        <a:spcAft>
                          <a:spcPts val="0"/>
                        </a:spcAft>
                      </a:pPr>
                      <a:r>
                        <a:rPr lang="en-GB" sz="1000" b="1" dirty="0">
                          <a:effectLst/>
                          <a:latin typeface="Arial" panose="020B0604020202020204" pitchFamily="34" charset="0"/>
                          <a:ea typeface="Batang" panose="02030600000101010101" pitchFamily="18" charset="-127"/>
                          <a:cs typeface="Times New Roman" panose="02020603050405020304" pitchFamily="18" charset="0"/>
                        </a:rPr>
                        <a:t>(16:00 - 17:30)</a:t>
                      </a:r>
                      <a:endParaRPr lang="en-US" sz="11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lang="en-US" sz="800" dirty="0">
                          <a:effectLst/>
                          <a:latin typeface="Arial" panose="020B0604020202020204" pitchFamily="34" charset="0"/>
                          <a:cs typeface="Arial" panose="020B0604020202020204" pitchFamily="34" charset="0"/>
                        </a:rPr>
                        <a:t>Stream#1 (1TU)</a:t>
                      </a: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lang="en-US" sz="800" dirty="0">
                          <a:effectLst/>
                          <a:latin typeface="Arial" panose="020B0604020202020204" pitchFamily="34" charset="0"/>
                          <a:cs typeface="Arial" panose="020B0604020202020204" pitchFamily="34" charset="0"/>
                        </a:rPr>
                        <a:t>Stream#1 (1TU)</a:t>
                      </a: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800" dirty="0">
                          <a:effectLst/>
                          <a:latin typeface="Arial" panose="020B0604020202020204" pitchFamily="34" charset="0"/>
                          <a:cs typeface="Arial" panose="020B0604020202020204" pitchFamily="34" charset="0"/>
                        </a:rPr>
                        <a:t>Stream#1 (1TU)</a:t>
                      </a: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defTabSz="1219170" rtl="0" eaLnBrk="1" latinLnBrk="0" hangingPunct="1">
                        <a:lnSpc>
                          <a:spcPct val="107000"/>
                        </a:lnSpc>
                        <a:spcBef>
                          <a:spcPts val="0"/>
                        </a:spcBef>
                        <a:spcAft>
                          <a:spcPts val="0"/>
                        </a:spcAft>
                      </a:pPr>
                      <a:r>
                        <a:rPr lang="en-US" altLang="zh-CN" sz="800" i="1" dirty="0">
                          <a:effectLst/>
                          <a:highlight>
                            <a:srgbClr val="C1E442"/>
                          </a:highlight>
                          <a:latin typeface="Arial" panose="020B0604020202020204" pitchFamily="34" charset="0"/>
                          <a:ea typeface="Times New Roman" panose="02020603050405020304" pitchFamily="18" charset="0"/>
                          <a:cs typeface="Arial" panose="020B0604020202020204" pitchFamily="34" charset="0"/>
                        </a:rPr>
                        <a:t>Revision session</a:t>
                      </a:r>
                      <a:endParaRPr lang="en-US" sz="800" kern="1200" dirty="0">
                        <a:solidFill>
                          <a:schemeClr val="tx1"/>
                        </a:solidFill>
                        <a:effectLst/>
                        <a:highlight>
                          <a:srgbClr val="C1E442"/>
                        </a:highlight>
                        <a:latin typeface="Arial" panose="020B0604020202020204" pitchFamily="34" charset="0"/>
                        <a:ea typeface="+mn-ea"/>
                        <a:cs typeface="Arial" panose="020B0604020202020204" pitchFamily="34"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altLang="zh-CN" sz="800" kern="1200" dirty="0">
                          <a:solidFill>
                            <a:schemeClr val="tx1"/>
                          </a:solidFill>
                          <a:effectLst/>
                          <a:latin typeface="Arial" panose="020B0604020202020204" pitchFamily="34" charset="0"/>
                          <a:ea typeface="+mn-ea"/>
                          <a:cs typeface="Arial" panose="020B0604020202020204" pitchFamily="34" charset="0"/>
                        </a:rPr>
                        <a:t>Closing plenary </a:t>
                      </a:r>
                      <a:endParaRPr lang="en-US" sz="800" dirty="0">
                        <a:effectLst/>
                        <a:latin typeface="Arial" panose="020B0604020202020204" pitchFamily="34" charset="0"/>
                        <a:ea typeface="Times New Roman" panose="02020603050405020304" pitchFamily="18" charset="0"/>
                        <a:cs typeface="Arial" panose="020B0604020202020204" pitchFamily="34"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980856872"/>
                  </a:ext>
                </a:extLst>
              </a:tr>
              <a:tr h="240565">
                <a:tc>
                  <a:txBody>
                    <a:bodyPr/>
                    <a:lstStyle/>
                    <a:p>
                      <a:pPr marL="0" marR="0" algn="l">
                        <a:lnSpc>
                          <a:spcPct val="107000"/>
                        </a:lnSpc>
                        <a:spcBef>
                          <a:spcPts val="0"/>
                        </a:spcBef>
                        <a:spcAft>
                          <a:spcPts val="0"/>
                        </a:spcAft>
                      </a:pPr>
                      <a:r>
                        <a:rPr lang="en-GB" sz="1000" b="1" dirty="0">
                          <a:solidFill>
                            <a:srgbClr val="000000"/>
                          </a:solidFill>
                          <a:effectLst/>
                          <a:latin typeface="Arial" panose="020B0604020202020204" pitchFamily="34" charset="0"/>
                          <a:ea typeface="Batang" panose="02030600000101010101" pitchFamily="18" charset="-127"/>
                          <a:cs typeface="Times New Roman" panose="02020603050405020304" pitchFamily="18" charset="0"/>
                        </a:rPr>
                        <a:t>17:30 - 17:40</a:t>
                      </a:r>
                      <a:endParaRPr lang="en-US" sz="11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marL="0" marR="0" algn="ctr">
                        <a:lnSpc>
                          <a:spcPct val="107000"/>
                        </a:lnSpc>
                        <a:spcBef>
                          <a:spcPts val="0"/>
                        </a:spcBef>
                        <a:spcAft>
                          <a:spcPts val="0"/>
                        </a:spcAft>
                      </a:pPr>
                      <a:r>
                        <a:rPr lang="en-GB" sz="800" b="1" i="1" dirty="0">
                          <a:solidFill>
                            <a:srgbClr val="000000"/>
                          </a:solidFill>
                          <a:effectLst/>
                          <a:latin typeface="Arial" panose="020B0604020202020204" pitchFamily="34" charset="0"/>
                          <a:ea typeface="Batang" panose="02030600000101010101" pitchFamily="18" charset="-127"/>
                          <a:cs typeface="Arial" panose="020B0604020202020204" pitchFamily="34" charset="0"/>
                        </a:rPr>
                        <a:t>Break</a:t>
                      </a:r>
                      <a:endParaRPr lang="en-US" sz="800" dirty="0">
                        <a:effectLst/>
                        <a:latin typeface="Arial" panose="020B0604020202020204" pitchFamily="34" charset="0"/>
                        <a:ea typeface="Times New Roman" panose="02020603050405020304" pitchFamily="18" charset="0"/>
                        <a:cs typeface="Arial" panose="020B0604020202020204" pitchFamily="34"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marL="0" marR="0" algn="ctr">
                        <a:lnSpc>
                          <a:spcPct val="107000"/>
                        </a:lnSpc>
                        <a:spcBef>
                          <a:spcPts val="0"/>
                        </a:spcBef>
                        <a:spcAft>
                          <a:spcPts val="0"/>
                        </a:spcAft>
                      </a:pPr>
                      <a:r>
                        <a:rPr lang="en-GB" sz="800" b="1" i="1" dirty="0">
                          <a:solidFill>
                            <a:srgbClr val="000000"/>
                          </a:solidFill>
                          <a:effectLst/>
                          <a:latin typeface="Arial" panose="020B0604020202020204" pitchFamily="34" charset="0"/>
                          <a:ea typeface="Batang" panose="02030600000101010101" pitchFamily="18" charset="-127"/>
                          <a:cs typeface="Arial" panose="020B0604020202020204" pitchFamily="34" charset="0"/>
                        </a:rPr>
                        <a:t>Break</a:t>
                      </a:r>
                      <a:endParaRPr lang="en-US" sz="800" dirty="0">
                        <a:effectLst/>
                        <a:latin typeface="Arial" panose="020B0604020202020204" pitchFamily="34" charset="0"/>
                        <a:ea typeface="Times New Roman" panose="02020603050405020304" pitchFamily="18" charset="0"/>
                        <a:cs typeface="Arial" panose="020B0604020202020204" pitchFamily="34"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marL="0" marR="0" algn="ctr">
                        <a:lnSpc>
                          <a:spcPct val="107000"/>
                        </a:lnSpc>
                        <a:spcBef>
                          <a:spcPts val="0"/>
                        </a:spcBef>
                        <a:spcAft>
                          <a:spcPts val="0"/>
                        </a:spcAft>
                      </a:pPr>
                      <a:r>
                        <a:rPr lang="en-GB" sz="800" b="1" i="1" dirty="0">
                          <a:solidFill>
                            <a:srgbClr val="000000"/>
                          </a:solidFill>
                          <a:effectLst/>
                          <a:latin typeface="Arial" panose="020B0604020202020204" pitchFamily="34" charset="0"/>
                          <a:ea typeface="Batang" panose="02030600000101010101" pitchFamily="18" charset="-127"/>
                          <a:cs typeface="Arial" panose="020B0604020202020204" pitchFamily="34" charset="0"/>
                        </a:rPr>
                        <a:t>Break</a:t>
                      </a:r>
                      <a:endParaRPr lang="en-US" sz="800" dirty="0">
                        <a:effectLst/>
                        <a:latin typeface="Arial" panose="020B0604020202020204" pitchFamily="34" charset="0"/>
                        <a:ea typeface="Times New Roman" panose="02020603050405020304" pitchFamily="18" charset="0"/>
                        <a:cs typeface="Arial" panose="020B0604020202020204" pitchFamily="34"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marL="0" marR="0" algn="ctr">
                        <a:lnSpc>
                          <a:spcPct val="107000"/>
                        </a:lnSpc>
                        <a:spcBef>
                          <a:spcPts val="0"/>
                        </a:spcBef>
                        <a:spcAft>
                          <a:spcPts val="0"/>
                        </a:spcAft>
                      </a:pPr>
                      <a:r>
                        <a:rPr lang="en-GB" sz="800" b="1" i="1" dirty="0">
                          <a:solidFill>
                            <a:srgbClr val="000000"/>
                          </a:solidFill>
                          <a:effectLst/>
                          <a:latin typeface="Arial" panose="020B0604020202020204" pitchFamily="34" charset="0"/>
                          <a:ea typeface="Batang" panose="02030600000101010101" pitchFamily="18" charset="-127"/>
                          <a:cs typeface="Arial" panose="020B0604020202020204" pitchFamily="34" charset="0"/>
                        </a:rPr>
                        <a:t>Break</a:t>
                      </a:r>
                      <a:endParaRPr lang="en-US" sz="800" dirty="0">
                        <a:effectLst/>
                        <a:latin typeface="Arial" panose="020B0604020202020204" pitchFamily="34" charset="0"/>
                        <a:ea typeface="Times New Roman" panose="02020603050405020304" pitchFamily="18" charset="0"/>
                        <a:cs typeface="Arial" panose="020B0604020202020204" pitchFamily="34"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marL="0" marR="0" algn="ctr">
                        <a:lnSpc>
                          <a:spcPct val="107000"/>
                        </a:lnSpc>
                        <a:spcBef>
                          <a:spcPts val="0"/>
                        </a:spcBef>
                        <a:spcAft>
                          <a:spcPts val="0"/>
                        </a:spcAft>
                      </a:pPr>
                      <a:r>
                        <a:rPr lang="en-GB" sz="800" b="1" i="1" dirty="0">
                          <a:solidFill>
                            <a:srgbClr val="000000"/>
                          </a:solidFill>
                          <a:effectLst/>
                          <a:latin typeface="Arial" panose="020B0604020202020204" pitchFamily="34" charset="0"/>
                          <a:ea typeface="Batang" panose="02030600000101010101" pitchFamily="18" charset="-127"/>
                          <a:cs typeface="Arial" panose="020B0604020202020204" pitchFamily="34" charset="0"/>
                        </a:rPr>
                        <a:t>Break</a:t>
                      </a:r>
                      <a:endParaRPr lang="en-US" sz="800" dirty="0">
                        <a:effectLst/>
                        <a:latin typeface="Arial" panose="020B0604020202020204" pitchFamily="34" charset="0"/>
                        <a:ea typeface="Times New Roman" panose="02020603050405020304" pitchFamily="18" charset="0"/>
                        <a:cs typeface="Arial" panose="020B0604020202020204" pitchFamily="34"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4098725036"/>
                  </a:ext>
                </a:extLst>
              </a:tr>
              <a:tr h="553711">
                <a:tc>
                  <a:txBody>
                    <a:bodyPr/>
                    <a:lstStyle/>
                    <a:p>
                      <a:pPr marL="0" marR="0" algn="l">
                        <a:lnSpc>
                          <a:spcPct val="107000"/>
                        </a:lnSpc>
                        <a:spcBef>
                          <a:spcPts val="0"/>
                        </a:spcBef>
                        <a:spcAft>
                          <a:spcPts val="0"/>
                        </a:spcAft>
                      </a:pPr>
                      <a:r>
                        <a:rPr lang="en-US" sz="1000" b="1" dirty="0">
                          <a:effectLst/>
                          <a:latin typeface="Arial" panose="020B0604020202020204" pitchFamily="34" charset="0"/>
                          <a:ea typeface="Batang" panose="02030600000101010101" pitchFamily="18" charset="-127"/>
                          <a:cs typeface="Times New Roman" panose="02020603050405020304" pitchFamily="18" charset="0"/>
                        </a:rPr>
                        <a:t>Q5</a:t>
                      </a:r>
                    </a:p>
                    <a:p>
                      <a:pPr marL="0" marR="0" algn="l">
                        <a:lnSpc>
                          <a:spcPct val="107000"/>
                        </a:lnSpc>
                        <a:spcBef>
                          <a:spcPts val="0"/>
                        </a:spcBef>
                        <a:spcAft>
                          <a:spcPts val="0"/>
                        </a:spcAft>
                      </a:pPr>
                      <a:r>
                        <a:rPr lang="en-US" sz="1000" b="1" dirty="0">
                          <a:effectLst/>
                          <a:latin typeface="Arial" panose="020B0604020202020204" pitchFamily="34" charset="0"/>
                          <a:ea typeface="Batang" panose="02030600000101010101" pitchFamily="18" charset="-127"/>
                          <a:cs typeface="Times New Roman" panose="02020603050405020304" pitchFamily="18" charset="0"/>
                        </a:rPr>
                        <a:t>(17:40 – 19:10)</a:t>
                      </a:r>
                      <a:endParaRPr lang="en-US" sz="11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lang="en-US" sz="800" dirty="0">
                          <a:effectLst/>
                          <a:latin typeface="Arial" panose="020B0604020202020204" pitchFamily="34" charset="0"/>
                          <a:cs typeface="Arial" panose="020B0604020202020204" pitchFamily="34" charset="0"/>
                        </a:rPr>
                        <a:t>Stream#1 (1TU)</a:t>
                      </a: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lvl="0" indent="0" algn="ctr" defTabSz="1219170" rtl="0" eaLnBrk="1" fontAlgn="auto" latinLnBrk="0" hangingPunct="1">
                        <a:lnSpc>
                          <a:spcPct val="107000"/>
                        </a:lnSpc>
                        <a:spcBef>
                          <a:spcPts val="0"/>
                        </a:spcBef>
                        <a:spcAft>
                          <a:spcPts val="0"/>
                        </a:spcAft>
                        <a:buClrTx/>
                        <a:buSzTx/>
                        <a:buFontTx/>
                        <a:buNone/>
                        <a:tabLst/>
                        <a:defRPr/>
                      </a:pPr>
                      <a:r>
                        <a:rPr lang="en-US" altLang="zh-CN" sz="800" i="1" dirty="0">
                          <a:effectLst/>
                          <a:highlight>
                            <a:srgbClr val="FFFF00"/>
                          </a:highlight>
                          <a:latin typeface="Arial" panose="020B0604020202020204" pitchFamily="34" charset="0"/>
                          <a:ea typeface="Times New Roman" panose="02020603050405020304" pitchFamily="18" charset="0"/>
                          <a:cs typeface="Arial" panose="020B0604020202020204" pitchFamily="34" charset="0"/>
                        </a:rPr>
                        <a:t>Stream#1 (0.5 TU) </a:t>
                      </a:r>
                    </a:p>
                    <a:p>
                      <a:pPr marL="0" marR="0" lvl="0" indent="0" algn="ctr" defTabSz="1219170" rtl="0" eaLnBrk="1" fontAlgn="auto" latinLnBrk="0" hangingPunct="1">
                        <a:lnSpc>
                          <a:spcPct val="107000"/>
                        </a:lnSpc>
                        <a:spcBef>
                          <a:spcPts val="0"/>
                        </a:spcBef>
                        <a:spcAft>
                          <a:spcPts val="0"/>
                        </a:spcAft>
                        <a:buClrTx/>
                        <a:buSzTx/>
                        <a:buFontTx/>
                        <a:buNone/>
                        <a:tabLst/>
                        <a:defRPr/>
                      </a:pPr>
                      <a:r>
                        <a:rPr lang="en-US" altLang="zh-CN" sz="800" i="1" dirty="0">
                          <a:effectLst/>
                          <a:latin typeface="Arial" panose="020B0604020202020204" pitchFamily="34" charset="0"/>
                          <a:ea typeface="Times New Roman" panose="02020603050405020304" pitchFamily="18" charset="0"/>
                          <a:cs typeface="Arial" panose="020B0604020202020204" pitchFamily="34" charset="0"/>
                        </a:rPr>
                        <a:t>Stop around 18:45</a:t>
                      </a:r>
                    </a:p>
                    <a:p>
                      <a:pPr marL="0" marR="0" lvl="0" indent="0" algn="ctr" defTabSz="1219170" rtl="0" eaLnBrk="1" fontAlgn="auto" latinLnBrk="0" hangingPunct="1">
                        <a:lnSpc>
                          <a:spcPct val="107000"/>
                        </a:lnSpc>
                        <a:spcBef>
                          <a:spcPts val="0"/>
                        </a:spcBef>
                        <a:spcAft>
                          <a:spcPts val="0"/>
                        </a:spcAft>
                        <a:buClrTx/>
                        <a:buSzTx/>
                        <a:buFontTx/>
                        <a:buNone/>
                        <a:tabLst/>
                        <a:defRPr/>
                      </a:pPr>
                      <a:r>
                        <a:rPr lang="en-US" altLang="zh-CN" sz="800" i="1" dirty="0">
                          <a:effectLst/>
                          <a:latin typeface="Arial" panose="020B0604020202020204" pitchFamily="34" charset="0"/>
                          <a:ea typeface="Times New Roman" panose="02020603050405020304" pitchFamily="18" charset="0"/>
                          <a:cs typeface="Arial" panose="020B0604020202020204" pitchFamily="34" charset="0"/>
                        </a:rPr>
                        <a:t>Social evening</a:t>
                      </a: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lvl="0" indent="0" algn="ctr" defTabSz="1219170" rtl="0" eaLnBrk="1" fontAlgn="auto" latinLnBrk="0" hangingPunct="1">
                        <a:lnSpc>
                          <a:spcPct val="107000"/>
                        </a:lnSpc>
                        <a:spcBef>
                          <a:spcPts val="0"/>
                        </a:spcBef>
                        <a:spcAft>
                          <a:spcPts val="0"/>
                        </a:spcAft>
                        <a:buClrTx/>
                        <a:buSzTx/>
                        <a:buFontTx/>
                        <a:buNone/>
                        <a:tabLst/>
                        <a:defRPr/>
                      </a:pPr>
                      <a:r>
                        <a:rPr lang="en-US" altLang="zh-CN" sz="800" dirty="0">
                          <a:effectLst/>
                          <a:latin typeface="Arial" panose="020B0604020202020204" pitchFamily="34" charset="0"/>
                          <a:cs typeface="Arial" panose="020B0604020202020204" pitchFamily="34" charset="0"/>
                        </a:rPr>
                        <a:t>Stream#1 (1TU)</a:t>
                      </a:r>
                      <a:endParaRPr lang="en-US" sz="800" dirty="0">
                        <a:effectLst/>
                        <a:latin typeface="Arial" panose="020B0604020202020204" pitchFamily="34" charset="0"/>
                        <a:cs typeface="Arial" panose="020B0604020202020204" pitchFamily="34"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lang="en-GB" sz="800" dirty="0">
                          <a:effectLst/>
                          <a:latin typeface="Arial" panose="020B0604020202020204" pitchFamily="34" charset="0"/>
                          <a:ea typeface="Batang" panose="02030600000101010101" pitchFamily="18" charset="-127"/>
                          <a:cs typeface="Times New Roman" panose="02020603050405020304" pitchFamily="18" charset="0"/>
                        </a:rPr>
                        <a:t> </a:t>
                      </a:r>
                      <a:r>
                        <a:rPr lang="en-US" sz="800" i="1" dirty="0">
                          <a:effectLst/>
                          <a:highlight>
                            <a:srgbClr val="C1E442"/>
                          </a:highlight>
                          <a:latin typeface="Arial" panose="020B0604020202020204" pitchFamily="34" charset="0"/>
                          <a:ea typeface="Times New Roman" panose="02020603050405020304" pitchFamily="18" charset="0"/>
                          <a:cs typeface="Arial" panose="020B0604020202020204" pitchFamily="34" charset="0"/>
                        </a:rPr>
                        <a:t>Revision session</a:t>
                      </a: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GB" sz="800" dirty="0">
                          <a:effectLst/>
                          <a:latin typeface="Arial" panose="020B0604020202020204" pitchFamily="34" charset="0"/>
                          <a:ea typeface="Batang" panose="02030600000101010101" pitchFamily="18" charset="-127"/>
                          <a:cs typeface="Times New Roman" panose="02020603050405020304" pitchFamily="18" charset="0"/>
                        </a:rPr>
                        <a:t> </a:t>
                      </a:r>
                      <a:endParaRPr lang="en-US" sz="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818523463"/>
                  </a:ext>
                </a:extLst>
              </a:tr>
            </a:tbl>
          </a:graphicData>
        </a:graphic>
      </p:graphicFrame>
      <p:sp>
        <p:nvSpPr>
          <p:cNvPr id="2" name="TextBox 1">
            <a:extLst>
              <a:ext uri="{FF2B5EF4-FFF2-40B4-BE49-F238E27FC236}">
                <a16:creationId xmlns:a16="http://schemas.microsoft.com/office/drawing/2014/main" id="{A3EE13C7-ECF6-4142-9722-E68BAA9493C3}"/>
              </a:ext>
            </a:extLst>
          </p:cNvPr>
          <p:cNvSpPr txBox="1"/>
          <p:nvPr/>
        </p:nvSpPr>
        <p:spPr>
          <a:xfrm>
            <a:off x="448329" y="998080"/>
            <a:ext cx="7898502" cy="723275"/>
          </a:xfrm>
          <a:prstGeom prst="rect">
            <a:avLst/>
          </a:prstGeom>
          <a:noFill/>
        </p:spPr>
        <p:txBody>
          <a:bodyPr wrap="square" rtlCol="0">
            <a:spAutoFit/>
          </a:bodyPr>
          <a:lstStyle/>
          <a:p>
            <a:r>
              <a:rPr lang="en-US" altLang="zh-CN" sz="1100" b="1" dirty="0">
                <a:latin typeface="+mn-lt"/>
              </a:rPr>
              <a:t>Assumption: </a:t>
            </a:r>
          </a:p>
          <a:p>
            <a:r>
              <a:rPr lang="en-US" altLang="zh-CN" sz="1000" b="1" dirty="0">
                <a:latin typeface="+mn-lt"/>
              </a:rPr>
              <a:t>Option1: Q5 is counted: </a:t>
            </a:r>
            <a:r>
              <a:rPr lang="en-US" altLang="zh-CN" sz="1000" dirty="0">
                <a:latin typeface="+mn-lt"/>
              </a:rPr>
              <a:t>Every day = 5 sessions (TUs),  total TU in 1 ordinary meeting (exclude closing plenary TUs) = 18.5 TUs</a:t>
            </a:r>
          </a:p>
          <a:p>
            <a:r>
              <a:rPr lang="en-US" altLang="zh-CN" sz="1000" b="1" dirty="0">
                <a:solidFill>
                  <a:prstClr val="black"/>
                </a:solidFill>
                <a:latin typeface="Calibri"/>
              </a:rPr>
              <a:t>Option2: </a:t>
            </a:r>
            <a:r>
              <a:rPr lang="en-US" altLang="zh-CN" sz="1000" b="1" dirty="0">
                <a:latin typeface="+mn-lt"/>
              </a:rPr>
              <a:t>Q5 is not counted : </a:t>
            </a:r>
            <a:r>
              <a:rPr lang="en-US" altLang="zh-CN" sz="1000" dirty="0">
                <a:latin typeface="+mn-lt"/>
              </a:rPr>
              <a:t>Every day = 4 sessions (TUs),  total TU in 1 ordinary meeting (exclude closing plenary TUs) = 15 TUs</a:t>
            </a:r>
          </a:p>
          <a:p>
            <a:pPr marL="228600" indent="-228600">
              <a:buAutoNum type="arabicPeriod"/>
            </a:pPr>
            <a:endParaRPr lang="zh-CN" altLang="en-US" sz="1000" dirty="0">
              <a:latin typeface="+mn-lt"/>
            </a:endParaRPr>
          </a:p>
        </p:txBody>
      </p:sp>
      <p:sp>
        <p:nvSpPr>
          <p:cNvPr id="6" name="TextBox 5">
            <a:extLst>
              <a:ext uri="{FF2B5EF4-FFF2-40B4-BE49-F238E27FC236}">
                <a16:creationId xmlns:a16="http://schemas.microsoft.com/office/drawing/2014/main" id="{EE25EA00-2662-4A9B-BBDE-E6CEEAD031C0}"/>
              </a:ext>
            </a:extLst>
          </p:cNvPr>
          <p:cNvSpPr txBox="1"/>
          <p:nvPr/>
        </p:nvSpPr>
        <p:spPr>
          <a:xfrm rot="21008097">
            <a:off x="233936" y="5374243"/>
            <a:ext cx="1868788" cy="600164"/>
          </a:xfrm>
          <a:prstGeom prst="rect">
            <a:avLst/>
          </a:prstGeom>
          <a:solidFill>
            <a:srgbClr val="FFFF00"/>
          </a:solidFill>
        </p:spPr>
        <p:txBody>
          <a:bodyPr wrap="square" rtlCol="0">
            <a:spAutoFit/>
          </a:bodyPr>
          <a:lstStyle>
            <a:defPPr>
              <a:defRPr lang="zh-CN"/>
            </a:defPPr>
            <a:lvl1pPr>
              <a:defRPr sz="1100" b="1">
                <a:latin typeface="Calibri" panose="020F0502020204030204" pitchFamily="34" charset="0"/>
                <a:cs typeface="Calibri" panose="020F0502020204030204" pitchFamily="34" charset="0"/>
              </a:defRPr>
            </a:lvl1pPr>
          </a:lstStyle>
          <a:p>
            <a:r>
              <a:rPr lang="en-US" altLang="zh-CN" dirty="0">
                <a:solidFill>
                  <a:srgbClr val="FF0000"/>
                </a:solidFill>
              </a:rPr>
              <a:t>The content of this slides is to be updated based on the agreement</a:t>
            </a:r>
            <a:endParaRPr lang="zh-CN" altLang="en-US" dirty="0">
              <a:solidFill>
                <a:srgbClr val="FF0000"/>
              </a:solidFill>
              <a:highlight>
                <a:srgbClr val="00FFFF"/>
              </a:highlight>
            </a:endParaRPr>
          </a:p>
        </p:txBody>
      </p:sp>
    </p:spTree>
    <p:extLst>
      <p:ext uri="{BB962C8B-B14F-4D97-AF65-F5344CB8AC3E}">
        <p14:creationId xmlns:p14="http://schemas.microsoft.com/office/powerpoint/2010/main" val="3242874530"/>
      </p:ext>
    </p:extLst>
  </p:cSld>
  <p:clrMapOvr>
    <a:masterClrMapping/>
  </p:clrMapOvr>
  <p:transition spd="slow"/>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03231D1A-BE03-427C-AFB2-5359FB9D067E}"/>
              </a:ext>
            </a:extLst>
          </p:cNvPr>
          <p:cNvSpPr>
            <a:spLocks noGrp="1"/>
          </p:cNvSpPr>
          <p:nvPr>
            <p:ph type="title"/>
          </p:nvPr>
        </p:nvSpPr>
        <p:spPr>
          <a:xfrm>
            <a:off x="488950" y="0"/>
            <a:ext cx="6827838" cy="866775"/>
          </a:xfrm>
        </p:spPr>
        <p:txBody>
          <a:bodyPr/>
          <a:lstStyle/>
          <a:p>
            <a:r>
              <a:rPr lang="en-US" dirty="0"/>
              <a:t>TU Budget for SA5 OAM</a:t>
            </a:r>
            <a:endParaRPr lang="en-SE" dirty="0"/>
          </a:p>
        </p:txBody>
      </p:sp>
      <p:sp>
        <p:nvSpPr>
          <p:cNvPr id="7" name="Content Placeholder 2">
            <a:extLst>
              <a:ext uri="{FF2B5EF4-FFF2-40B4-BE49-F238E27FC236}">
                <a16:creationId xmlns:a16="http://schemas.microsoft.com/office/drawing/2014/main" id="{F03F7F51-3836-462D-969C-2EB225EF7D21}"/>
              </a:ext>
            </a:extLst>
          </p:cNvPr>
          <p:cNvSpPr>
            <a:spLocks noGrp="1"/>
          </p:cNvSpPr>
          <p:nvPr>
            <p:ph idx="1"/>
          </p:nvPr>
        </p:nvSpPr>
        <p:spPr>
          <a:xfrm>
            <a:off x="488950" y="1168400"/>
            <a:ext cx="9322112" cy="5085165"/>
          </a:xfrm>
        </p:spPr>
        <p:txBody>
          <a:bodyPr/>
          <a:lstStyle/>
          <a:p>
            <a:r>
              <a:rPr lang="en-US" sz="2000" dirty="0"/>
              <a:t>Assumptions for SA5 OAM : </a:t>
            </a:r>
          </a:p>
          <a:p>
            <a:pPr lvl="1"/>
            <a:r>
              <a:rPr lang="en-US" sz="1600" dirty="0"/>
              <a:t>6 ordinary meeting per year. </a:t>
            </a:r>
          </a:p>
          <a:p>
            <a:pPr lvl="1"/>
            <a:r>
              <a:rPr lang="en-US" sz="1600" dirty="0">
                <a:solidFill>
                  <a:srgbClr val="FF0000"/>
                </a:solidFill>
              </a:rPr>
              <a:t>Rel-20 spans 21 months for SA5 (with early start of studies) = 10 meetings</a:t>
            </a:r>
          </a:p>
          <a:p>
            <a:pPr lvl="1"/>
            <a:r>
              <a:rPr lang="en-US" sz="1600" dirty="0"/>
              <a:t>1 Session = 1.5 hour time window </a:t>
            </a:r>
          </a:p>
          <a:p>
            <a:pPr lvl="1"/>
            <a:r>
              <a:rPr lang="en-US" sz="1600" dirty="0"/>
              <a:t>Max 5 sessions per meeting day</a:t>
            </a:r>
          </a:p>
          <a:p>
            <a:pPr lvl="1"/>
            <a:r>
              <a:rPr lang="en-US" sz="1600" dirty="0"/>
              <a:t>1 Stream = 1 TU (Time Unit)</a:t>
            </a:r>
          </a:p>
          <a:p>
            <a:pPr lvl="1"/>
            <a:r>
              <a:rPr lang="en-US" sz="1600" dirty="0"/>
              <a:t>1 TU is time (i.e., 1.5 hours) spent to discuss/handle technical contributions. </a:t>
            </a:r>
          </a:p>
          <a:p>
            <a:pPr lvl="1"/>
            <a:r>
              <a:rPr lang="en-US" sz="1600" dirty="0"/>
              <a:t>Revisions/Drafting/offline conference call are not counted for the TU estimates.</a:t>
            </a:r>
          </a:p>
          <a:p>
            <a:pPr lvl="1"/>
            <a:r>
              <a:rPr lang="en-US" sz="1600" dirty="0">
                <a:solidFill>
                  <a:srgbClr val="FF0000"/>
                </a:solidFill>
              </a:rPr>
              <a:t>OAM revision sessions normally planned to be in Thursday </a:t>
            </a:r>
            <a:r>
              <a:rPr lang="en-US" altLang="zh-CN" sz="1600" dirty="0">
                <a:solidFill>
                  <a:srgbClr val="FF0000"/>
                </a:solidFill>
              </a:rPr>
              <a:t>Q4 and </a:t>
            </a:r>
            <a:r>
              <a:rPr lang="en-US" sz="1600" dirty="0">
                <a:solidFill>
                  <a:srgbClr val="FF0000"/>
                </a:solidFill>
              </a:rPr>
              <a:t>Q5 (initial </a:t>
            </a:r>
            <a:r>
              <a:rPr lang="en-US" sz="1600" dirty="0" err="1">
                <a:solidFill>
                  <a:srgbClr val="FF0000"/>
                </a:solidFill>
              </a:rPr>
              <a:t>assump</a:t>
            </a:r>
            <a:r>
              <a:rPr lang="en-US" sz="1600" dirty="0">
                <a:solidFill>
                  <a:srgbClr val="FF0000"/>
                </a:solidFill>
              </a:rPr>
              <a:t>.)</a:t>
            </a:r>
          </a:p>
          <a:p>
            <a:pPr lvl="1"/>
            <a:r>
              <a:rPr lang="en-US" sz="1600" dirty="0">
                <a:solidFill>
                  <a:srgbClr val="FF0000"/>
                </a:solidFill>
              </a:rPr>
              <a:t>with Q5 counted:</a:t>
            </a:r>
          </a:p>
          <a:p>
            <a:pPr lvl="2"/>
            <a:r>
              <a:rPr lang="en-US" sz="1200" dirty="0">
                <a:solidFill>
                  <a:srgbClr val="FF0000"/>
                </a:solidFill>
              </a:rPr>
              <a:t> 1 parallel (OAM) stream per session =&gt; 18.5 TUs per meeting (incl. 2 TUs as buffer) = 185</a:t>
            </a:r>
          </a:p>
          <a:p>
            <a:pPr lvl="2"/>
            <a:r>
              <a:rPr lang="en-US" sz="1200" dirty="0">
                <a:solidFill>
                  <a:srgbClr val="FF0000"/>
                </a:solidFill>
              </a:rPr>
              <a:t>Assume Maintenance + Buffer = 33% =&gt; ~ 61 TU</a:t>
            </a:r>
          </a:p>
          <a:p>
            <a:pPr lvl="2"/>
            <a:r>
              <a:rPr lang="en-US" sz="1200" dirty="0">
                <a:solidFill>
                  <a:srgbClr val="FF0000"/>
                </a:solidFill>
              </a:rPr>
              <a:t>Resulting total TUs avail. f. SI/WI: 10 meetings x 18.5 sessions = 185 TU minus 61 =&gt; 124 TU</a:t>
            </a:r>
          </a:p>
          <a:p>
            <a:pPr lvl="2"/>
            <a:r>
              <a:rPr lang="en-US" sz="1200" dirty="0">
                <a:solidFill>
                  <a:srgbClr val="FF0000"/>
                </a:solidFill>
              </a:rPr>
              <a:t>With 15 SI/WI =&gt; Average 8 TU per SI/WI (0.8/meeting). </a:t>
            </a:r>
          </a:p>
          <a:p>
            <a:pPr lvl="1"/>
            <a:r>
              <a:rPr lang="en-US" altLang="zh-CN" sz="1600" dirty="0">
                <a:solidFill>
                  <a:srgbClr val="0000FF"/>
                </a:solidFill>
              </a:rPr>
              <a:t>without Q5 counted:</a:t>
            </a:r>
          </a:p>
          <a:p>
            <a:pPr lvl="2"/>
            <a:r>
              <a:rPr lang="en-US" altLang="zh-CN" sz="1200" dirty="0">
                <a:solidFill>
                  <a:srgbClr val="0000FF"/>
                </a:solidFill>
              </a:rPr>
              <a:t> 1 parallel (OAM) stream per session =&gt; 15 TUs per meeting (incl. 2 TUs as buffer) = 150</a:t>
            </a:r>
          </a:p>
          <a:p>
            <a:pPr lvl="2"/>
            <a:r>
              <a:rPr lang="en-US" altLang="zh-CN" sz="1200" dirty="0">
                <a:solidFill>
                  <a:srgbClr val="0000FF"/>
                </a:solidFill>
              </a:rPr>
              <a:t>Assume Maintenance + Buffer = 33% =&gt; ~ 50 TU</a:t>
            </a:r>
          </a:p>
          <a:p>
            <a:pPr lvl="2"/>
            <a:r>
              <a:rPr lang="en-US" altLang="zh-CN" sz="1200" dirty="0">
                <a:solidFill>
                  <a:srgbClr val="0000FF"/>
                </a:solidFill>
              </a:rPr>
              <a:t>Resulting total TUs avail. f. SI/WI: 10 meetings x 15 sessions = 150 TU minus 50 =&gt; 100 TU</a:t>
            </a:r>
          </a:p>
          <a:p>
            <a:pPr lvl="2"/>
            <a:r>
              <a:rPr lang="en-US" altLang="zh-CN" sz="1200" dirty="0">
                <a:solidFill>
                  <a:srgbClr val="0000FF"/>
                </a:solidFill>
              </a:rPr>
              <a:t>With 12 SI/WI =&gt; Average 8 TU per SI/WI (0.8/meeting). </a:t>
            </a:r>
          </a:p>
          <a:p>
            <a:pPr lvl="2"/>
            <a:endParaRPr lang="en-US" sz="1200" dirty="0">
              <a:solidFill>
                <a:schemeClr val="accent1"/>
              </a:solidFill>
            </a:endParaRPr>
          </a:p>
        </p:txBody>
      </p:sp>
      <p:sp>
        <p:nvSpPr>
          <p:cNvPr id="4" name="TextBox 3">
            <a:extLst>
              <a:ext uri="{FF2B5EF4-FFF2-40B4-BE49-F238E27FC236}">
                <a16:creationId xmlns:a16="http://schemas.microsoft.com/office/drawing/2014/main" id="{CA0437E8-C18C-4968-8879-D6D41459719A}"/>
              </a:ext>
            </a:extLst>
          </p:cNvPr>
          <p:cNvSpPr txBox="1"/>
          <p:nvPr/>
        </p:nvSpPr>
        <p:spPr>
          <a:xfrm rot="21008097">
            <a:off x="233936" y="5374243"/>
            <a:ext cx="1868788" cy="600164"/>
          </a:xfrm>
          <a:prstGeom prst="rect">
            <a:avLst/>
          </a:prstGeom>
          <a:solidFill>
            <a:srgbClr val="FFFF00"/>
          </a:solidFill>
        </p:spPr>
        <p:txBody>
          <a:bodyPr wrap="square" rtlCol="0">
            <a:spAutoFit/>
          </a:bodyPr>
          <a:lstStyle>
            <a:defPPr>
              <a:defRPr lang="zh-CN"/>
            </a:defPPr>
            <a:lvl1pPr>
              <a:defRPr sz="1100" b="1">
                <a:latin typeface="Calibri" panose="020F0502020204030204" pitchFamily="34" charset="0"/>
                <a:cs typeface="Calibri" panose="020F0502020204030204" pitchFamily="34" charset="0"/>
              </a:defRPr>
            </a:lvl1pPr>
          </a:lstStyle>
          <a:p>
            <a:r>
              <a:rPr lang="en-US" altLang="zh-CN" dirty="0">
                <a:solidFill>
                  <a:srgbClr val="FF0000"/>
                </a:solidFill>
              </a:rPr>
              <a:t>The content of this slides is to be updated based on the agreement</a:t>
            </a:r>
            <a:endParaRPr lang="zh-CN" altLang="en-US" dirty="0">
              <a:solidFill>
                <a:srgbClr val="FF0000"/>
              </a:solidFill>
              <a:highlight>
                <a:srgbClr val="00FFFF"/>
              </a:highlight>
            </a:endParaRPr>
          </a:p>
        </p:txBody>
      </p:sp>
    </p:spTree>
    <p:extLst>
      <p:ext uri="{BB962C8B-B14F-4D97-AF65-F5344CB8AC3E}">
        <p14:creationId xmlns:p14="http://schemas.microsoft.com/office/powerpoint/2010/main" val="3425909832"/>
      </p:ext>
    </p:extLst>
  </p:cSld>
  <p:clrMapOvr>
    <a:masterClrMapping/>
  </p:clrMapOvr>
  <p:transition spd="slow"/>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1">
            <a:extLst>
              <a:ext uri="{FF2B5EF4-FFF2-40B4-BE49-F238E27FC236}">
                <a16:creationId xmlns:a16="http://schemas.microsoft.com/office/drawing/2014/main" id="{FCD482DA-39A8-45F1-A886-8B15F5B2CA5D}"/>
              </a:ext>
            </a:extLst>
          </p:cNvPr>
          <p:cNvSpPr>
            <a:spLocks noGrp="1"/>
          </p:cNvSpPr>
          <p:nvPr>
            <p:ph type="title"/>
          </p:nvPr>
        </p:nvSpPr>
        <p:spPr>
          <a:xfrm>
            <a:off x="181410" y="0"/>
            <a:ext cx="9712409" cy="1143000"/>
          </a:xfrm>
        </p:spPr>
        <p:txBody>
          <a:bodyPr/>
          <a:lstStyle/>
          <a:p>
            <a:r>
              <a:rPr lang="en-US" altLang="zh-CN" dirty="0"/>
              <a:t>SA5 Rel-20 OAM TU planning (Jan.2025~Mar.2027)</a:t>
            </a:r>
            <a:endParaRPr lang="zh-CN" altLang="en-US" dirty="0"/>
          </a:p>
        </p:txBody>
      </p:sp>
      <p:graphicFrame>
        <p:nvGraphicFramePr>
          <p:cNvPr id="8" name="Table 7">
            <a:extLst>
              <a:ext uri="{FF2B5EF4-FFF2-40B4-BE49-F238E27FC236}">
                <a16:creationId xmlns:a16="http://schemas.microsoft.com/office/drawing/2014/main" id="{12728E71-99C6-4012-A7FA-922E2C3A3A79}"/>
              </a:ext>
            </a:extLst>
          </p:cNvPr>
          <p:cNvGraphicFramePr>
            <a:graphicFrameLocks noGrp="1"/>
          </p:cNvGraphicFramePr>
          <p:nvPr>
            <p:extLst/>
          </p:nvPr>
        </p:nvGraphicFramePr>
        <p:xfrm>
          <a:off x="181410" y="2718483"/>
          <a:ext cx="11638718" cy="3931920"/>
        </p:xfrm>
        <a:graphic>
          <a:graphicData uri="http://schemas.openxmlformats.org/drawingml/2006/table">
            <a:tbl>
              <a:tblPr firstRow="1" bandRow="1">
                <a:tableStyleId>{5C22544A-7EE6-4342-B048-85BDC9FD1C3A}</a:tableStyleId>
              </a:tblPr>
              <a:tblGrid>
                <a:gridCol w="2677120">
                  <a:extLst>
                    <a:ext uri="{9D8B030D-6E8A-4147-A177-3AD203B41FA5}">
                      <a16:colId xmlns:a16="http://schemas.microsoft.com/office/drawing/2014/main" val="428783908"/>
                    </a:ext>
                  </a:extLst>
                </a:gridCol>
                <a:gridCol w="2265405">
                  <a:extLst>
                    <a:ext uri="{9D8B030D-6E8A-4147-A177-3AD203B41FA5}">
                      <a16:colId xmlns:a16="http://schemas.microsoft.com/office/drawing/2014/main" val="228380027"/>
                    </a:ext>
                  </a:extLst>
                </a:gridCol>
                <a:gridCol w="1795849">
                  <a:extLst>
                    <a:ext uri="{9D8B030D-6E8A-4147-A177-3AD203B41FA5}">
                      <a16:colId xmlns:a16="http://schemas.microsoft.com/office/drawing/2014/main" val="856762402"/>
                    </a:ext>
                  </a:extLst>
                </a:gridCol>
                <a:gridCol w="2042984">
                  <a:extLst>
                    <a:ext uri="{9D8B030D-6E8A-4147-A177-3AD203B41FA5}">
                      <a16:colId xmlns:a16="http://schemas.microsoft.com/office/drawing/2014/main" val="2063139119"/>
                    </a:ext>
                  </a:extLst>
                </a:gridCol>
                <a:gridCol w="1499286">
                  <a:extLst>
                    <a:ext uri="{9D8B030D-6E8A-4147-A177-3AD203B41FA5}">
                      <a16:colId xmlns:a16="http://schemas.microsoft.com/office/drawing/2014/main" val="899980716"/>
                    </a:ext>
                  </a:extLst>
                </a:gridCol>
                <a:gridCol w="1358074">
                  <a:extLst>
                    <a:ext uri="{9D8B030D-6E8A-4147-A177-3AD203B41FA5}">
                      <a16:colId xmlns:a16="http://schemas.microsoft.com/office/drawing/2014/main" val="446372523"/>
                    </a:ext>
                  </a:extLst>
                </a:gridCol>
              </a:tblGrid>
              <a:tr h="408134">
                <a:tc>
                  <a:txBody>
                    <a:bodyPr/>
                    <a:lstStyle/>
                    <a:p>
                      <a:endParaRPr lang="zh-CN" altLang="en-US" sz="1200" dirty="0">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altLang="zh-CN" sz="1200" dirty="0">
                          <a:latin typeface="+mn-lt"/>
                        </a:rPr>
                        <a:t>Maintenance+R18/R19</a:t>
                      </a:r>
                      <a:endParaRPr lang="zh-CN" altLang="en-US" sz="1200" dirty="0">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altLang="zh-CN" sz="1200" dirty="0">
                          <a:latin typeface="+mn-lt"/>
                        </a:rPr>
                        <a:t>R19</a:t>
                      </a:r>
                      <a:endParaRPr lang="zh-CN" altLang="en-US" sz="1200" dirty="0">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altLang="zh-CN" sz="1200" dirty="0">
                          <a:latin typeface="+mn-lt"/>
                        </a:rPr>
                        <a:t>R20</a:t>
                      </a:r>
                      <a:endParaRPr lang="zh-CN" altLang="en-US" sz="1200" dirty="0">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altLang="zh-CN" sz="1200" dirty="0">
                          <a:latin typeface="+mn-lt"/>
                        </a:rPr>
                        <a:t>R21 preparation</a:t>
                      </a:r>
                      <a:endParaRPr lang="zh-CN" altLang="en-US" sz="1200" dirty="0">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altLang="zh-CN" sz="1200" dirty="0">
                          <a:latin typeface="+mn-lt"/>
                        </a:rPr>
                        <a:t>Buffer </a:t>
                      </a:r>
                    </a:p>
                    <a:p>
                      <a:r>
                        <a:rPr lang="en-US" altLang="zh-CN" sz="1200" dirty="0">
                          <a:latin typeface="+mn-lt"/>
                        </a:rPr>
                        <a:t>(revision session)</a:t>
                      </a:r>
                      <a:endParaRPr lang="zh-CN" altLang="en-US" sz="1200" dirty="0">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955766534"/>
                  </a:ext>
                </a:extLst>
              </a:tr>
              <a:tr h="505362">
                <a:tc>
                  <a:txBody>
                    <a:bodyPr/>
                    <a:lstStyle/>
                    <a:p>
                      <a:r>
                        <a:rPr lang="en-US" altLang="zh-CN" sz="1200" b="1" dirty="0">
                          <a:latin typeface="+mn-lt"/>
                        </a:rPr>
                        <a:t>Jan.2025~Jun.2025: </a:t>
                      </a:r>
                    </a:p>
                    <a:p>
                      <a:r>
                        <a:rPr lang="en-US" altLang="zh-CN" sz="1200" b="1" dirty="0">
                          <a:latin typeface="+mn-lt"/>
                        </a:rPr>
                        <a:t>SA5#159~#161 (3 meetings) </a:t>
                      </a:r>
                    </a:p>
                    <a:p>
                      <a:r>
                        <a:rPr lang="en-US" altLang="zh-CN" sz="1200" b="1" dirty="0">
                          <a:solidFill>
                            <a:srgbClr val="FF0000"/>
                          </a:solidFill>
                          <a:latin typeface="+mn-lt"/>
                        </a:rPr>
                        <a:t>(OAM prime stage-1 freeze)</a:t>
                      </a:r>
                      <a:endParaRPr lang="zh-CN" altLang="en-US" sz="1200" b="1" dirty="0">
                        <a:solidFill>
                          <a:srgbClr val="FF0000"/>
                        </a:solidFill>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altLang="zh-CN" sz="1200" dirty="0">
                          <a:latin typeface="+mn-lt"/>
                        </a:rPr>
                        <a:t>1.5 TU*3 meetings=</a:t>
                      </a:r>
                    </a:p>
                    <a:p>
                      <a:r>
                        <a:rPr lang="en-US" altLang="zh-CN" sz="1200" dirty="0">
                          <a:latin typeface="+mn-lt"/>
                        </a:rPr>
                        <a:t>4.5 TU (CRs)</a:t>
                      </a:r>
                      <a:endParaRPr lang="zh-CN" altLang="en-US" sz="1200" dirty="0">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r>
                        <a:rPr lang="en-US" altLang="zh-CN" sz="1200" dirty="0">
                          <a:latin typeface="+mn-lt"/>
                        </a:rPr>
                        <a:t>13 TU*3 meetings= 39 TU</a:t>
                      </a:r>
                      <a:endParaRPr lang="zh-CN" altLang="en-US" sz="1200" dirty="0">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r>
                        <a:rPr lang="en-US" altLang="zh-CN" sz="1200" dirty="0">
                          <a:latin typeface="+mn-lt"/>
                        </a:rPr>
                        <a:t>2 TU*3 meetings = 6 TU</a:t>
                      </a:r>
                      <a:endParaRPr lang="zh-CN" altLang="en-US" sz="1200" dirty="0">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r>
                        <a:rPr lang="en-US" altLang="zh-CN" sz="1200" dirty="0">
                          <a:latin typeface="+mn-lt"/>
                        </a:rPr>
                        <a:t>NA</a:t>
                      </a:r>
                      <a:endParaRPr lang="zh-CN" altLang="en-US" sz="1200" dirty="0">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r>
                        <a:rPr lang="en-US" altLang="zh-CN" sz="1200" dirty="0">
                          <a:latin typeface="+mn-lt"/>
                        </a:rPr>
                        <a:t>2 TU*3=6 TU</a:t>
                      </a:r>
                      <a:endParaRPr lang="zh-CN" altLang="en-US" sz="1200" dirty="0">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342915488"/>
                  </a:ext>
                </a:extLst>
              </a:tr>
              <a:tr h="505362">
                <a:tc>
                  <a:txBody>
                    <a:bodyPr/>
                    <a:lstStyle/>
                    <a:p>
                      <a:r>
                        <a:rPr lang="en-US" altLang="zh-CN" sz="1200" b="1" dirty="0">
                          <a:latin typeface="+mn-lt"/>
                        </a:rPr>
                        <a:t>Jun.2025~Sep.2025: </a:t>
                      </a:r>
                    </a:p>
                    <a:p>
                      <a:r>
                        <a:rPr lang="en-US" altLang="zh-CN" sz="1200" b="1" dirty="0">
                          <a:latin typeface="+mn-lt"/>
                        </a:rPr>
                        <a:t>SA5#162 (1 meeting) </a:t>
                      </a:r>
                    </a:p>
                    <a:p>
                      <a:r>
                        <a:rPr lang="en-US" altLang="zh-CN" sz="1200" b="1" dirty="0">
                          <a:solidFill>
                            <a:srgbClr val="FF0000"/>
                          </a:solidFill>
                          <a:latin typeface="+mn-lt"/>
                        </a:rPr>
                        <a:t>(Last meeting for Rel-19)</a:t>
                      </a:r>
                      <a:endParaRPr lang="zh-CN" altLang="en-US" sz="1200" b="1" dirty="0">
                        <a:solidFill>
                          <a:srgbClr val="FF0000"/>
                        </a:solidFill>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altLang="zh-CN" sz="1200" dirty="0">
                          <a:latin typeface="+mn-lt"/>
                        </a:rPr>
                        <a:t>1.5 TU (CRs)</a:t>
                      </a:r>
                      <a:endParaRPr lang="zh-CN" altLang="en-US" sz="1200" dirty="0">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altLang="zh-CN" sz="1200" dirty="0">
                          <a:latin typeface="+mn-lt"/>
                        </a:rPr>
                        <a:t>13 TU</a:t>
                      </a:r>
                      <a:endParaRPr lang="zh-CN" altLang="en-US" sz="1200" dirty="0">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altLang="zh-CN" sz="1200" dirty="0">
                          <a:latin typeface="+mn-lt"/>
                        </a:rPr>
                        <a:t>2 TU</a:t>
                      </a:r>
                      <a:endParaRPr lang="zh-CN" altLang="en-US" sz="1200" dirty="0">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altLang="zh-CN" sz="1200" dirty="0">
                          <a:latin typeface="+mn-lt"/>
                        </a:rPr>
                        <a:t>NA</a:t>
                      </a:r>
                      <a:endParaRPr lang="zh-CN" altLang="en-US" sz="1200" dirty="0">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altLang="zh-CN" sz="1200" dirty="0">
                          <a:latin typeface="+mn-lt"/>
                        </a:rPr>
                        <a:t>2 TU</a:t>
                      </a:r>
                      <a:endParaRPr lang="zh-CN" altLang="en-US" sz="1200" dirty="0">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506143768"/>
                  </a:ext>
                </a:extLst>
              </a:tr>
              <a:tr h="505362">
                <a:tc>
                  <a:txBody>
                    <a:bodyPr/>
                    <a:lstStyle/>
                    <a:p>
                      <a:r>
                        <a:rPr lang="en-US" altLang="zh-CN" sz="1200" b="1" dirty="0">
                          <a:latin typeface="+mn-lt"/>
                        </a:rPr>
                        <a:t>Oct.2025~Dec.2025: </a:t>
                      </a:r>
                    </a:p>
                    <a:p>
                      <a:r>
                        <a:rPr lang="en-US" altLang="zh-CN" sz="1200" b="1" dirty="0">
                          <a:latin typeface="+mn-lt"/>
                        </a:rPr>
                        <a:t>SA5#163~#164 (2 meetings)</a:t>
                      </a:r>
                    </a:p>
                    <a:p>
                      <a:r>
                        <a:rPr lang="en-US" altLang="zh-CN" sz="1200" b="1" dirty="0">
                          <a:solidFill>
                            <a:srgbClr val="FF0000"/>
                          </a:solidFill>
                          <a:latin typeface="+mn-lt"/>
                        </a:rPr>
                        <a:t>(OAM support stage-1 freeze)</a:t>
                      </a:r>
                      <a:endParaRPr lang="zh-CN" altLang="en-US" sz="1200" b="1" dirty="0">
                        <a:solidFill>
                          <a:srgbClr val="FF0000"/>
                        </a:solidFill>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altLang="zh-CN" sz="1200" dirty="0">
                          <a:latin typeface="+mn-lt"/>
                        </a:rPr>
                        <a:t>2.5 TU*2 meetings=</a:t>
                      </a:r>
                    </a:p>
                    <a:p>
                      <a:r>
                        <a:rPr lang="en-US" altLang="zh-CN" sz="1200" dirty="0">
                          <a:latin typeface="+mn-lt"/>
                        </a:rPr>
                        <a:t>5 TU (CRs)</a:t>
                      </a:r>
                      <a:endParaRPr lang="zh-CN" altLang="en-US" sz="1200" dirty="0">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altLang="zh-CN" sz="1200" dirty="0">
                          <a:latin typeface="+mn-lt"/>
                        </a:rPr>
                        <a:t>NA</a:t>
                      </a:r>
                      <a:endParaRPr lang="zh-CN" altLang="en-US" sz="1200" dirty="0">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altLang="zh-CN" sz="1200" dirty="0">
                          <a:latin typeface="+mn-lt"/>
                        </a:rPr>
                        <a:t>14 TU*2 meetings = 28 TU</a:t>
                      </a:r>
                      <a:endParaRPr lang="zh-CN" altLang="en-US" sz="1200" dirty="0">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altLang="zh-CN" sz="1200" dirty="0">
                          <a:latin typeface="+mn-lt"/>
                        </a:rPr>
                        <a:t>NA</a:t>
                      </a:r>
                      <a:endParaRPr lang="zh-CN" altLang="en-US" sz="1200" dirty="0">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altLang="zh-CN" sz="1200" dirty="0">
                          <a:latin typeface="+mn-lt"/>
                        </a:rPr>
                        <a:t>2 TU*2=4 TU</a:t>
                      </a:r>
                      <a:endParaRPr lang="zh-CN" altLang="en-US" sz="1200" dirty="0">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7261855"/>
                  </a:ext>
                </a:extLst>
              </a:tr>
              <a:tr h="505362">
                <a:tc>
                  <a:txBody>
                    <a:bodyPr/>
                    <a:lstStyle/>
                    <a:p>
                      <a:r>
                        <a:rPr lang="en-US" altLang="zh-CN" sz="1200" b="1" dirty="0">
                          <a:latin typeface="+mn-lt"/>
                        </a:rPr>
                        <a:t>Jan.2026~Dec.2026: </a:t>
                      </a:r>
                    </a:p>
                    <a:p>
                      <a:r>
                        <a:rPr lang="en-US" altLang="zh-CN" sz="1200" b="1" dirty="0">
                          <a:latin typeface="+mn-lt"/>
                        </a:rPr>
                        <a:t>SA5#165~#169 (5 meetings)</a:t>
                      </a:r>
                    </a:p>
                    <a:p>
                      <a:r>
                        <a:rPr lang="en-US" altLang="zh-CN" sz="1200" b="1" dirty="0">
                          <a:solidFill>
                            <a:srgbClr val="FF0000"/>
                          </a:solidFill>
                          <a:latin typeface="+mn-lt"/>
                        </a:rPr>
                        <a:t>(Stage-2 freeze)</a:t>
                      </a:r>
                      <a:endParaRPr lang="zh-CN" altLang="en-US" sz="1200" b="1" dirty="0">
                        <a:solidFill>
                          <a:srgbClr val="FF0000"/>
                        </a:solidFill>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altLang="zh-CN" sz="1200" dirty="0">
                          <a:latin typeface="+mn-lt"/>
                        </a:rPr>
                        <a:t>2.5 TU*5 meetings=</a:t>
                      </a:r>
                    </a:p>
                    <a:p>
                      <a:r>
                        <a:rPr lang="en-US" altLang="zh-CN" sz="1200" dirty="0">
                          <a:latin typeface="+mn-lt"/>
                        </a:rPr>
                        <a:t>12.5 TU (CRs)</a:t>
                      </a:r>
                      <a:endParaRPr lang="zh-CN" altLang="en-US" sz="1200" dirty="0">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altLang="zh-CN" sz="1200" dirty="0">
                          <a:latin typeface="+mn-lt"/>
                        </a:rPr>
                        <a:t>NA</a:t>
                      </a:r>
                      <a:endParaRPr lang="zh-CN" altLang="en-US" sz="1200" dirty="0">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altLang="zh-CN" sz="1200" dirty="0">
                          <a:latin typeface="+mn-lt"/>
                        </a:rPr>
                        <a:t>14 TU*5 meetings = 70 TU</a:t>
                      </a:r>
                      <a:endParaRPr lang="zh-CN" altLang="en-US" sz="1200" dirty="0">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altLang="zh-CN" sz="1200" dirty="0">
                          <a:latin typeface="+mn-lt"/>
                        </a:rPr>
                        <a:t>NA</a:t>
                      </a:r>
                      <a:endParaRPr lang="zh-CN" altLang="en-US" sz="1200" dirty="0">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altLang="zh-CN" sz="1200" dirty="0">
                          <a:latin typeface="+mn-lt"/>
                        </a:rPr>
                        <a:t>2 TU*5=10 TU</a:t>
                      </a:r>
                      <a:endParaRPr lang="zh-CN" altLang="en-US" sz="1200" dirty="0">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394380624"/>
                  </a:ext>
                </a:extLst>
              </a:tr>
              <a:tr h="505362">
                <a:tc>
                  <a:txBody>
                    <a:bodyPr/>
                    <a:lstStyle/>
                    <a:p>
                      <a:r>
                        <a:rPr lang="en-US" altLang="zh-CN" sz="1200" b="1" dirty="0">
                          <a:latin typeface="+mn-lt"/>
                        </a:rPr>
                        <a:t>Jan. 2027~Mar.2027:</a:t>
                      </a:r>
                    </a:p>
                    <a:p>
                      <a:r>
                        <a:rPr lang="en-US" altLang="zh-CN" sz="1200" b="1" dirty="0">
                          <a:latin typeface="+mn-lt"/>
                        </a:rPr>
                        <a:t>SA5#170~#171 (2 meetings)</a:t>
                      </a:r>
                    </a:p>
                    <a:p>
                      <a:r>
                        <a:rPr lang="en-US" altLang="zh-CN" sz="1200" b="1" dirty="0">
                          <a:solidFill>
                            <a:srgbClr val="FF0000"/>
                          </a:solidFill>
                          <a:latin typeface="+mn-lt"/>
                        </a:rPr>
                        <a:t>(stage-3 freeze)</a:t>
                      </a:r>
                      <a:endParaRPr lang="zh-CN" altLang="en-US" sz="1200" b="1" dirty="0">
                        <a:solidFill>
                          <a:srgbClr val="FF0000"/>
                        </a:solidFill>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altLang="zh-CN" sz="1200" dirty="0">
                          <a:latin typeface="+mn-lt"/>
                        </a:rPr>
                        <a:t>1.5 TU*2 meetings = 3 TU (CRs)</a:t>
                      </a:r>
                      <a:endParaRPr lang="zh-CN" altLang="en-US" sz="1200" dirty="0">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altLang="zh-CN" sz="1200" dirty="0">
                          <a:latin typeface="+mn-lt"/>
                        </a:rPr>
                        <a:t>NA</a:t>
                      </a:r>
                      <a:endParaRPr lang="zh-CN" altLang="en-US" sz="1200" dirty="0">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1219170" rtl="0" eaLnBrk="1" fontAlgn="auto" latinLnBrk="0" hangingPunct="1">
                        <a:lnSpc>
                          <a:spcPct val="100000"/>
                        </a:lnSpc>
                        <a:spcBef>
                          <a:spcPts val="0"/>
                        </a:spcBef>
                        <a:spcAft>
                          <a:spcPts val="0"/>
                        </a:spcAft>
                        <a:buClrTx/>
                        <a:buSzTx/>
                        <a:buFontTx/>
                        <a:buNone/>
                        <a:tabLst/>
                        <a:defRPr/>
                      </a:pPr>
                      <a:r>
                        <a:rPr lang="en-US" altLang="zh-CN" sz="1200" dirty="0">
                          <a:latin typeface="+mn-lt"/>
                        </a:rPr>
                        <a:t>12 TU*2 meetings = 24 TU</a:t>
                      </a:r>
                      <a:endParaRPr lang="zh-CN" altLang="en-US" sz="1200" dirty="0">
                        <a:latin typeface="+mn-lt"/>
                      </a:endParaRPr>
                    </a:p>
                    <a:p>
                      <a:endParaRPr lang="zh-CN" altLang="en-US" sz="1200" dirty="0">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1219170" rtl="0" eaLnBrk="1" fontAlgn="auto" latinLnBrk="0" hangingPunct="1">
                        <a:lnSpc>
                          <a:spcPct val="100000"/>
                        </a:lnSpc>
                        <a:spcBef>
                          <a:spcPts val="0"/>
                        </a:spcBef>
                        <a:spcAft>
                          <a:spcPts val="0"/>
                        </a:spcAft>
                        <a:buClrTx/>
                        <a:buSzTx/>
                        <a:buFontTx/>
                        <a:buNone/>
                        <a:tabLst/>
                        <a:defRPr/>
                      </a:pPr>
                      <a:r>
                        <a:rPr lang="en-US" altLang="zh-CN" sz="1200" dirty="0">
                          <a:latin typeface="+mn-lt"/>
                        </a:rPr>
                        <a:t>3 TU*2 meetings = 6 TU</a:t>
                      </a:r>
                      <a:endParaRPr lang="zh-CN" altLang="en-US" sz="1200" dirty="0">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altLang="zh-CN" sz="1200" dirty="0">
                          <a:latin typeface="+mn-lt"/>
                        </a:rPr>
                        <a:t>2 TU*2=4 TU</a:t>
                      </a:r>
                      <a:endParaRPr lang="zh-CN" altLang="en-US" sz="1200" dirty="0">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91516993"/>
                  </a:ext>
                </a:extLst>
              </a:tr>
              <a:tr h="233219">
                <a:tc>
                  <a:txBody>
                    <a:bodyPr/>
                    <a:lstStyle/>
                    <a:p>
                      <a:r>
                        <a:rPr lang="en-US" altLang="zh-CN" sz="1200" b="1" dirty="0">
                          <a:latin typeface="+mn-lt"/>
                        </a:rPr>
                        <a:t>Total=185 TU</a:t>
                      </a:r>
                      <a:endParaRPr lang="zh-CN" altLang="en-US" sz="1200" b="1" dirty="0">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altLang="zh-CN" sz="1200" dirty="0">
                          <a:latin typeface="+mn-lt"/>
                        </a:rPr>
                        <a:t> 22 TU</a:t>
                      </a:r>
                      <a:endParaRPr lang="zh-CN" altLang="en-US" sz="1200" dirty="0">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altLang="zh-CN" sz="1200" dirty="0">
                          <a:latin typeface="+mn-lt"/>
                        </a:rPr>
                        <a:t>13 TU</a:t>
                      </a:r>
                      <a:endParaRPr lang="zh-CN" altLang="en-US" sz="1200" dirty="0">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altLang="zh-CN" sz="1200" dirty="0">
                          <a:latin typeface="+mn-lt"/>
                        </a:rPr>
                        <a:t>124 TU</a:t>
                      </a:r>
                      <a:endParaRPr lang="zh-CN" altLang="en-US" sz="1200" dirty="0">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altLang="zh-CN" sz="1200" dirty="0">
                          <a:latin typeface="+mn-lt"/>
                        </a:rPr>
                        <a:t>6TU</a:t>
                      </a:r>
                      <a:endParaRPr lang="zh-CN" altLang="en-US" sz="1200" dirty="0">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altLang="zh-CN" sz="1200" dirty="0">
                          <a:latin typeface="+mn-lt"/>
                        </a:rPr>
                        <a:t>20 TU</a:t>
                      </a:r>
                      <a:endParaRPr lang="zh-CN" altLang="en-US" sz="1200" dirty="0">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774169429"/>
                  </a:ext>
                </a:extLst>
              </a:tr>
            </a:tbl>
          </a:graphicData>
        </a:graphic>
      </p:graphicFrame>
      <p:sp>
        <p:nvSpPr>
          <p:cNvPr id="9" name="TextBox 8">
            <a:extLst>
              <a:ext uri="{FF2B5EF4-FFF2-40B4-BE49-F238E27FC236}">
                <a16:creationId xmlns:a16="http://schemas.microsoft.com/office/drawing/2014/main" id="{22E304B9-39CB-469E-852A-517B272CCFA6}"/>
              </a:ext>
            </a:extLst>
          </p:cNvPr>
          <p:cNvSpPr txBox="1"/>
          <p:nvPr/>
        </p:nvSpPr>
        <p:spPr>
          <a:xfrm>
            <a:off x="438873" y="964157"/>
            <a:ext cx="10456266" cy="1754326"/>
          </a:xfrm>
          <a:prstGeom prst="rect">
            <a:avLst/>
          </a:prstGeom>
          <a:noFill/>
        </p:spPr>
        <p:txBody>
          <a:bodyPr wrap="square" rtlCol="0">
            <a:spAutoFit/>
          </a:bodyPr>
          <a:lstStyle/>
          <a:p>
            <a:r>
              <a:rPr lang="en-US" altLang="zh-CN" sz="1200" b="1" dirty="0"/>
              <a:t>Assumptions:</a:t>
            </a:r>
          </a:p>
          <a:p>
            <a:pPr marL="342900" indent="-342900">
              <a:buFont typeface="+mj-lt"/>
              <a:buAutoNum type="arabicPeriod"/>
            </a:pPr>
            <a:r>
              <a:rPr lang="en-US" altLang="zh-CN" sz="1200" dirty="0"/>
              <a:t>Every meeting day = 5 quarters (= 5 TUs)</a:t>
            </a:r>
          </a:p>
          <a:p>
            <a:pPr marL="342900" indent="-342900">
              <a:buFont typeface="+mj-lt"/>
              <a:buAutoNum type="arabicPeriod"/>
            </a:pPr>
            <a:r>
              <a:rPr lang="en-US" altLang="zh-CN" sz="1200" dirty="0"/>
              <a:t>Total TUs per meeting = 18.5 TUs</a:t>
            </a:r>
          </a:p>
          <a:p>
            <a:pPr marL="950913" lvl="1" indent="-342900">
              <a:buFont typeface="+mj-lt"/>
              <a:buAutoNum type="arabicPeriod"/>
            </a:pPr>
            <a:r>
              <a:rPr lang="fr-FR" altLang="zh-CN" sz="1200" dirty="0">
                <a:sym typeface="Wingdings 3" panose="05040102010807070707" pitchFamily="18" charset="2"/>
              </a:rPr>
              <a:t>B</a:t>
            </a:r>
            <a:r>
              <a:rPr lang="en-US" altLang="zh-CN" sz="1200" dirty="0" err="1">
                <a:sym typeface="Wingdings 3" panose="05040102010807070707" pitchFamily="18" charset="2"/>
              </a:rPr>
              <a:t>uffer</a:t>
            </a:r>
            <a:r>
              <a:rPr lang="en-US" altLang="zh-CN" sz="1200" dirty="0">
                <a:sym typeface="Wingdings 3" panose="05040102010807070707" pitchFamily="18" charset="2"/>
              </a:rPr>
              <a:t> = 2 TUs</a:t>
            </a:r>
          </a:p>
          <a:p>
            <a:pPr marL="950913" lvl="1" indent="-342900">
              <a:buFont typeface="+mj-lt"/>
              <a:buAutoNum type="arabicPeriod"/>
            </a:pPr>
            <a:r>
              <a:rPr lang="en-US" altLang="zh-CN" sz="1200" dirty="0"/>
              <a:t>OAM = 16.5 TUs</a:t>
            </a:r>
          </a:p>
          <a:p>
            <a:pPr marL="1560513" lvl="2" indent="-342900">
              <a:buFont typeface="+mj-lt"/>
              <a:buAutoNum type="arabicPeriod"/>
            </a:pPr>
            <a:r>
              <a:rPr lang="fr-FR" altLang="zh-CN" sz="1200" dirty="0">
                <a:solidFill>
                  <a:prstClr val="black"/>
                </a:solidFill>
              </a:rPr>
              <a:t>M</a:t>
            </a:r>
            <a:r>
              <a:rPr lang="en-US" altLang="zh-CN" sz="1200" dirty="0" err="1">
                <a:solidFill>
                  <a:prstClr val="black"/>
                </a:solidFill>
              </a:rPr>
              <a:t>aintenance</a:t>
            </a:r>
            <a:r>
              <a:rPr lang="en-US" altLang="zh-CN" sz="1200" dirty="0">
                <a:solidFill>
                  <a:prstClr val="black"/>
                </a:solidFill>
              </a:rPr>
              <a:t> CRs + remaining Rel-19 work (TU allocation will decrease over time </a:t>
            </a:r>
            <a:r>
              <a:rPr lang="en-US" altLang="zh-CN" sz="1200" dirty="0">
                <a:solidFill>
                  <a:prstClr val="black"/>
                </a:solidFill>
                <a:sym typeface="Wingdings 3" panose="05040102010807070707" pitchFamily="18" charset="2"/>
              </a:rPr>
              <a:t>)</a:t>
            </a:r>
          </a:p>
          <a:p>
            <a:pPr marL="1560513" lvl="2" indent="-342900">
              <a:buFont typeface="+mj-lt"/>
              <a:buAutoNum type="arabicPeriod"/>
            </a:pPr>
            <a:r>
              <a:rPr lang="fr-FR" altLang="zh-CN" sz="1200" dirty="0">
                <a:solidFill>
                  <a:prstClr val="black"/>
                </a:solidFill>
                <a:sym typeface="Wingdings 3" panose="05040102010807070707" pitchFamily="18" charset="2"/>
              </a:rPr>
              <a:t>R</a:t>
            </a:r>
            <a:r>
              <a:rPr lang="en-US" altLang="zh-CN" sz="1200" dirty="0">
                <a:solidFill>
                  <a:prstClr val="black"/>
                </a:solidFill>
                <a:sym typeface="Wingdings 3" panose="05040102010807070707" pitchFamily="18" charset="2"/>
              </a:rPr>
              <a:t>el-21 preparation work </a:t>
            </a:r>
            <a:r>
              <a:rPr lang="en-US" altLang="zh-CN" sz="1200" dirty="0">
                <a:solidFill>
                  <a:prstClr val="black"/>
                </a:solidFill>
              </a:rPr>
              <a:t>(TU allocation will be zero at the beginning and will increase over time </a:t>
            </a:r>
            <a:r>
              <a:rPr lang="en-US" altLang="zh-CN" sz="1200" dirty="0">
                <a:solidFill>
                  <a:prstClr val="black"/>
                </a:solidFill>
                <a:sym typeface="Wingdings 3" panose="05040102010807070707" pitchFamily="18" charset="2"/>
              </a:rPr>
              <a:t>)</a:t>
            </a:r>
          </a:p>
          <a:p>
            <a:pPr marL="1560513" lvl="2" indent="-342900">
              <a:buFont typeface="+mj-lt"/>
              <a:buAutoNum type="arabicPeriod"/>
            </a:pPr>
            <a:r>
              <a:rPr lang="fr-FR" altLang="zh-CN" sz="1200" dirty="0">
                <a:sym typeface="Wingdings 3" panose="05040102010807070707" pitchFamily="18" charset="2"/>
              </a:rPr>
              <a:t>A</a:t>
            </a:r>
            <a:r>
              <a:rPr lang="en-US" altLang="zh-CN" sz="1200" dirty="0" err="1">
                <a:sym typeface="Wingdings 3" panose="05040102010807070707" pitchFamily="18" charset="2"/>
              </a:rPr>
              <a:t>ll</a:t>
            </a:r>
            <a:r>
              <a:rPr lang="en-US" altLang="zh-CN" sz="1200" dirty="0">
                <a:sym typeface="Wingdings 3" panose="05040102010807070707" pitchFamily="18" charset="2"/>
              </a:rPr>
              <a:t> remaining time is available for Rel-20 SIDs / WIDs</a:t>
            </a:r>
            <a:endParaRPr lang="en-US" altLang="zh-CN" sz="1200" dirty="0">
              <a:solidFill>
                <a:prstClr val="black"/>
              </a:solidFill>
              <a:sym typeface="Wingdings 3" panose="05040102010807070707" pitchFamily="18" charset="2"/>
            </a:endParaRPr>
          </a:p>
          <a:p>
            <a:pPr marL="342900" indent="-342900">
              <a:buFont typeface="+mj-lt"/>
              <a:buAutoNum type="arabicPeriod"/>
            </a:pPr>
            <a:r>
              <a:rPr lang="fr-FR" altLang="zh-CN" sz="1200" dirty="0">
                <a:solidFill>
                  <a:prstClr val="black"/>
                </a:solidFill>
                <a:sym typeface="Wingdings 3" panose="05040102010807070707" pitchFamily="18" charset="2"/>
              </a:rPr>
              <a:t>T</a:t>
            </a:r>
            <a:r>
              <a:rPr lang="en-US" altLang="zh-CN" sz="1200" dirty="0" err="1">
                <a:solidFill>
                  <a:prstClr val="black"/>
                </a:solidFill>
                <a:sym typeface="Wingdings 3" panose="05040102010807070707" pitchFamily="18" charset="2"/>
              </a:rPr>
              <a:t>otal</a:t>
            </a:r>
            <a:r>
              <a:rPr lang="en-US" altLang="zh-CN" sz="1200" dirty="0">
                <a:solidFill>
                  <a:prstClr val="black"/>
                </a:solidFill>
                <a:sym typeface="Wingdings 3" panose="05040102010807070707" pitchFamily="18" charset="2"/>
              </a:rPr>
              <a:t> TUs allocated to Rel-20 SIDs / WIDs = 124 TUs</a:t>
            </a:r>
          </a:p>
        </p:txBody>
      </p:sp>
      <p:sp>
        <p:nvSpPr>
          <p:cNvPr id="5" name="TextBox 4">
            <a:extLst>
              <a:ext uri="{FF2B5EF4-FFF2-40B4-BE49-F238E27FC236}">
                <a16:creationId xmlns:a16="http://schemas.microsoft.com/office/drawing/2014/main" id="{C24B11DC-2072-4188-89C6-A969B5AD44AF}"/>
              </a:ext>
            </a:extLst>
          </p:cNvPr>
          <p:cNvSpPr txBox="1"/>
          <p:nvPr/>
        </p:nvSpPr>
        <p:spPr>
          <a:xfrm rot="21008097">
            <a:off x="9432915" y="1655532"/>
            <a:ext cx="1868788" cy="600164"/>
          </a:xfrm>
          <a:prstGeom prst="rect">
            <a:avLst/>
          </a:prstGeom>
          <a:solidFill>
            <a:srgbClr val="FFFF00"/>
          </a:solidFill>
        </p:spPr>
        <p:txBody>
          <a:bodyPr wrap="square" rtlCol="0">
            <a:spAutoFit/>
          </a:bodyPr>
          <a:lstStyle>
            <a:defPPr>
              <a:defRPr lang="zh-CN"/>
            </a:defPPr>
            <a:lvl1pPr>
              <a:defRPr sz="1100" b="1">
                <a:latin typeface="Calibri" panose="020F0502020204030204" pitchFamily="34" charset="0"/>
                <a:cs typeface="Calibri" panose="020F0502020204030204" pitchFamily="34" charset="0"/>
              </a:defRPr>
            </a:lvl1pPr>
          </a:lstStyle>
          <a:p>
            <a:r>
              <a:rPr lang="en-US" altLang="zh-CN" dirty="0">
                <a:solidFill>
                  <a:srgbClr val="FF0000"/>
                </a:solidFill>
              </a:rPr>
              <a:t>This TU planning is for option1, to be updated according to agreement</a:t>
            </a:r>
            <a:endParaRPr lang="zh-CN" altLang="en-US" dirty="0">
              <a:solidFill>
                <a:srgbClr val="FF0000"/>
              </a:solidFill>
              <a:highlight>
                <a:srgbClr val="00FFFF"/>
              </a:highlight>
            </a:endParaRPr>
          </a:p>
        </p:txBody>
      </p:sp>
    </p:spTree>
    <p:extLst>
      <p:ext uri="{BB962C8B-B14F-4D97-AF65-F5344CB8AC3E}">
        <p14:creationId xmlns:p14="http://schemas.microsoft.com/office/powerpoint/2010/main" val="3060572281"/>
      </p:ext>
    </p:extLst>
  </p:cSld>
  <p:clrMapOvr>
    <a:masterClrMapping/>
  </p:clrMapOvr>
  <p:transition spd="slow"/>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3F22EAC7-33FE-46C7-93AF-9B09E2C21BEA}"/>
              </a:ext>
            </a:extLst>
          </p:cNvPr>
          <p:cNvSpPr>
            <a:spLocks noGrp="1"/>
          </p:cNvSpPr>
          <p:nvPr>
            <p:ph type="title"/>
          </p:nvPr>
        </p:nvSpPr>
        <p:spPr>
          <a:xfrm>
            <a:off x="678421" y="0"/>
            <a:ext cx="8388350" cy="934720"/>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r>
              <a:rPr lang="de-DE" altLang="de-DE" dirty="0"/>
              <a:t>SA5 calendar with </a:t>
            </a:r>
            <a:r>
              <a:rPr lang="en-US" altLang="zh-CN" dirty="0"/>
              <a:t>CH</a:t>
            </a:r>
            <a:r>
              <a:rPr lang="de-DE" altLang="de-DE" dirty="0"/>
              <a:t> TU (one track) </a:t>
            </a:r>
          </a:p>
        </p:txBody>
      </p:sp>
      <p:graphicFrame>
        <p:nvGraphicFramePr>
          <p:cNvPr id="5" name="Table 4">
            <a:extLst>
              <a:ext uri="{FF2B5EF4-FFF2-40B4-BE49-F238E27FC236}">
                <a16:creationId xmlns:a16="http://schemas.microsoft.com/office/drawing/2014/main" id="{7EFDD739-EAD3-45DA-BDFC-A6C6D71CEC5A}"/>
              </a:ext>
            </a:extLst>
          </p:cNvPr>
          <p:cNvGraphicFramePr>
            <a:graphicFrameLocks noGrp="1"/>
          </p:cNvGraphicFramePr>
          <p:nvPr>
            <p:extLst>
              <p:ext uri="{D42A27DB-BD31-4B8C-83A1-F6EECF244321}">
                <p14:modId xmlns:p14="http://schemas.microsoft.com/office/powerpoint/2010/main" val="1146395937"/>
              </p:ext>
            </p:extLst>
          </p:nvPr>
        </p:nvGraphicFramePr>
        <p:xfrm>
          <a:off x="1405546" y="1661214"/>
          <a:ext cx="8388351" cy="4669989"/>
        </p:xfrm>
        <a:graphic>
          <a:graphicData uri="http://schemas.openxmlformats.org/drawingml/2006/table">
            <a:tbl>
              <a:tblPr firstRow="1" firstCol="1" bandRow="1"/>
              <a:tblGrid>
                <a:gridCol w="1009726">
                  <a:extLst>
                    <a:ext uri="{9D8B030D-6E8A-4147-A177-3AD203B41FA5}">
                      <a16:colId xmlns:a16="http://schemas.microsoft.com/office/drawing/2014/main" val="453583115"/>
                    </a:ext>
                  </a:extLst>
                </a:gridCol>
                <a:gridCol w="1458291">
                  <a:extLst>
                    <a:ext uri="{9D8B030D-6E8A-4147-A177-3AD203B41FA5}">
                      <a16:colId xmlns:a16="http://schemas.microsoft.com/office/drawing/2014/main" val="560376874"/>
                    </a:ext>
                  </a:extLst>
                </a:gridCol>
                <a:gridCol w="1458291">
                  <a:extLst>
                    <a:ext uri="{9D8B030D-6E8A-4147-A177-3AD203B41FA5}">
                      <a16:colId xmlns:a16="http://schemas.microsoft.com/office/drawing/2014/main" val="309222227"/>
                    </a:ext>
                  </a:extLst>
                </a:gridCol>
                <a:gridCol w="1458291">
                  <a:extLst>
                    <a:ext uri="{9D8B030D-6E8A-4147-A177-3AD203B41FA5}">
                      <a16:colId xmlns:a16="http://schemas.microsoft.com/office/drawing/2014/main" val="2041094273"/>
                    </a:ext>
                  </a:extLst>
                </a:gridCol>
                <a:gridCol w="1544856">
                  <a:extLst>
                    <a:ext uri="{9D8B030D-6E8A-4147-A177-3AD203B41FA5}">
                      <a16:colId xmlns:a16="http://schemas.microsoft.com/office/drawing/2014/main" val="1996662489"/>
                    </a:ext>
                  </a:extLst>
                </a:gridCol>
                <a:gridCol w="1458896">
                  <a:extLst>
                    <a:ext uri="{9D8B030D-6E8A-4147-A177-3AD203B41FA5}">
                      <a16:colId xmlns:a16="http://schemas.microsoft.com/office/drawing/2014/main" val="1593344267"/>
                    </a:ext>
                  </a:extLst>
                </a:gridCol>
              </a:tblGrid>
              <a:tr h="534223">
                <a:tc>
                  <a:txBody>
                    <a:bodyPr/>
                    <a:lstStyle/>
                    <a:p>
                      <a:pPr marL="0" marR="0" algn="ctr">
                        <a:lnSpc>
                          <a:spcPct val="107000"/>
                        </a:lnSpc>
                        <a:spcBef>
                          <a:spcPts val="0"/>
                        </a:spcBef>
                        <a:spcAft>
                          <a:spcPts val="0"/>
                        </a:spcAft>
                      </a:pPr>
                      <a:r>
                        <a:rPr lang="en-GB" sz="1000" b="1" dirty="0">
                          <a:solidFill>
                            <a:srgbClr val="000000"/>
                          </a:solidFill>
                          <a:effectLst/>
                          <a:latin typeface="Arial" panose="020B0604020202020204" pitchFamily="34" charset="0"/>
                          <a:ea typeface="Batang" panose="02030600000101010101" pitchFamily="18" charset="-127"/>
                          <a:cs typeface="Times New Roman" panose="02020603050405020304" pitchFamily="18" charset="0"/>
                        </a:rPr>
                        <a:t>Time</a:t>
                      </a:r>
                      <a:endParaRPr lang="en-US" sz="11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00B0F0"/>
                    </a:solidFill>
                  </a:tcPr>
                </a:tc>
                <a:tc>
                  <a:txBody>
                    <a:bodyPr/>
                    <a:lstStyle/>
                    <a:p>
                      <a:pPr marL="0" marR="0" algn="ctr">
                        <a:lnSpc>
                          <a:spcPct val="107000"/>
                        </a:lnSpc>
                        <a:spcBef>
                          <a:spcPts val="0"/>
                        </a:spcBef>
                        <a:spcAft>
                          <a:spcPts val="0"/>
                        </a:spcAft>
                      </a:pPr>
                      <a:r>
                        <a:rPr lang="en-US" sz="1000" b="1" dirty="0">
                          <a:solidFill>
                            <a:srgbClr val="000000"/>
                          </a:solidFill>
                          <a:effectLst/>
                          <a:latin typeface="Arial" panose="020B0604020202020204" pitchFamily="34" charset="0"/>
                          <a:ea typeface="Batang" panose="02030600000101010101" pitchFamily="18" charset="-127"/>
                          <a:cs typeface="Times New Roman" panose="02020603050405020304" pitchFamily="18" charset="0"/>
                        </a:rPr>
                        <a:t>Monday</a:t>
                      </a:r>
                      <a:endParaRPr lang="en-US" sz="11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00B0F0"/>
                    </a:solidFill>
                  </a:tcPr>
                </a:tc>
                <a:tc>
                  <a:txBody>
                    <a:bodyPr/>
                    <a:lstStyle/>
                    <a:p>
                      <a:pPr marL="0" marR="0" algn="ctr">
                        <a:lnSpc>
                          <a:spcPct val="107000"/>
                        </a:lnSpc>
                        <a:spcBef>
                          <a:spcPts val="0"/>
                        </a:spcBef>
                        <a:spcAft>
                          <a:spcPts val="0"/>
                        </a:spcAft>
                      </a:pPr>
                      <a:r>
                        <a:rPr lang="en-US" sz="1000" b="1" dirty="0">
                          <a:solidFill>
                            <a:srgbClr val="000000"/>
                          </a:solidFill>
                          <a:effectLst/>
                          <a:latin typeface="Arial" panose="020B0604020202020204" pitchFamily="34" charset="0"/>
                          <a:ea typeface="Batang" panose="02030600000101010101" pitchFamily="18" charset="-127"/>
                          <a:cs typeface="Times New Roman" panose="02020603050405020304" pitchFamily="18" charset="0"/>
                        </a:rPr>
                        <a:t>Tuesday</a:t>
                      </a:r>
                      <a:endParaRPr lang="en-US" sz="11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00B0F0"/>
                    </a:solidFill>
                  </a:tcPr>
                </a:tc>
                <a:tc>
                  <a:txBody>
                    <a:bodyPr/>
                    <a:lstStyle/>
                    <a:p>
                      <a:pPr marL="0" marR="0" algn="ctr">
                        <a:lnSpc>
                          <a:spcPct val="107000"/>
                        </a:lnSpc>
                        <a:spcBef>
                          <a:spcPts val="0"/>
                        </a:spcBef>
                        <a:spcAft>
                          <a:spcPts val="0"/>
                        </a:spcAft>
                      </a:pPr>
                      <a:r>
                        <a:rPr lang="en-US" sz="1000" b="1" dirty="0">
                          <a:solidFill>
                            <a:srgbClr val="000000"/>
                          </a:solidFill>
                          <a:effectLst/>
                          <a:latin typeface="Arial" panose="020B0604020202020204" pitchFamily="34" charset="0"/>
                          <a:ea typeface="Batang" panose="02030600000101010101" pitchFamily="18" charset="-127"/>
                          <a:cs typeface="Times New Roman" panose="02020603050405020304" pitchFamily="18" charset="0"/>
                        </a:rPr>
                        <a:t>Wednesday</a:t>
                      </a:r>
                      <a:endParaRPr lang="en-US" sz="11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00B0F0"/>
                    </a:solidFill>
                  </a:tcPr>
                </a:tc>
                <a:tc>
                  <a:txBody>
                    <a:bodyPr/>
                    <a:lstStyle/>
                    <a:p>
                      <a:pPr marL="0" marR="0" algn="ctr">
                        <a:lnSpc>
                          <a:spcPct val="107000"/>
                        </a:lnSpc>
                        <a:spcBef>
                          <a:spcPts val="0"/>
                        </a:spcBef>
                        <a:spcAft>
                          <a:spcPts val="0"/>
                        </a:spcAft>
                      </a:pPr>
                      <a:r>
                        <a:rPr lang="en-US" sz="1000" b="1" dirty="0">
                          <a:solidFill>
                            <a:srgbClr val="000000"/>
                          </a:solidFill>
                          <a:effectLst/>
                          <a:latin typeface="Arial" panose="020B0604020202020204" pitchFamily="34" charset="0"/>
                          <a:ea typeface="Batang" panose="02030600000101010101" pitchFamily="18" charset="-127"/>
                          <a:cs typeface="Times New Roman" panose="02020603050405020304" pitchFamily="18" charset="0"/>
                        </a:rPr>
                        <a:t>Thursday</a:t>
                      </a: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00B0F0"/>
                    </a:solidFill>
                  </a:tcPr>
                </a:tc>
                <a:tc>
                  <a:txBody>
                    <a:bodyPr/>
                    <a:lstStyle/>
                    <a:p>
                      <a:pPr marL="0" marR="0" algn="ctr">
                        <a:lnSpc>
                          <a:spcPct val="107000"/>
                        </a:lnSpc>
                        <a:spcBef>
                          <a:spcPts val="0"/>
                        </a:spcBef>
                        <a:spcAft>
                          <a:spcPts val="0"/>
                        </a:spcAft>
                      </a:pPr>
                      <a:r>
                        <a:rPr lang="en-US" sz="1000" b="1" dirty="0">
                          <a:solidFill>
                            <a:srgbClr val="000000"/>
                          </a:solidFill>
                          <a:effectLst/>
                          <a:latin typeface="Arial" panose="020B0604020202020204" pitchFamily="34" charset="0"/>
                          <a:ea typeface="Batang" panose="02030600000101010101" pitchFamily="18" charset="-127"/>
                          <a:cs typeface="Times New Roman" panose="02020603050405020304" pitchFamily="18" charset="0"/>
                        </a:rPr>
                        <a:t>Friday</a:t>
                      </a:r>
                    </a:p>
                    <a:p>
                      <a:pPr marL="0" marR="0" algn="ctr">
                        <a:lnSpc>
                          <a:spcPct val="107000"/>
                        </a:lnSpc>
                        <a:spcBef>
                          <a:spcPts val="0"/>
                        </a:spcBef>
                        <a:spcAft>
                          <a:spcPts val="0"/>
                        </a:spcAft>
                      </a:pPr>
                      <a:r>
                        <a:rPr lang="en-US" sz="1000" b="1" dirty="0">
                          <a:solidFill>
                            <a:srgbClr val="000000"/>
                          </a:solidFill>
                          <a:effectLst/>
                          <a:latin typeface="Arial" panose="020B0604020202020204" pitchFamily="34" charset="0"/>
                          <a:ea typeface="Batang" panose="02030600000101010101" pitchFamily="18" charset="-127"/>
                          <a:cs typeface="Times New Roman" panose="02020603050405020304" pitchFamily="18" charset="0"/>
                        </a:rPr>
                        <a:t>(</a:t>
                      </a:r>
                      <a:r>
                        <a:rPr lang="en-US" sz="1000" b="1" dirty="0">
                          <a:solidFill>
                            <a:srgbClr val="000000"/>
                          </a:solidFill>
                          <a:effectLst/>
                          <a:highlight>
                            <a:srgbClr val="FFFF00"/>
                          </a:highlight>
                          <a:latin typeface="Arial" panose="020B0604020202020204" pitchFamily="34" charset="0"/>
                          <a:ea typeface="Batang" panose="02030600000101010101" pitchFamily="18" charset="-127"/>
                          <a:cs typeface="Times New Roman" panose="02020603050405020304" pitchFamily="18" charset="0"/>
                        </a:rPr>
                        <a:t>Closing plenary</a:t>
                      </a:r>
                      <a:r>
                        <a:rPr lang="en-US" sz="1000" b="1" dirty="0">
                          <a:solidFill>
                            <a:srgbClr val="000000"/>
                          </a:solidFill>
                          <a:effectLst/>
                          <a:latin typeface="Arial" panose="020B0604020202020204" pitchFamily="34" charset="0"/>
                          <a:ea typeface="Batang" panose="02030600000101010101" pitchFamily="18" charset="-127"/>
                          <a:cs typeface="Times New Roman" panose="02020603050405020304" pitchFamily="18" charset="0"/>
                        </a:rPr>
                        <a:t>)</a:t>
                      </a:r>
                      <a:endParaRPr lang="en-US" sz="11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00B0F0"/>
                    </a:solidFill>
                  </a:tcPr>
                </a:tc>
                <a:extLst>
                  <a:ext uri="{0D108BD9-81ED-4DB2-BD59-A6C34878D82A}">
                    <a16:rowId xmlns:a16="http://schemas.microsoft.com/office/drawing/2014/main" val="2265014564"/>
                  </a:ext>
                </a:extLst>
              </a:tr>
              <a:tr h="502498">
                <a:tc>
                  <a:txBody>
                    <a:bodyPr/>
                    <a:lstStyle/>
                    <a:p>
                      <a:pPr marL="0" marR="0" algn="l">
                        <a:lnSpc>
                          <a:spcPct val="107000"/>
                        </a:lnSpc>
                        <a:spcBef>
                          <a:spcPts val="0"/>
                        </a:spcBef>
                        <a:spcAft>
                          <a:spcPts val="0"/>
                        </a:spcAft>
                      </a:pPr>
                      <a:r>
                        <a:rPr lang="en-US" altLang="zh-CN" sz="1000" b="1" dirty="0">
                          <a:effectLst/>
                          <a:latin typeface="Arial" panose="020B0604020202020204" pitchFamily="34" charset="0"/>
                          <a:ea typeface="Batang" panose="02030600000101010101" pitchFamily="18" charset="-127"/>
                          <a:cs typeface="Times New Roman" panose="02020603050405020304" pitchFamily="18" charset="0"/>
                        </a:rPr>
                        <a:t>Q0</a:t>
                      </a:r>
                    </a:p>
                    <a:p>
                      <a:pPr marL="0" marR="0" algn="l">
                        <a:lnSpc>
                          <a:spcPct val="107000"/>
                        </a:lnSpc>
                        <a:spcBef>
                          <a:spcPts val="0"/>
                        </a:spcBef>
                        <a:spcAft>
                          <a:spcPts val="0"/>
                        </a:spcAft>
                      </a:pPr>
                      <a:r>
                        <a:rPr lang="en-US" altLang="zh-CN" sz="1000" b="1" dirty="0">
                          <a:effectLst/>
                          <a:latin typeface="Arial" panose="020B0604020202020204" pitchFamily="34" charset="0"/>
                          <a:ea typeface="Batang" panose="02030600000101010101" pitchFamily="18" charset="-127"/>
                          <a:cs typeface="Times New Roman" panose="02020603050405020304" pitchFamily="18" charset="0"/>
                        </a:rPr>
                        <a:t>(8:00~8:55)</a:t>
                      </a:r>
                    </a:p>
                    <a:p>
                      <a:pPr marL="0" marR="0" algn="l">
                        <a:lnSpc>
                          <a:spcPct val="107000"/>
                        </a:lnSpc>
                        <a:spcBef>
                          <a:spcPts val="0"/>
                        </a:spcBef>
                        <a:spcAft>
                          <a:spcPts val="0"/>
                        </a:spcAft>
                      </a:pPr>
                      <a:r>
                        <a:rPr lang="en-US" sz="1000" i="1" dirty="0">
                          <a:effectLst/>
                          <a:latin typeface="Arial" panose="020B0604020202020204" pitchFamily="34" charset="0"/>
                          <a:ea typeface="Batang" panose="02030600000101010101" pitchFamily="18" charset="-127"/>
                          <a:cs typeface="Times New Roman" panose="02020603050405020304" pitchFamily="18" charset="0"/>
                        </a:rPr>
                        <a:t>(If needed)</a:t>
                      </a:r>
                      <a:endParaRPr lang="en-US" sz="11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l">
                        <a:lnSpc>
                          <a:spcPct val="107000"/>
                        </a:lnSpc>
                        <a:spcBef>
                          <a:spcPts val="0"/>
                        </a:spcBef>
                        <a:spcAft>
                          <a:spcPts val="0"/>
                        </a:spcAft>
                      </a:pPr>
                      <a:r>
                        <a:rPr lang="en-US" sz="1100" dirty="0">
                          <a:effectLst/>
                          <a:latin typeface="Arial" panose="020B0604020202020204" pitchFamily="34" charset="0"/>
                          <a:ea typeface="Batang" panose="02030600000101010101" pitchFamily="18" charset="-127"/>
                          <a:cs typeface="Times New Roman" panose="02020603050405020304" pitchFamily="18" charset="0"/>
                        </a:rPr>
                        <a:t> </a:t>
                      </a:r>
                      <a:endParaRPr lang="en-US" sz="11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800" dirty="0">
                          <a:effectLst/>
                          <a:highlight>
                            <a:srgbClr val="C0C0C0"/>
                          </a:highlight>
                          <a:latin typeface="Arial" panose="020B0604020202020204" pitchFamily="34" charset="0"/>
                          <a:ea typeface="Batang" panose="02030600000101010101" pitchFamily="18" charset="-127"/>
                          <a:cs typeface="Arial" panose="020B0604020202020204" pitchFamily="34" charset="0"/>
                        </a:rPr>
                        <a:t> Breakout (opt.)</a:t>
                      </a:r>
                      <a:endParaRPr lang="en-US" sz="800" dirty="0">
                        <a:effectLst/>
                        <a:highlight>
                          <a:srgbClr val="C0C0C0"/>
                        </a:highlight>
                        <a:latin typeface="Arial" panose="020B0604020202020204" pitchFamily="34" charset="0"/>
                        <a:ea typeface="Times New Roman" panose="02020603050405020304" pitchFamily="18" charset="0"/>
                        <a:cs typeface="Arial" panose="020B0604020202020204" pitchFamily="34"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800" dirty="0">
                          <a:effectLst/>
                          <a:highlight>
                            <a:srgbClr val="C0C0C0"/>
                          </a:highlight>
                          <a:latin typeface="Arial" panose="020B0604020202020204" pitchFamily="34" charset="0"/>
                          <a:ea typeface="Batang" panose="02030600000101010101" pitchFamily="18" charset="-127"/>
                          <a:cs typeface="Arial" panose="020B0604020202020204" pitchFamily="34" charset="0"/>
                        </a:rPr>
                        <a:t>Breakout (opt.)</a:t>
                      </a:r>
                      <a:endParaRPr lang="en-US" sz="800" dirty="0">
                        <a:effectLst/>
                        <a:highlight>
                          <a:srgbClr val="C0C0C0"/>
                        </a:highlight>
                        <a:latin typeface="Arial" panose="020B0604020202020204" pitchFamily="34" charset="0"/>
                        <a:ea typeface="Times New Roman" panose="02020603050405020304" pitchFamily="18" charset="0"/>
                        <a:cs typeface="Arial" panose="020B0604020202020204" pitchFamily="34"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endParaRPr lang="en-US" sz="800" kern="1200" dirty="0">
                        <a:solidFill>
                          <a:schemeClr val="tx1"/>
                        </a:solidFill>
                        <a:effectLst/>
                        <a:highlight>
                          <a:srgbClr val="C0C0C0"/>
                        </a:highlight>
                        <a:latin typeface="Arial" panose="020B0604020202020204" pitchFamily="34" charset="0"/>
                        <a:ea typeface="Batang" panose="02030600000101010101" pitchFamily="18" charset="-127"/>
                        <a:cs typeface="Arial" panose="020B0604020202020204" pitchFamily="34"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100" dirty="0">
                          <a:effectLst/>
                          <a:latin typeface="Arial" panose="020B0604020202020204" pitchFamily="34" charset="0"/>
                          <a:ea typeface="Batang" panose="02030600000101010101" pitchFamily="18" charset="-127"/>
                          <a:cs typeface="Times New Roman" panose="02020603050405020304" pitchFamily="18" charset="0"/>
                        </a:rPr>
                        <a:t> </a:t>
                      </a:r>
                      <a:r>
                        <a:rPr lang="en-US" sz="800" kern="1200" dirty="0">
                          <a:solidFill>
                            <a:schemeClr val="tx1"/>
                          </a:solidFill>
                          <a:effectLst/>
                          <a:latin typeface="Arial" panose="020B0604020202020204" pitchFamily="34" charset="0"/>
                          <a:ea typeface="+mn-ea"/>
                          <a:cs typeface="Arial" panose="020B0604020202020204" pitchFamily="34" charset="0"/>
                        </a:rPr>
                        <a:t>Closing plenary Start at 8:30am (may change depends on the host restriction)</a:t>
                      </a: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073313744"/>
                  </a:ext>
                </a:extLst>
              </a:tr>
              <a:tr h="568547">
                <a:tc>
                  <a:txBody>
                    <a:bodyPr/>
                    <a:lstStyle/>
                    <a:p>
                      <a:pPr marL="0" marR="0" algn="l">
                        <a:lnSpc>
                          <a:spcPct val="107000"/>
                        </a:lnSpc>
                        <a:spcBef>
                          <a:spcPts val="0"/>
                        </a:spcBef>
                        <a:spcAft>
                          <a:spcPts val="0"/>
                        </a:spcAft>
                      </a:pPr>
                      <a:r>
                        <a:rPr lang="en-GB" sz="1000" b="1" dirty="0">
                          <a:effectLst/>
                          <a:latin typeface="Arial" panose="020B0604020202020204" pitchFamily="34" charset="0"/>
                          <a:ea typeface="Batang" panose="02030600000101010101" pitchFamily="18" charset="-127"/>
                          <a:cs typeface="Times New Roman" panose="02020603050405020304" pitchFamily="18" charset="0"/>
                        </a:rPr>
                        <a:t>Q1 </a:t>
                      </a:r>
                    </a:p>
                    <a:p>
                      <a:pPr marL="0" marR="0" algn="l">
                        <a:lnSpc>
                          <a:spcPct val="107000"/>
                        </a:lnSpc>
                        <a:spcBef>
                          <a:spcPts val="0"/>
                        </a:spcBef>
                        <a:spcAft>
                          <a:spcPts val="0"/>
                        </a:spcAft>
                      </a:pPr>
                      <a:r>
                        <a:rPr lang="en-GB" sz="1000" b="1" dirty="0">
                          <a:effectLst/>
                          <a:latin typeface="Arial" panose="020B0604020202020204" pitchFamily="34" charset="0"/>
                          <a:ea typeface="Batang" panose="02030600000101010101" pitchFamily="18" charset="-127"/>
                          <a:cs typeface="Times New Roman" panose="02020603050405020304" pitchFamily="18" charset="0"/>
                        </a:rPr>
                        <a:t>(9:00 - 10:30)</a:t>
                      </a:r>
                      <a:endParaRPr lang="en-US" sz="11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800" dirty="0">
                          <a:effectLst/>
                          <a:highlight>
                            <a:srgbClr val="FFFF00"/>
                          </a:highlight>
                          <a:latin typeface="Arial" panose="020B0604020202020204" pitchFamily="34" charset="0"/>
                          <a:cs typeface="Arial" panose="020B0604020202020204" pitchFamily="34" charset="0"/>
                        </a:rPr>
                        <a:t>Plenary Session#1 (1TU)</a:t>
                      </a:r>
                    </a:p>
                    <a:p>
                      <a:pPr marL="0" marR="0" algn="ctr">
                        <a:lnSpc>
                          <a:spcPct val="107000"/>
                        </a:lnSpc>
                        <a:spcBef>
                          <a:spcPts val="0"/>
                        </a:spcBef>
                        <a:spcAft>
                          <a:spcPts val="0"/>
                        </a:spcAft>
                      </a:pPr>
                      <a:r>
                        <a:rPr lang="en-US" sz="800" dirty="0">
                          <a:effectLst/>
                          <a:highlight>
                            <a:srgbClr val="FFFF00"/>
                          </a:highlight>
                          <a:latin typeface="Arial" panose="020B0604020202020204" pitchFamily="34" charset="0"/>
                          <a:cs typeface="Arial" panose="020B0604020202020204" pitchFamily="34" charset="0"/>
                        </a:rPr>
                        <a:t>[Single Stream]</a:t>
                      </a: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lang="en-US" sz="800" dirty="0">
                          <a:effectLst/>
                          <a:latin typeface="Arial" panose="020B0604020202020204" pitchFamily="34" charset="0"/>
                          <a:cs typeface="Arial" panose="020B0604020202020204" pitchFamily="34" charset="0"/>
                        </a:rPr>
                        <a:t>Stream#1 (1TU)</a:t>
                      </a: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lang="en-US" sz="800" dirty="0">
                          <a:effectLst/>
                          <a:latin typeface="Arial" panose="020B0604020202020204" pitchFamily="34" charset="0"/>
                          <a:cs typeface="Arial" panose="020B0604020202020204" pitchFamily="34" charset="0"/>
                        </a:rPr>
                        <a:t>Stream#1 (1TU)</a:t>
                      </a: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defTabSz="1219170" rtl="0" eaLnBrk="1" latinLnBrk="0" hangingPunct="1">
                        <a:lnSpc>
                          <a:spcPct val="107000"/>
                        </a:lnSpc>
                        <a:spcBef>
                          <a:spcPts val="0"/>
                        </a:spcBef>
                        <a:spcAft>
                          <a:spcPts val="0"/>
                        </a:spcAft>
                      </a:pPr>
                      <a:r>
                        <a:rPr lang="en-US" altLang="zh-CN" sz="800" i="1" kern="1200" dirty="0">
                          <a:solidFill>
                            <a:schemeClr val="tx1"/>
                          </a:solidFill>
                          <a:effectLst/>
                          <a:highlight>
                            <a:srgbClr val="C1E442"/>
                          </a:highlight>
                          <a:latin typeface="Arial" panose="020B0604020202020204" pitchFamily="34" charset="0"/>
                          <a:cs typeface="Arial" panose="020B0604020202020204" pitchFamily="34" charset="0"/>
                        </a:rPr>
                        <a:t>Revision session</a:t>
                      </a:r>
                      <a:endParaRPr lang="en-US" altLang="zh-CN" sz="800" i="1" kern="1200" dirty="0">
                        <a:solidFill>
                          <a:schemeClr val="tx1"/>
                        </a:solidFill>
                        <a:effectLst/>
                        <a:highlight>
                          <a:srgbClr val="C1E442"/>
                        </a:highlight>
                        <a:latin typeface="Arial" panose="020B0604020202020204" pitchFamily="34" charset="0"/>
                        <a:ea typeface="Times New Roman" panose="02020603050405020304" pitchFamily="18" charset="0"/>
                        <a:cs typeface="Arial" panose="020B0604020202020204" pitchFamily="34"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altLang="zh-CN" sz="800" kern="1200" dirty="0">
                          <a:solidFill>
                            <a:schemeClr val="tx1"/>
                          </a:solidFill>
                          <a:effectLst/>
                          <a:latin typeface="Arial" panose="020B0604020202020204" pitchFamily="34" charset="0"/>
                          <a:ea typeface="+mn-ea"/>
                          <a:cs typeface="Arial" panose="020B0604020202020204" pitchFamily="34" charset="0"/>
                        </a:rPr>
                        <a:t>Closing plenary </a:t>
                      </a:r>
                      <a:endParaRPr lang="en-US" sz="800" dirty="0">
                        <a:effectLst/>
                        <a:latin typeface="Arial" panose="020B0604020202020204" pitchFamily="34" charset="0"/>
                        <a:ea typeface="Times New Roman" panose="02020603050405020304" pitchFamily="18" charset="0"/>
                        <a:cs typeface="Arial" panose="020B0604020202020204" pitchFamily="34"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449854894"/>
                  </a:ext>
                </a:extLst>
              </a:tr>
              <a:tr h="244241">
                <a:tc>
                  <a:txBody>
                    <a:bodyPr/>
                    <a:lstStyle/>
                    <a:p>
                      <a:pPr marL="0" marR="0" algn="l">
                        <a:lnSpc>
                          <a:spcPct val="107000"/>
                        </a:lnSpc>
                        <a:spcBef>
                          <a:spcPts val="0"/>
                        </a:spcBef>
                        <a:spcAft>
                          <a:spcPts val="0"/>
                        </a:spcAft>
                      </a:pPr>
                      <a:r>
                        <a:rPr lang="en-GB" sz="1000" b="1" dirty="0">
                          <a:solidFill>
                            <a:srgbClr val="000000"/>
                          </a:solidFill>
                          <a:effectLst/>
                          <a:latin typeface="Arial" panose="020B0604020202020204" pitchFamily="34" charset="0"/>
                          <a:ea typeface="Batang" panose="02030600000101010101" pitchFamily="18" charset="-127"/>
                          <a:cs typeface="Times New Roman" panose="02020603050405020304" pitchFamily="18" charset="0"/>
                        </a:rPr>
                        <a:t>10:30 - 11:00</a:t>
                      </a:r>
                      <a:endParaRPr lang="en-US" sz="11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DEEAF6"/>
                    </a:solidFill>
                  </a:tcPr>
                </a:tc>
                <a:tc>
                  <a:txBody>
                    <a:bodyPr/>
                    <a:lstStyle/>
                    <a:p>
                      <a:pPr marL="0" marR="0" algn="ctr">
                        <a:lnSpc>
                          <a:spcPct val="107000"/>
                        </a:lnSpc>
                        <a:spcBef>
                          <a:spcPts val="0"/>
                        </a:spcBef>
                        <a:spcAft>
                          <a:spcPts val="0"/>
                        </a:spcAft>
                      </a:pPr>
                      <a:r>
                        <a:rPr lang="en-GB" sz="800" b="1" i="1" dirty="0">
                          <a:solidFill>
                            <a:srgbClr val="000000"/>
                          </a:solidFill>
                          <a:effectLst/>
                          <a:latin typeface="Arial" panose="020B0604020202020204" pitchFamily="34" charset="0"/>
                          <a:ea typeface="Batang" panose="02030600000101010101" pitchFamily="18" charset="-127"/>
                          <a:cs typeface="Arial" panose="020B0604020202020204" pitchFamily="34" charset="0"/>
                        </a:rPr>
                        <a:t>Morning Coffee Break</a:t>
                      </a:r>
                      <a:endParaRPr lang="en-US" sz="800" dirty="0">
                        <a:effectLst/>
                        <a:latin typeface="Arial" panose="020B0604020202020204" pitchFamily="34" charset="0"/>
                        <a:ea typeface="Times New Roman" panose="02020603050405020304" pitchFamily="18" charset="0"/>
                        <a:cs typeface="Arial" panose="020B0604020202020204" pitchFamily="34"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DEEAF6"/>
                    </a:solidFill>
                  </a:tcPr>
                </a:tc>
                <a:tc>
                  <a:txBody>
                    <a:bodyPr/>
                    <a:lstStyle/>
                    <a:p>
                      <a:pPr marL="0" marR="0" algn="ctr">
                        <a:lnSpc>
                          <a:spcPct val="107000"/>
                        </a:lnSpc>
                        <a:spcBef>
                          <a:spcPts val="0"/>
                        </a:spcBef>
                        <a:spcAft>
                          <a:spcPts val="0"/>
                        </a:spcAft>
                      </a:pPr>
                      <a:r>
                        <a:rPr lang="en-GB" sz="800" b="1" i="1" dirty="0">
                          <a:solidFill>
                            <a:srgbClr val="000000"/>
                          </a:solidFill>
                          <a:effectLst/>
                          <a:latin typeface="Arial" panose="020B0604020202020204" pitchFamily="34" charset="0"/>
                          <a:ea typeface="Batang" panose="02030600000101010101" pitchFamily="18" charset="-127"/>
                          <a:cs typeface="Arial" panose="020B0604020202020204" pitchFamily="34" charset="0"/>
                        </a:rPr>
                        <a:t>Morning Coffee Break</a:t>
                      </a:r>
                      <a:endParaRPr lang="en-US" sz="800" dirty="0">
                        <a:effectLst/>
                        <a:latin typeface="Arial" panose="020B0604020202020204" pitchFamily="34" charset="0"/>
                        <a:ea typeface="Times New Roman" panose="02020603050405020304" pitchFamily="18" charset="0"/>
                        <a:cs typeface="Arial" panose="020B0604020202020204" pitchFamily="34"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DEEAF6"/>
                    </a:solidFill>
                  </a:tcPr>
                </a:tc>
                <a:tc>
                  <a:txBody>
                    <a:bodyPr/>
                    <a:lstStyle/>
                    <a:p>
                      <a:pPr marL="0" marR="0" algn="ctr">
                        <a:lnSpc>
                          <a:spcPct val="107000"/>
                        </a:lnSpc>
                        <a:spcBef>
                          <a:spcPts val="0"/>
                        </a:spcBef>
                        <a:spcAft>
                          <a:spcPts val="0"/>
                        </a:spcAft>
                      </a:pPr>
                      <a:r>
                        <a:rPr lang="en-GB" sz="800" b="1" i="1" dirty="0">
                          <a:solidFill>
                            <a:srgbClr val="000000"/>
                          </a:solidFill>
                          <a:effectLst/>
                          <a:latin typeface="Arial" panose="020B0604020202020204" pitchFamily="34" charset="0"/>
                          <a:ea typeface="Batang" panose="02030600000101010101" pitchFamily="18" charset="-127"/>
                          <a:cs typeface="Arial" panose="020B0604020202020204" pitchFamily="34" charset="0"/>
                        </a:rPr>
                        <a:t>Morning Coffee Break</a:t>
                      </a:r>
                      <a:endParaRPr lang="en-US" sz="800" dirty="0">
                        <a:effectLst/>
                        <a:latin typeface="Arial" panose="020B0604020202020204" pitchFamily="34" charset="0"/>
                        <a:ea typeface="Times New Roman" panose="02020603050405020304" pitchFamily="18" charset="0"/>
                        <a:cs typeface="Arial" panose="020B0604020202020204" pitchFamily="34"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DEEAF6"/>
                    </a:solidFill>
                  </a:tcPr>
                </a:tc>
                <a:tc>
                  <a:txBody>
                    <a:bodyPr/>
                    <a:lstStyle/>
                    <a:p>
                      <a:pPr marL="0" marR="0" algn="ctr">
                        <a:lnSpc>
                          <a:spcPct val="107000"/>
                        </a:lnSpc>
                        <a:spcBef>
                          <a:spcPts val="0"/>
                        </a:spcBef>
                        <a:spcAft>
                          <a:spcPts val="0"/>
                        </a:spcAft>
                      </a:pPr>
                      <a:r>
                        <a:rPr lang="en-GB" sz="800" b="1" i="1">
                          <a:solidFill>
                            <a:srgbClr val="000000"/>
                          </a:solidFill>
                          <a:effectLst/>
                          <a:latin typeface="Arial" panose="020B0604020202020204" pitchFamily="34" charset="0"/>
                          <a:ea typeface="Batang" panose="02030600000101010101" pitchFamily="18" charset="-127"/>
                          <a:cs typeface="Arial" panose="020B0604020202020204" pitchFamily="34" charset="0"/>
                        </a:rPr>
                        <a:t>Morning Coffee Break</a:t>
                      </a:r>
                      <a:endParaRPr lang="en-US" sz="800">
                        <a:effectLst/>
                        <a:latin typeface="Arial" panose="020B0604020202020204" pitchFamily="34" charset="0"/>
                        <a:ea typeface="Times New Roman" panose="02020603050405020304" pitchFamily="18" charset="0"/>
                        <a:cs typeface="Arial" panose="020B0604020202020204" pitchFamily="34"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DEEAF6"/>
                    </a:solidFill>
                  </a:tcPr>
                </a:tc>
                <a:tc>
                  <a:txBody>
                    <a:bodyPr/>
                    <a:lstStyle/>
                    <a:p>
                      <a:pPr marL="0" marR="0" algn="ctr">
                        <a:lnSpc>
                          <a:spcPct val="107000"/>
                        </a:lnSpc>
                        <a:spcBef>
                          <a:spcPts val="0"/>
                        </a:spcBef>
                        <a:spcAft>
                          <a:spcPts val="0"/>
                        </a:spcAft>
                      </a:pPr>
                      <a:r>
                        <a:rPr lang="en-GB" sz="800" b="1" i="1" dirty="0">
                          <a:solidFill>
                            <a:srgbClr val="000000"/>
                          </a:solidFill>
                          <a:effectLst/>
                          <a:latin typeface="Arial" panose="020B0604020202020204" pitchFamily="34" charset="0"/>
                          <a:ea typeface="Batang" panose="02030600000101010101" pitchFamily="18" charset="-127"/>
                          <a:cs typeface="Arial" panose="020B0604020202020204" pitchFamily="34" charset="0"/>
                        </a:rPr>
                        <a:t>Morning Coffee Break</a:t>
                      </a:r>
                      <a:endParaRPr lang="en-US" sz="800" dirty="0">
                        <a:effectLst/>
                        <a:latin typeface="Arial" panose="020B0604020202020204" pitchFamily="34" charset="0"/>
                        <a:ea typeface="Times New Roman" panose="02020603050405020304" pitchFamily="18" charset="0"/>
                        <a:cs typeface="Arial" panose="020B0604020202020204" pitchFamily="34"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DEEAF6"/>
                    </a:solidFill>
                  </a:tcPr>
                </a:tc>
                <a:extLst>
                  <a:ext uri="{0D108BD9-81ED-4DB2-BD59-A6C34878D82A}">
                    <a16:rowId xmlns:a16="http://schemas.microsoft.com/office/drawing/2014/main" val="123593756"/>
                  </a:ext>
                </a:extLst>
              </a:tr>
              <a:tr h="358080">
                <a:tc>
                  <a:txBody>
                    <a:bodyPr/>
                    <a:lstStyle/>
                    <a:p>
                      <a:pPr marL="0" marR="0" algn="l">
                        <a:lnSpc>
                          <a:spcPct val="107000"/>
                        </a:lnSpc>
                        <a:spcBef>
                          <a:spcPts val="0"/>
                        </a:spcBef>
                        <a:spcAft>
                          <a:spcPts val="0"/>
                        </a:spcAft>
                      </a:pPr>
                      <a:r>
                        <a:rPr lang="en-GB" sz="1000" b="1" dirty="0">
                          <a:effectLst/>
                          <a:latin typeface="Arial" panose="020B0604020202020204" pitchFamily="34" charset="0"/>
                          <a:ea typeface="Batang" panose="02030600000101010101" pitchFamily="18" charset="-127"/>
                          <a:cs typeface="Times New Roman" panose="02020603050405020304" pitchFamily="18" charset="0"/>
                        </a:rPr>
                        <a:t>Q2 </a:t>
                      </a:r>
                    </a:p>
                    <a:p>
                      <a:pPr marL="0" marR="0" algn="l">
                        <a:lnSpc>
                          <a:spcPct val="107000"/>
                        </a:lnSpc>
                        <a:spcBef>
                          <a:spcPts val="0"/>
                        </a:spcBef>
                        <a:spcAft>
                          <a:spcPts val="0"/>
                        </a:spcAft>
                      </a:pPr>
                      <a:r>
                        <a:rPr lang="en-GB" sz="1000" b="1" dirty="0">
                          <a:effectLst/>
                          <a:latin typeface="Arial" panose="020B0604020202020204" pitchFamily="34" charset="0"/>
                          <a:ea typeface="Batang" panose="02030600000101010101" pitchFamily="18" charset="-127"/>
                          <a:cs typeface="Times New Roman" panose="02020603050405020304" pitchFamily="18" charset="0"/>
                        </a:rPr>
                        <a:t>(11:00 - 12:30)</a:t>
                      </a:r>
                      <a:endParaRPr lang="en-US" sz="11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lang="en-US" sz="800" dirty="0">
                          <a:effectLst/>
                          <a:latin typeface="Arial" panose="020B0604020202020204" pitchFamily="34" charset="0"/>
                          <a:cs typeface="Arial" panose="020B0604020202020204" pitchFamily="34" charset="0"/>
                        </a:rPr>
                        <a:t>Stream#1 (1TU)</a:t>
                      </a: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lang="en-US" sz="800" dirty="0">
                          <a:effectLst/>
                          <a:latin typeface="Arial" panose="020B0604020202020204" pitchFamily="34" charset="0"/>
                          <a:cs typeface="Arial" panose="020B0604020202020204" pitchFamily="34" charset="0"/>
                        </a:rPr>
                        <a:t>Stream#1 (1TU)</a:t>
                      </a: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lang="en-US" sz="800" dirty="0">
                          <a:effectLst/>
                          <a:latin typeface="Arial" panose="020B0604020202020204" pitchFamily="34" charset="0"/>
                          <a:cs typeface="Arial" panose="020B0604020202020204" pitchFamily="34" charset="0"/>
                        </a:rPr>
                        <a:t>Stream#1 (1TU)</a:t>
                      </a: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defTabSz="1219170" rtl="0" eaLnBrk="1" latinLnBrk="0" hangingPunct="1">
                        <a:lnSpc>
                          <a:spcPct val="107000"/>
                        </a:lnSpc>
                        <a:spcBef>
                          <a:spcPts val="0"/>
                        </a:spcBef>
                        <a:spcAft>
                          <a:spcPts val="0"/>
                        </a:spcAft>
                      </a:pPr>
                      <a:r>
                        <a:rPr lang="en-US" sz="800" i="1" kern="1200" dirty="0">
                          <a:solidFill>
                            <a:schemeClr val="tx1"/>
                          </a:solidFill>
                          <a:effectLst/>
                          <a:highlight>
                            <a:srgbClr val="C1E442"/>
                          </a:highlight>
                          <a:latin typeface="Arial" panose="020B0604020202020204" pitchFamily="34" charset="0"/>
                          <a:cs typeface="Arial" panose="020B0604020202020204" pitchFamily="34" charset="0"/>
                        </a:rPr>
                        <a:t>Revision session</a:t>
                      </a:r>
                      <a:endParaRPr lang="en-US" sz="800" i="1" kern="1200" dirty="0">
                        <a:solidFill>
                          <a:schemeClr val="tx1"/>
                        </a:solidFill>
                        <a:effectLst/>
                        <a:highlight>
                          <a:srgbClr val="C1E442"/>
                        </a:highlight>
                        <a:latin typeface="Arial" panose="020B0604020202020204" pitchFamily="34" charset="0"/>
                        <a:ea typeface="Times New Roman" panose="02020603050405020304" pitchFamily="18" charset="0"/>
                        <a:cs typeface="Arial" panose="020B0604020202020204" pitchFamily="34"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altLang="zh-CN" sz="800" kern="1200" dirty="0">
                          <a:solidFill>
                            <a:schemeClr val="tx1"/>
                          </a:solidFill>
                          <a:effectLst/>
                          <a:latin typeface="Arial" panose="020B0604020202020204" pitchFamily="34" charset="0"/>
                          <a:ea typeface="+mn-ea"/>
                          <a:cs typeface="Arial" panose="020B0604020202020204" pitchFamily="34" charset="0"/>
                        </a:rPr>
                        <a:t>Closing plenary </a:t>
                      </a:r>
                      <a:endParaRPr lang="en-US" sz="800" dirty="0">
                        <a:effectLst/>
                        <a:latin typeface="Arial" panose="020B0604020202020204" pitchFamily="34" charset="0"/>
                        <a:ea typeface="Times New Roman" panose="02020603050405020304" pitchFamily="18" charset="0"/>
                        <a:cs typeface="Arial" panose="020B0604020202020204" pitchFamily="34"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55733211"/>
                  </a:ext>
                </a:extLst>
              </a:tr>
              <a:tr h="204384">
                <a:tc>
                  <a:txBody>
                    <a:bodyPr/>
                    <a:lstStyle/>
                    <a:p>
                      <a:pPr marL="0" marR="0" algn="l">
                        <a:lnSpc>
                          <a:spcPct val="107000"/>
                        </a:lnSpc>
                        <a:spcBef>
                          <a:spcPts val="0"/>
                        </a:spcBef>
                        <a:spcAft>
                          <a:spcPts val="0"/>
                        </a:spcAft>
                      </a:pPr>
                      <a:r>
                        <a:rPr lang="en-GB" sz="1000" b="1" dirty="0">
                          <a:solidFill>
                            <a:srgbClr val="000000"/>
                          </a:solidFill>
                          <a:effectLst/>
                          <a:latin typeface="Arial" panose="020B0604020202020204" pitchFamily="34" charset="0"/>
                          <a:ea typeface="Batang" panose="02030600000101010101" pitchFamily="18" charset="-127"/>
                          <a:cs typeface="Times New Roman" panose="02020603050405020304" pitchFamily="18" charset="0"/>
                        </a:rPr>
                        <a:t>12:30 - 14:00</a:t>
                      </a:r>
                      <a:endParaRPr lang="en-US" sz="11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DEEAF6"/>
                    </a:solidFill>
                  </a:tcPr>
                </a:tc>
                <a:tc>
                  <a:txBody>
                    <a:bodyPr/>
                    <a:lstStyle/>
                    <a:p>
                      <a:pPr marL="0" marR="0" algn="ctr">
                        <a:lnSpc>
                          <a:spcPct val="107000"/>
                        </a:lnSpc>
                        <a:spcBef>
                          <a:spcPts val="0"/>
                        </a:spcBef>
                        <a:spcAft>
                          <a:spcPts val="0"/>
                        </a:spcAft>
                      </a:pPr>
                      <a:r>
                        <a:rPr lang="en-GB" sz="800" b="1" i="1">
                          <a:solidFill>
                            <a:srgbClr val="000000"/>
                          </a:solidFill>
                          <a:effectLst/>
                          <a:latin typeface="Arial" panose="020B0604020202020204" pitchFamily="34" charset="0"/>
                          <a:ea typeface="Batang" panose="02030600000101010101" pitchFamily="18" charset="-127"/>
                          <a:cs typeface="Arial" panose="020B0604020202020204" pitchFamily="34" charset="0"/>
                        </a:rPr>
                        <a:t>Lunch</a:t>
                      </a:r>
                      <a:endParaRPr lang="en-US" sz="800">
                        <a:effectLst/>
                        <a:latin typeface="Arial" panose="020B0604020202020204" pitchFamily="34" charset="0"/>
                        <a:ea typeface="Times New Roman" panose="02020603050405020304" pitchFamily="18" charset="0"/>
                        <a:cs typeface="Arial" panose="020B0604020202020204" pitchFamily="34"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DEEAF6"/>
                    </a:solidFill>
                  </a:tcPr>
                </a:tc>
                <a:tc>
                  <a:txBody>
                    <a:bodyPr/>
                    <a:lstStyle/>
                    <a:p>
                      <a:pPr marL="0" marR="0" algn="ctr">
                        <a:lnSpc>
                          <a:spcPct val="107000"/>
                        </a:lnSpc>
                        <a:spcBef>
                          <a:spcPts val="0"/>
                        </a:spcBef>
                        <a:spcAft>
                          <a:spcPts val="0"/>
                        </a:spcAft>
                      </a:pPr>
                      <a:r>
                        <a:rPr lang="en-GB" sz="800" b="1" i="1">
                          <a:solidFill>
                            <a:srgbClr val="000000"/>
                          </a:solidFill>
                          <a:effectLst/>
                          <a:latin typeface="Arial" panose="020B0604020202020204" pitchFamily="34" charset="0"/>
                          <a:ea typeface="Batang" panose="02030600000101010101" pitchFamily="18" charset="-127"/>
                          <a:cs typeface="Arial" panose="020B0604020202020204" pitchFamily="34" charset="0"/>
                        </a:rPr>
                        <a:t>Lunch</a:t>
                      </a:r>
                      <a:endParaRPr lang="en-US" sz="800">
                        <a:effectLst/>
                        <a:latin typeface="Arial" panose="020B0604020202020204" pitchFamily="34" charset="0"/>
                        <a:ea typeface="Times New Roman" panose="02020603050405020304" pitchFamily="18" charset="0"/>
                        <a:cs typeface="Arial" panose="020B0604020202020204" pitchFamily="34"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DEEAF6"/>
                    </a:solidFill>
                  </a:tcPr>
                </a:tc>
                <a:tc>
                  <a:txBody>
                    <a:bodyPr/>
                    <a:lstStyle/>
                    <a:p>
                      <a:pPr marL="0" marR="0" algn="ctr">
                        <a:lnSpc>
                          <a:spcPct val="107000"/>
                        </a:lnSpc>
                        <a:spcBef>
                          <a:spcPts val="0"/>
                        </a:spcBef>
                        <a:spcAft>
                          <a:spcPts val="0"/>
                        </a:spcAft>
                      </a:pPr>
                      <a:r>
                        <a:rPr lang="en-GB" sz="800" b="1" i="1" dirty="0">
                          <a:solidFill>
                            <a:srgbClr val="000000"/>
                          </a:solidFill>
                          <a:effectLst/>
                          <a:latin typeface="Arial" panose="020B0604020202020204" pitchFamily="34" charset="0"/>
                          <a:ea typeface="Batang" panose="02030600000101010101" pitchFamily="18" charset="-127"/>
                          <a:cs typeface="Arial" panose="020B0604020202020204" pitchFamily="34" charset="0"/>
                        </a:rPr>
                        <a:t>Lunch</a:t>
                      </a:r>
                      <a:endParaRPr lang="en-US" sz="800" dirty="0">
                        <a:effectLst/>
                        <a:latin typeface="Arial" panose="020B0604020202020204" pitchFamily="34" charset="0"/>
                        <a:ea typeface="Times New Roman" panose="02020603050405020304" pitchFamily="18" charset="0"/>
                        <a:cs typeface="Arial" panose="020B0604020202020204" pitchFamily="34"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DEEAF6"/>
                    </a:solidFill>
                  </a:tcPr>
                </a:tc>
                <a:tc>
                  <a:txBody>
                    <a:bodyPr/>
                    <a:lstStyle/>
                    <a:p>
                      <a:pPr marL="0" marR="0" algn="ctr">
                        <a:lnSpc>
                          <a:spcPct val="107000"/>
                        </a:lnSpc>
                        <a:spcBef>
                          <a:spcPts val="0"/>
                        </a:spcBef>
                        <a:spcAft>
                          <a:spcPts val="0"/>
                        </a:spcAft>
                      </a:pPr>
                      <a:r>
                        <a:rPr lang="en-GB" sz="800" b="1" i="1">
                          <a:solidFill>
                            <a:srgbClr val="000000"/>
                          </a:solidFill>
                          <a:effectLst/>
                          <a:latin typeface="Arial" panose="020B0604020202020204" pitchFamily="34" charset="0"/>
                          <a:ea typeface="Batang" panose="02030600000101010101" pitchFamily="18" charset="-127"/>
                          <a:cs typeface="Arial" panose="020B0604020202020204" pitchFamily="34" charset="0"/>
                        </a:rPr>
                        <a:t>Lunch</a:t>
                      </a:r>
                      <a:endParaRPr lang="en-US" sz="800">
                        <a:effectLst/>
                        <a:latin typeface="Arial" panose="020B0604020202020204" pitchFamily="34" charset="0"/>
                        <a:ea typeface="Times New Roman" panose="02020603050405020304" pitchFamily="18" charset="0"/>
                        <a:cs typeface="Arial" panose="020B0604020202020204" pitchFamily="34"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DEEAF6"/>
                    </a:solidFill>
                  </a:tcPr>
                </a:tc>
                <a:tc>
                  <a:txBody>
                    <a:bodyPr/>
                    <a:lstStyle/>
                    <a:p>
                      <a:pPr marL="0" marR="0" algn="ctr">
                        <a:lnSpc>
                          <a:spcPct val="107000"/>
                        </a:lnSpc>
                        <a:spcBef>
                          <a:spcPts val="0"/>
                        </a:spcBef>
                        <a:spcAft>
                          <a:spcPts val="0"/>
                        </a:spcAft>
                      </a:pPr>
                      <a:r>
                        <a:rPr lang="en-GB" sz="800" b="1" i="1">
                          <a:solidFill>
                            <a:srgbClr val="000000"/>
                          </a:solidFill>
                          <a:effectLst/>
                          <a:latin typeface="Arial" panose="020B0604020202020204" pitchFamily="34" charset="0"/>
                          <a:ea typeface="Batang" panose="02030600000101010101" pitchFamily="18" charset="-127"/>
                          <a:cs typeface="Arial" panose="020B0604020202020204" pitchFamily="34" charset="0"/>
                        </a:rPr>
                        <a:t>Lunch</a:t>
                      </a:r>
                      <a:endParaRPr lang="en-US" sz="800">
                        <a:effectLst/>
                        <a:latin typeface="Arial" panose="020B0604020202020204" pitchFamily="34" charset="0"/>
                        <a:ea typeface="Times New Roman" panose="02020603050405020304" pitchFamily="18" charset="0"/>
                        <a:cs typeface="Arial" panose="020B0604020202020204" pitchFamily="34"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DEEAF6"/>
                    </a:solidFill>
                  </a:tcPr>
                </a:tc>
                <a:extLst>
                  <a:ext uri="{0D108BD9-81ED-4DB2-BD59-A6C34878D82A}">
                    <a16:rowId xmlns:a16="http://schemas.microsoft.com/office/drawing/2014/main" val="4227268007"/>
                  </a:ext>
                </a:extLst>
              </a:tr>
              <a:tr h="358080">
                <a:tc>
                  <a:txBody>
                    <a:bodyPr/>
                    <a:lstStyle/>
                    <a:p>
                      <a:pPr marL="0" marR="0" algn="l">
                        <a:lnSpc>
                          <a:spcPct val="107000"/>
                        </a:lnSpc>
                        <a:spcBef>
                          <a:spcPts val="0"/>
                        </a:spcBef>
                        <a:spcAft>
                          <a:spcPts val="0"/>
                        </a:spcAft>
                      </a:pPr>
                      <a:r>
                        <a:rPr lang="en-GB" sz="1000" b="1" dirty="0">
                          <a:effectLst/>
                          <a:latin typeface="Arial" panose="020B0604020202020204" pitchFamily="34" charset="0"/>
                          <a:ea typeface="Batang" panose="02030600000101010101" pitchFamily="18" charset="-127"/>
                          <a:cs typeface="Times New Roman" panose="02020603050405020304" pitchFamily="18" charset="0"/>
                        </a:rPr>
                        <a:t>Q3</a:t>
                      </a:r>
                    </a:p>
                    <a:p>
                      <a:pPr marL="0" marR="0" algn="l">
                        <a:lnSpc>
                          <a:spcPct val="107000"/>
                        </a:lnSpc>
                        <a:spcBef>
                          <a:spcPts val="0"/>
                        </a:spcBef>
                        <a:spcAft>
                          <a:spcPts val="0"/>
                        </a:spcAft>
                      </a:pPr>
                      <a:r>
                        <a:rPr lang="en-GB" sz="1000" b="1" dirty="0">
                          <a:effectLst/>
                          <a:latin typeface="Arial" panose="020B0604020202020204" pitchFamily="34" charset="0"/>
                          <a:ea typeface="Batang" panose="02030600000101010101" pitchFamily="18" charset="-127"/>
                          <a:cs typeface="Times New Roman" panose="02020603050405020304" pitchFamily="18" charset="0"/>
                        </a:rPr>
                        <a:t>(14:00 - 15:30)</a:t>
                      </a:r>
                      <a:endParaRPr lang="en-US" sz="11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lang="en-US" sz="800" dirty="0">
                          <a:effectLst/>
                          <a:latin typeface="Arial" panose="020B0604020202020204" pitchFamily="34" charset="0"/>
                          <a:cs typeface="Arial" panose="020B0604020202020204" pitchFamily="34" charset="0"/>
                        </a:rPr>
                        <a:t>Stream#1 (1TU)</a:t>
                      </a: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lang="en-US" sz="800" dirty="0">
                          <a:effectLst/>
                          <a:latin typeface="Arial" panose="020B0604020202020204" pitchFamily="34" charset="0"/>
                          <a:cs typeface="Arial" panose="020B0604020202020204" pitchFamily="34" charset="0"/>
                        </a:rPr>
                        <a:t>Stream#1 (1TU)</a:t>
                      </a: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defTabSz="1219170" rtl="0" eaLnBrk="1" latinLnBrk="0" hangingPunct="1">
                        <a:lnSpc>
                          <a:spcPct val="107000"/>
                        </a:lnSpc>
                        <a:spcBef>
                          <a:spcPts val="0"/>
                        </a:spcBef>
                        <a:spcAft>
                          <a:spcPts val="0"/>
                        </a:spcAft>
                      </a:pPr>
                      <a:r>
                        <a:rPr lang="en-US" altLang="zh-CN" sz="800" i="1" kern="1200" dirty="0">
                          <a:solidFill>
                            <a:schemeClr val="tx1"/>
                          </a:solidFill>
                          <a:effectLst/>
                          <a:highlight>
                            <a:srgbClr val="C1E442"/>
                          </a:highlight>
                          <a:latin typeface="Arial" panose="020B0604020202020204" pitchFamily="34" charset="0"/>
                          <a:ea typeface="+mn-ea"/>
                          <a:cs typeface="Arial" panose="020B0604020202020204" pitchFamily="34" charset="0"/>
                        </a:rPr>
                        <a:t>Offline session</a:t>
                      </a:r>
                    </a:p>
                    <a:p>
                      <a:pPr marL="0" marR="0" lvl="0" indent="0" algn="ctr" defTabSz="914400" rtl="0" eaLnBrk="1" fontAlgn="auto" latinLnBrk="0" hangingPunct="1">
                        <a:lnSpc>
                          <a:spcPct val="107000"/>
                        </a:lnSpc>
                        <a:spcBef>
                          <a:spcPts val="0"/>
                        </a:spcBef>
                        <a:spcAft>
                          <a:spcPts val="0"/>
                        </a:spcAft>
                        <a:buClrTx/>
                        <a:buSzTx/>
                        <a:buFontTx/>
                        <a:buNone/>
                        <a:tabLst/>
                        <a:defRPr/>
                      </a:pPr>
                      <a:endParaRPr lang="en-US" sz="800" dirty="0">
                        <a:effectLst/>
                        <a:latin typeface="Arial" panose="020B0604020202020204" pitchFamily="34" charset="0"/>
                        <a:cs typeface="Arial" panose="020B0604020202020204" pitchFamily="34"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defTabSz="1219170" rtl="0" eaLnBrk="1" latinLnBrk="0" hangingPunct="1">
                        <a:lnSpc>
                          <a:spcPct val="107000"/>
                        </a:lnSpc>
                        <a:spcBef>
                          <a:spcPts val="0"/>
                        </a:spcBef>
                        <a:spcAft>
                          <a:spcPts val="0"/>
                        </a:spcAft>
                      </a:pPr>
                      <a:r>
                        <a:rPr lang="en-US" altLang="zh-CN" sz="800" i="1" dirty="0">
                          <a:effectLst/>
                          <a:highlight>
                            <a:srgbClr val="C1E442"/>
                          </a:highlight>
                          <a:latin typeface="Arial" panose="020B0604020202020204" pitchFamily="34" charset="0"/>
                          <a:ea typeface="Times New Roman" panose="02020603050405020304" pitchFamily="18" charset="0"/>
                          <a:cs typeface="Arial" panose="020B0604020202020204" pitchFamily="34" charset="0"/>
                        </a:rPr>
                        <a:t>CH Closing</a:t>
                      </a:r>
                      <a:endParaRPr lang="en-US" altLang="zh-CN" sz="800" kern="1200" dirty="0">
                        <a:solidFill>
                          <a:schemeClr val="tx1"/>
                        </a:solidFill>
                        <a:effectLst/>
                        <a:highlight>
                          <a:srgbClr val="C1E442"/>
                        </a:highlight>
                        <a:latin typeface="Arial" panose="020B0604020202020204" pitchFamily="34" charset="0"/>
                        <a:ea typeface="+mn-ea"/>
                        <a:cs typeface="Arial" panose="020B0604020202020204" pitchFamily="34"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altLang="zh-CN" sz="800" kern="1200" dirty="0">
                          <a:solidFill>
                            <a:schemeClr val="tx1"/>
                          </a:solidFill>
                          <a:effectLst/>
                          <a:latin typeface="Arial" panose="020B0604020202020204" pitchFamily="34" charset="0"/>
                          <a:ea typeface="+mn-ea"/>
                          <a:cs typeface="Arial" panose="020B0604020202020204" pitchFamily="34" charset="0"/>
                        </a:rPr>
                        <a:t>Closing plenary </a:t>
                      </a:r>
                      <a:endParaRPr lang="en-US" sz="800" dirty="0">
                        <a:effectLst/>
                        <a:latin typeface="Arial" panose="020B0604020202020204" pitchFamily="34" charset="0"/>
                        <a:ea typeface="Times New Roman" panose="02020603050405020304" pitchFamily="18" charset="0"/>
                        <a:cs typeface="Arial" panose="020B0604020202020204" pitchFamily="34"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382675116"/>
                  </a:ext>
                </a:extLst>
              </a:tr>
              <a:tr h="235265">
                <a:tc>
                  <a:txBody>
                    <a:bodyPr/>
                    <a:lstStyle/>
                    <a:p>
                      <a:pPr marL="0" marR="0" algn="l">
                        <a:lnSpc>
                          <a:spcPct val="107000"/>
                        </a:lnSpc>
                        <a:spcBef>
                          <a:spcPts val="0"/>
                        </a:spcBef>
                        <a:spcAft>
                          <a:spcPts val="0"/>
                        </a:spcAft>
                      </a:pPr>
                      <a:r>
                        <a:rPr lang="en-GB" sz="1000" b="1" dirty="0">
                          <a:solidFill>
                            <a:srgbClr val="000000"/>
                          </a:solidFill>
                          <a:effectLst/>
                          <a:latin typeface="Arial" panose="020B0604020202020204" pitchFamily="34" charset="0"/>
                          <a:ea typeface="Batang" panose="02030600000101010101" pitchFamily="18" charset="-127"/>
                          <a:cs typeface="Times New Roman" panose="02020603050405020304" pitchFamily="18" charset="0"/>
                        </a:rPr>
                        <a:t>15:30 - 16:00</a:t>
                      </a:r>
                      <a:endParaRPr lang="en-US" sz="11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DEEAF6"/>
                    </a:solidFill>
                  </a:tcPr>
                </a:tc>
                <a:tc>
                  <a:txBody>
                    <a:bodyPr/>
                    <a:lstStyle/>
                    <a:p>
                      <a:pPr marL="0" marR="0" algn="ctr">
                        <a:lnSpc>
                          <a:spcPct val="107000"/>
                        </a:lnSpc>
                        <a:spcBef>
                          <a:spcPts val="0"/>
                        </a:spcBef>
                        <a:spcAft>
                          <a:spcPts val="0"/>
                        </a:spcAft>
                      </a:pPr>
                      <a:r>
                        <a:rPr lang="en-GB" sz="800" b="1" i="1" dirty="0">
                          <a:solidFill>
                            <a:srgbClr val="000000"/>
                          </a:solidFill>
                          <a:effectLst/>
                          <a:latin typeface="Arial" panose="020B0604020202020204" pitchFamily="34" charset="0"/>
                          <a:ea typeface="Batang" panose="02030600000101010101" pitchFamily="18" charset="-127"/>
                          <a:cs typeface="Arial" panose="020B0604020202020204" pitchFamily="34" charset="0"/>
                        </a:rPr>
                        <a:t>Afternoon Coffee Break</a:t>
                      </a:r>
                      <a:endParaRPr lang="en-US" sz="800" dirty="0">
                        <a:effectLst/>
                        <a:latin typeface="Arial" panose="020B0604020202020204" pitchFamily="34" charset="0"/>
                        <a:ea typeface="Times New Roman" panose="02020603050405020304" pitchFamily="18" charset="0"/>
                        <a:cs typeface="Arial" panose="020B0604020202020204" pitchFamily="34"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DEEAF6"/>
                    </a:solidFill>
                  </a:tcPr>
                </a:tc>
                <a:tc>
                  <a:txBody>
                    <a:bodyPr/>
                    <a:lstStyle/>
                    <a:p>
                      <a:pPr marL="0" marR="0" algn="ctr">
                        <a:lnSpc>
                          <a:spcPct val="107000"/>
                        </a:lnSpc>
                        <a:spcBef>
                          <a:spcPts val="0"/>
                        </a:spcBef>
                        <a:spcAft>
                          <a:spcPts val="0"/>
                        </a:spcAft>
                      </a:pPr>
                      <a:r>
                        <a:rPr lang="en-GB" sz="800" b="1" i="1" dirty="0">
                          <a:solidFill>
                            <a:srgbClr val="000000"/>
                          </a:solidFill>
                          <a:effectLst/>
                          <a:latin typeface="Arial" panose="020B0604020202020204" pitchFamily="34" charset="0"/>
                          <a:ea typeface="Batang" panose="02030600000101010101" pitchFamily="18" charset="-127"/>
                          <a:cs typeface="Arial" panose="020B0604020202020204" pitchFamily="34" charset="0"/>
                        </a:rPr>
                        <a:t>Afternoon Coffee Break</a:t>
                      </a:r>
                      <a:endParaRPr lang="en-US" sz="800" dirty="0">
                        <a:effectLst/>
                        <a:latin typeface="Arial" panose="020B0604020202020204" pitchFamily="34" charset="0"/>
                        <a:ea typeface="Times New Roman" panose="02020603050405020304" pitchFamily="18" charset="0"/>
                        <a:cs typeface="Arial" panose="020B0604020202020204" pitchFamily="34"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DEEAF6"/>
                    </a:solidFill>
                  </a:tcPr>
                </a:tc>
                <a:tc>
                  <a:txBody>
                    <a:bodyPr/>
                    <a:lstStyle/>
                    <a:p>
                      <a:pPr marL="0" marR="0" algn="ctr">
                        <a:lnSpc>
                          <a:spcPct val="107000"/>
                        </a:lnSpc>
                        <a:spcBef>
                          <a:spcPts val="0"/>
                        </a:spcBef>
                        <a:spcAft>
                          <a:spcPts val="0"/>
                        </a:spcAft>
                      </a:pPr>
                      <a:r>
                        <a:rPr lang="en-GB" sz="800" b="1" i="1" dirty="0">
                          <a:solidFill>
                            <a:srgbClr val="000000"/>
                          </a:solidFill>
                          <a:effectLst/>
                          <a:latin typeface="Arial" panose="020B0604020202020204" pitchFamily="34" charset="0"/>
                          <a:ea typeface="Batang" panose="02030600000101010101" pitchFamily="18" charset="-127"/>
                          <a:cs typeface="Arial" panose="020B0604020202020204" pitchFamily="34" charset="0"/>
                        </a:rPr>
                        <a:t>Afternoon Coffee Break</a:t>
                      </a:r>
                      <a:endParaRPr lang="en-US" sz="800" dirty="0">
                        <a:effectLst/>
                        <a:latin typeface="Arial" panose="020B0604020202020204" pitchFamily="34" charset="0"/>
                        <a:ea typeface="Times New Roman" panose="02020603050405020304" pitchFamily="18" charset="0"/>
                        <a:cs typeface="Arial" panose="020B0604020202020204" pitchFamily="34"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DEEAF6"/>
                    </a:solidFill>
                  </a:tcPr>
                </a:tc>
                <a:tc>
                  <a:txBody>
                    <a:bodyPr/>
                    <a:lstStyle/>
                    <a:p>
                      <a:pPr marL="0" marR="0" algn="ctr">
                        <a:lnSpc>
                          <a:spcPct val="107000"/>
                        </a:lnSpc>
                        <a:spcBef>
                          <a:spcPts val="0"/>
                        </a:spcBef>
                        <a:spcAft>
                          <a:spcPts val="0"/>
                        </a:spcAft>
                      </a:pPr>
                      <a:r>
                        <a:rPr lang="en-GB" sz="800" b="1" i="1" dirty="0">
                          <a:solidFill>
                            <a:srgbClr val="000000"/>
                          </a:solidFill>
                          <a:effectLst/>
                          <a:latin typeface="Arial" panose="020B0604020202020204" pitchFamily="34" charset="0"/>
                          <a:ea typeface="Batang" panose="02030600000101010101" pitchFamily="18" charset="-127"/>
                          <a:cs typeface="Arial" panose="020B0604020202020204" pitchFamily="34" charset="0"/>
                        </a:rPr>
                        <a:t>Afternoon Coffee Break</a:t>
                      </a:r>
                      <a:endParaRPr lang="en-US" sz="800" dirty="0">
                        <a:effectLst/>
                        <a:latin typeface="Arial" panose="020B0604020202020204" pitchFamily="34" charset="0"/>
                        <a:ea typeface="Times New Roman" panose="02020603050405020304" pitchFamily="18" charset="0"/>
                        <a:cs typeface="Arial" panose="020B0604020202020204" pitchFamily="34"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DEEAF6"/>
                    </a:solidFill>
                  </a:tcPr>
                </a:tc>
                <a:tc>
                  <a:txBody>
                    <a:bodyPr/>
                    <a:lstStyle/>
                    <a:p>
                      <a:pPr marL="0" marR="0" algn="ctr">
                        <a:lnSpc>
                          <a:spcPct val="107000"/>
                        </a:lnSpc>
                        <a:spcBef>
                          <a:spcPts val="0"/>
                        </a:spcBef>
                        <a:spcAft>
                          <a:spcPts val="0"/>
                        </a:spcAft>
                      </a:pPr>
                      <a:r>
                        <a:rPr lang="en-GB" sz="800" b="1" i="1" dirty="0">
                          <a:solidFill>
                            <a:srgbClr val="000000"/>
                          </a:solidFill>
                          <a:effectLst/>
                          <a:latin typeface="Arial" panose="020B0604020202020204" pitchFamily="34" charset="0"/>
                          <a:ea typeface="Batang" panose="02030600000101010101" pitchFamily="18" charset="-127"/>
                          <a:cs typeface="Arial" panose="020B0604020202020204" pitchFamily="34" charset="0"/>
                        </a:rPr>
                        <a:t>Afternoon Coffee Break</a:t>
                      </a:r>
                      <a:endParaRPr lang="en-US" sz="800" dirty="0">
                        <a:effectLst/>
                        <a:latin typeface="Arial" panose="020B0604020202020204" pitchFamily="34" charset="0"/>
                        <a:ea typeface="Times New Roman" panose="02020603050405020304" pitchFamily="18" charset="0"/>
                        <a:cs typeface="Arial" panose="020B0604020202020204" pitchFamily="34"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DEEAF6"/>
                    </a:solidFill>
                  </a:tcPr>
                </a:tc>
                <a:extLst>
                  <a:ext uri="{0D108BD9-81ED-4DB2-BD59-A6C34878D82A}">
                    <a16:rowId xmlns:a16="http://schemas.microsoft.com/office/drawing/2014/main" val="3347987309"/>
                  </a:ext>
                </a:extLst>
              </a:tr>
              <a:tr h="494437">
                <a:tc>
                  <a:txBody>
                    <a:bodyPr/>
                    <a:lstStyle/>
                    <a:p>
                      <a:pPr marL="0" marR="0" algn="l">
                        <a:lnSpc>
                          <a:spcPct val="107000"/>
                        </a:lnSpc>
                        <a:spcBef>
                          <a:spcPts val="0"/>
                        </a:spcBef>
                        <a:spcAft>
                          <a:spcPts val="0"/>
                        </a:spcAft>
                      </a:pPr>
                      <a:r>
                        <a:rPr lang="en-GB" sz="1000" b="1" dirty="0">
                          <a:effectLst/>
                          <a:latin typeface="Arial" panose="020B0604020202020204" pitchFamily="34" charset="0"/>
                          <a:ea typeface="Batang" panose="02030600000101010101" pitchFamily="18" charset="-127"/>
                          <a:cs typeface="Times New Roman" panose="02020603050405020304" pitchFamily="18" charset="0"/>
                        </a:rPr>
                        <a:t>Q4</a:t>
                      </a:r>
                    </a:p>
                    <a:p>
                      <a:pPr marL="0" marR="0" algn="l">
                        <a:lnSpc>
                          <a:spcPct val="107000"/>
                        </a:lnSpc>
                        <a:spcBef>
                          <a:spcPts val="0"/>
                        </a:spcBef>
                        <a:spcAft>
                          <a:spcPts val="0"/>
                        </a:spcAft>
                      </a:pPr>
                      <a:r>
                        <a:rPr lang="en-GB" sz="1000" b="1" dirty="0">
                          <a:effectLst/>
                          <a:latin typeface="Arial" panose="020B0604020202020204" pitchFamily="34" charset="0"/>
                          <a:ea typeface="Batang" panose="02030600000101010101" pitchFamily="18" charset="-127"/>
                          <a:cs typeface="Times New Roman" panose="02020603050405020304" pitchFamily="18" charset="0"/>
                        </a:rPr>
                        <a:t>(16:00 - 17:30)</a:t>
                      </a:r>
                      <a:endParaRPr lang="en-US" sz="11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lang="en-US" sz="800" dirty="0">
                          <a:effectLst/>
                          <a:latin typeface="Arial" panose="020B0604020202020204" pitchFamily="34" charset="0"/>
                          <a:cs typeface="Arial" panose="020B0604020202020204" pitchFamily="34" charset="0"/>
                        </a:rPr>
                        <a:t>Stream#1 (1TU)</a:t>
                      </a: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lang="en-US" sz="800" dirty="0">
                          <a:effectLst/>
                          <a:latin typeface="Arial" panose="020B0604020202020204" pitchFamily="34" charset="0"/>
                          <a:cs typeface="Arial" panose="020B0604020202020204" pitchFamily="34" charset="0"/>
                        </a:rPr>
                        <a:t>Stream#1 (1TU)</a:t>
                      </a: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defTabSz="1219170" rtl="0" eaLnBrk="1" latinLnBrk="0" hangingPunct="1">
                        <a:lnSpc>
                          <a:spcPct val="107000"/>
                        </a:lnSpc>
                        <a:spcBef>
                          <a:spcPts val="0"/>
                        </a:spcBef>
                        <a:spcAft>
                          <a:spcPts val="0"/>
                        </a:spcAft>
                      </a:pPr>
                      <a:r>
                        <a:rPr lang="en-US" sz="800" i="1" kern="1200" dirty="0">
                          <a:solidFill>
                            <a:schemeClr val="tx1"/>
                          </a:solidFill>
                          <a:effectLst/>
                          <a:highlight>
                            <a:srgbClr val="C1E442"/>
                          </a:highlight>
                          <a:latin typeface="Arial" panose="020B0604020202020204" pitchFamily="34" charset="0"/>
                          <a:ea typeface="+mn-ea"/>
                          <a:cs typeface="Arial" panose="020B0604020202020204" pitchFamily="34" charset="0"/>
                        </a:rPr>
                        <a:t>Offline session</a:t>
                      </a: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defTabSz="1219170" rtl="0" eaLnBrk="1" latinLnBrk="0" hangingPunct="1">
                        <a:lnSpc>
                          <a:spcPct val="107000"/>
                        </a:lnSpc>
                        <a:spcBef>
                          <a:spcPts val="0"/>
                        </a:spcBef>
                        <a:spcAft>
                          <a:spcPts val="0"/>
                        </a:spcAft>
                      </a:pPr>
                      <a:r>
                        <a:rPr lang="en-US" altLang="zh-CN" sz="800" i="1" dirty="0">
                          <a:effectLst/>
                          <a:highlight>
                            <a:srgbClr val="C1E442"/>
                          </a:highlight>
                          <a:latin typeface="Arial" panose="020B0604020202020204" pitchFamily="34" charset="0"/>
                          <a:ea typeface="Times New Roman" panose="02020603050405020304" pitchFamily="18" charset="0"/>
                          <a:cs typeface="Arial" panose="020B0604020202020204" pitchFamily="34" charset="0"/>
                        </a:rPr>
                        <a:t>CH Closing</a:t>
                      </a:r>
                      <a:endParaRPr lang="en-US" sz="800" kern="1200" dirty="0">
                        <a:solidFill>
                          <a:schemeClr val="tx1"/>
                        </a:solidFill>
                        <a:effectLst/>
                        <a:highlight>
                          <a:srgbClr val="C1E442"/>
                        </a:highlight>
                        <a:latin typeface="Arial" panose="020B0604020202020204" pitchFamily="34" charset="0"/>
                        <a:ea typeface="+mn-ea"/>
                        <a:cs typeface="Arial" panose="020B0604020202020204" pitchFamily="34"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altLang="zh-CN" sz="800" kern="1200" dirty="0">
                          <a:solidFill>
                            <a:schemeClr val="tx1"/>
                          </a:solidFill>
                          <a:effectLst/>
                          <a:latin typeface="Arial" panose="020B0604020202020204" pitchFamily="34" charset="0"/>
                          <a:ea typeface="+mn-ea"/>
                          <a:cs typeface="Arial" panose="020B0604020202020204" pitchFamily="34" charset="0"/>
                        </a:rPr>
                        <a:t>Closing plenary </a:t>
                      </a:r>
                      <a:endParaRPr lang="en-US" sz="800" dirty="0">
                        <a:effectLst/>
                        <a:latin typeface="Arial" panose="020B0604020202020204" pitchFamily="34" charset="0"/>
                        <a:ea typeface="Times New Roman" panose="02020603050405020304" pitchFamily="18" charset="0"/>
                        <a:cs typeface="Arial" panose="020B0604020202020204" pitchFamily="34"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980856872"/>
                  </a:ext>
                </a:extLst>
              </a:tr>
              <a:tr h="240565">
                <a:tc>
                  <a:txBody>
                    <a:bodyPr/>
                    <a:lstStyle/>
                    <a:p>
                      <a:pPr marL="0" marR="0" algn="l">
                        <a:lnSpc>
                          <a:spcPct val="107000"/>
                        </a:lnSpc>
                        <a:spcBef>
                          <a:spcPts val="0"/>
                        </a:spcBef>
                        <a:spcAft>
                          <a:spcPts val="0"/>
                        </a:spcAft>
                      </a:pPr>
                      <a:r>
                        <a:rPr lang="en-GB" sz="1000" b="1" dirty="0">
                          <a:solidFill>
                            <a:srgbClr val="000000"/>
                          </a:solidFill>
                          <a:effectLst/>
                          <a:latin typeface="Arial" panose="020B0604020202020204" pitchFamily="34" charset="0"/>
                          <a:ea typeface="Batang" panose="02030600000101010101" pitchFamily="18" charset="-127"/>
                          <a:cs typeface="Times New Roman" panose="02020603050405020304" pitchFamily="18" charset="0"/>
                        </a:rPr>
                        <a:t>17:30 - 17:40</a:t>
                      </a:r>
                      <a:endParaRPr lang="en-US" sz="11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marL="0" marR="0" algn="ctr">
                        <a:lnSpc>
                          <a:spcPct val="107000"/>
                        </a:lnSpc>
                        <a:spcBef>
                          <a:spcPts val="0"/>
                        </a:spcBef>
                        <a:spcAft>
                          <a:spcPts val="0"/>
                        </a:spcAft>
                      </a:pPr>
                      <a:r>
                        <a:rPr lang="en-GB" sz="800" b="1" i="1" dirty="0">
                          <a:solidFill>
                            <a:srgbClr val="000000"/>
                          </a:solidFill>
                          <a:effectLst/>
                          <a:latin typeface="Arial" panose="020B0604020202020204" pitchFamily="34" charset="0"/>
                          <a:ea typeface="Batang" panose="02030600000101010101" pitchFamily="18" charset="-127"/>
                          <a:cs typeface="Arial" panose="020B0604020202020204" pitchFamily="34" charset="0"/>
                        </a:rPr>
                        <a:t>Break</a:t>
                      </a:r>
                      <a:endParaRPr lang="en-US" sz="800" dirty="0">
                        <a:effectLst/>
                        <a:latin typeface="Arial" panose="020B0604020202020204" pitchFamily="34" charset="0"/>
                        <a:ea typeface="Times New Roman" panose="02020603050405020304" pitchFamily="18" charset="0"/>
                        <a:cs typeface="Arial" panose="020B0604020202020204" pitchFamily="34"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marL="0" marR="0" algn="ctr">
                        <a:lnSpc>
                          <a:spcPct val="107000"/>
                        </a:lnSpc>
                        <a:spcBef>
                          <a:spcPts val="0"/>
                        </a:spcBef>
                        <a:spcAft>
                          <a:spcPts val="0"/>
                        </a:spcAft>
                      </a:pPr>
                      <a:r>
                        <a:rPr lang="en-GB" sz="800" b="1" i="1" dirty="0">
                          <a:solidFill>
                            <a:srgbClr val="000000"/>
                          </a:solidFill>
                          <a:effectLst/>
                          <a:latin typeface="Arial" panose="020B0604020202020204" pitchFamily="34" charset="0"/>
                          <a:ea typeface="Batang" panose="02030600000101010101" pitchFamily="18" charset="-127"/>
                          <a:cs typeface="Arial" panose="020B0604020202020204" pitchFamily="34" charset="0"/>
                        </a:rPr>
                        <a:t>Break</a:t>
                      </a:r>
                      <a:endParaRPr lang="en-US" sz="800" dirty="0">
                        <a:effectLst/>
                        <a:latin typeface="Arial" panose="020B0604020202020204" pitchFamily="34" charset="0"/>
                        <a:ea typeface="Times New Roman" panose="02020603050405020304" pitchFamily="18" charset="0"/>
                        <a:cs typeface="Arial" panose="020B0604020202020204" pitchFamily="34"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marL="0" marR="0" algn="ctr">
                        <a:lnSpc>
                          <a:spcPct val="107000"/>
                        </a:lnSpc>
                        <a:spcBef>
                          <a:spcPts val="0"/>
                        </a:spcBef>
                        <a:spcAft>
                          <a:spcPts val="0"/>
                        </a:spcAft>
                      </a:pPr>
                      <a:r>
                        <a:rPr lang="en-GB" sz="800" b="1" i="1" dirty="0">
                          <a:solidFill>
                            <a:srgbClr val="000000"/>
                          </a:solidFill>
                          <a:effectLst/>
                          <a:latin typeface="Arial" panose="020B0604020202020204" pitchFamily="34" charset="0"/>
                          <a:ea typeface="Batang" panose="02030600000101010101" pitchFamily="18" charset="-127"/>
                          <a:cs typeface="Arial" panose="020B0604020202020204" pitchFamily="34" charset="0"/>
                        </a:rPr>
                        <a:t>Break</a:t>
                      </a:r>
                      <a:endParaRPr lang="en-US" sz="800" dirty="0">
                        <a:effectLst/>
                        <a:latin typeface="Arial" panose="020B0604020202020204" pitchFamily="34" charset="0"/>
                        <a:ea typeface="Times New Roman" panose="02020603050405020304" pitchFamily="18" charset="0"/>
                        <a:cs typeface="Arial" panose="020B0604020202020204" pitchFamily="34"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marL="0" marR="0" algn="ctr">
                        <a:lnSpc>
                          <a:spcPct val="107000"/>
                        </a:lnSpc>
                        <a:spcBef>
                          <a:spcPts val="0"/>
                        </a:spcBef>
                        <a:spcAft>
                          <a:spcPts val="0"/>
                        </a:spcAft>
                      </a:pPr>
                      <a:r>
                        <a:rPr lang="en-GB" sz="800" b="1" i="1" dirty="0">
                          <a:solidFill>
                            <a:srgbClr val="000000"/>
                          </a:solidFill>
                          <a:effectLst/>
                          <a:latin typeface="Arial" panose="020B0604020202020204" pitchFamily="34" charset="0"/>
                          <a:ea typeface="Batang" panose="02030600000101010101" pitchFamily="18" charset="-127"/>
                          <a:cs typeface="Arial" panose="020B0604020202020204" pitchFamily="34" charset="0"/>
                        </a:rPr>
                        <a:t>Break</a:t>
                      </a:r>
                      <a:endParaRPr lang="en-US" sz="800" dirty="0">
                        <a:effectLst/>
                        <a:latin typeface="Arial" panose="020B0604020202020204" pitchFamily="34" charset="0"/>
                        <a:ea typeface="Times New Roman" panose="02020603050405020304" pitchFamily="18" charset="0"/>
                        <a:cs typeface="Arial" panose="020B0604020202020204" pitchFamily="34"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marL="0" marR="0" algn="ctr">
                        <a:lnSpc>
                          <a:spcPct val="107000"/>
                        </a:lnSpc>
                        <a:spcBef>
                          <a:spcPts val="0"/>
                        </a:spcBef>
                        <a:spcAft>
                          <a:spcPts val="0"/>
                        </a:spcAft>
                      </a:pPr>
                      <a:r>
                        <a:rPr lang="en-GB" sz="800" b="1" i="1" dirty="0">
                          <a:solidFill>
                            <a:srgbClr val="000000"/>
                          </a:solidFill>
                          <a:effectLst/>
                          <a:latin typeface="Arial" panose="020B0604020202020204" pitchFamily="34" charset="0"/>
                          <a:ea typeface="Batang" panose="02030600000101010101" pitchFamily="18" charset="-127"/>
                          <a:cs typeface="Arial" panose="020B0604020202020204" pitchFamily="34" charset="0"/>
                        </a:rPr>
                        <a:t>Break</a:t>
                      </a:r>
                      <a:endParaRPr lang="en-US" sz="800" dirty="0">
                        <a:effectLst/>
                        <a:latin typeface="Arial" panose="020B0604020202020204" pitchFamily="34" charset="0"/>
                        <a:ea typeface="Times New Roman" panose="02020603050405020304" pitchFamily="18" charset="0"/>
                        <a:cs typeface="Arial" panose="020B0604020202020204" pitchFamily="34"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4098725036"/>
                  </a:ext>
                </a:extLst>
              </a:tr>
              <a:tr h="553711">
                <a:tc>
                  <a:txBody>
                    <a:bodyPr/>
                    <a:lstStyle/>
                    <a:p>
                      <a:pPr marL="0" marR="0" algn="l">
                        <a:lnSpc>
                          <a:spcPct val="107000"/>
                        </a:lnSpc>
                        <a:spcBef>
                          <a:spcPts val="0"/>
                        </a:spcBef>
                        <a:spcAft>
                          <a:spcPts val="0"/>
                        </a:spcAft>
                      </a:pPr>
                      <a:r>
                        <a:rPr lang="en-US" sz="1000" b="1" dirty="0">
                          <a:effectLst/>
                          <a:latin typeface="Arial" panose="020B0604020202020204" pitchFamily="34" charset="0"/>
                          <a:ea typeface="Batang" panose="02030600000101010101" pitchFamily="18" charset="-127"/>
                          <a:cs typeface="Times New Roman" panose="02020603050405020304" pitchFamily="18" charset="0"/>
                        </a:rPr>
                        <a:t>Q5</a:t>
                      </a:r>
                    </a:p>
                    <a:p>
                      <a:pPr marL="0" marR="0" algn="l">
                        <a:lnSpc>
                          <a:spcPct val="107000"/>
                        </a:lnSpc>
                        <a:spcBef>
                          <a:spcPts val="0"/>
                        </a:spcBef>
                        <a:spcAft>
                          <a:spcPts val="0"/>
                        </a:spcAft>
                      </a:pPr>
                      <a:r>
                        <a:rPr lang="en-US" sz="1000" b="1" dirty="0">
                          <a:effectLst/>
                          <a:latin typeface="Arial" panose="020B0604020202020204" pitchFamily="34" charset="0"/>
                          <a:ea typeface="Batang" panose="02030600000101010101" pitchFamily="18" charset="-127"/>
                          <a:cs typeface="Times New Roman" panose="02020603050405020304" pitchFamily="18" charset="0"/>
                        </a:rPr>
                        <a:t>(17:40 – 19:10)</a:t>
                      </a:r>
                      <a:endParaRPr lang="en-US" sz="11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lang="en-US" sz="800" dirty="0">
                          <a:effectLst/>
                          <a:latin typeface="Arial" panose="020B0604020202020204" pitchFamily="34" charset="0"/>
                          <a:cs typeface="Arial" panose="020B0604020202020204" pitchFamily="34" charset="0"/>
                        </a:rPr>
                        <a:t>Stream#1 (1TU)</a:t>
                      </a: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lvl="0" indent="0" algn="ctr" defTabSz="1219170" rtl="0" eaLnBrk="1" fontAlgn="auto" latinLnBrk="0" hangingPunct="1">
                        <a:lnSpc>
                          <a:spcPct val="107000"/>
                        </a:lnSpc>
                        <a:spcBef>
                          <a:spcPts val="0"/>
                        </a:spcBef>
                        <a:spcAft>
                          <a:spcPts val="0"/>
                        </a:spcAft>
                        <a:buClrTx/>
                        <a:buSzTx/>
                        <a:buFontTx/>
                        <a:buNone/>
                        <a:tabLst/>
                        <a:defRPr/>
                      </a:pPr>
                      <a:r>
                        <a:rPr lang="en-US" altLang="zh-CN" sz="800" i="1" dirty="0">
                          <a:effectLst/>
                          <a:latin typeface="Arial" panose="020B0604020202020204" pitchFamily="34" charset="0"/>
                          <a:ea typeface="Times New Roman" panose="02020603050405020304" pitchFamily="18" charset="0"/>
                          <a:cs typeface="Arial" panose="020B0604020202020204" pitchFamily="34" charset="0"/>
                        </a:rPr>
                        <a:t>Social evening</a:t>
                      </a: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lvl="0" indent="0" algn="ctr" defTabSz="1219170" rtl="0" eaLnBrk="1" fontAlgn="auto" latinLnBrk="0" hangingPunct="1">
                        <a:lnSpc>
                          <a:spcPct val="107000"/>
                        </a:lnSpc>
                        <a:spcBef>
                          <a:spcPts val="0"/>
                        </a:spcBef>
                        <a:spcAft>
                          <a:spcPts val="0"/>
                        </a:spcAft>
                        <a:buClrTx/>
                        <a:buSzTx/>
                        <a:buFontTx/>
                        <a:buNone/>
                        <a:tabLst/>
                        <a:defRPr/>
                      </a:pPr>
                      <a:r>
                        <a:rPr lang="en-US" altLang="zh-CN" sz="800" i="1" kern="1200" dirty="0">
                          <a:solidFill>
                            <a:schemeClr val="tx1"/>
                          </a:solidFill>
                          <a:effectLst/>
                          <a:highlight>
                            <a:srgbClr val="C1E442"/>
                          </a:highlight>
                          <a:latin typeface="Arial" panose="020B0604020202020204" pitchFamily="34" charset="0"/>
                          <a:ea typeface="+mn-ea"/>
                          <a:cs typeface="Arial" panose="020B0604020202020204" pitchFamily="34" charset="0"/>
                        </a:rPr>
                        <a:t>Offline session (Opt.)</a:t>
                      </a:r>
                      <a:endParaRPr lang="en-US" sz="800" i="1" kern="1200" dirty="0">
                        <a:solidFill>
                          <a:schemeClr val="tx1"/>
                        </a:solidFill>
                        <a:effectLst/>
                        <a:highlight>
                          <a:srgbClr val="C1E442"/>
                        </a:highlight>
                        <a:latin typeface="Arial" panose="020B0604020202020204" pitchFamily="34" charset="0"/>
                        <a:ea typeface="+mn-ea"/>
                        <a:cs typeface="Arial" panose="020B0604020202020204" pitchFamily="34"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lang="en-GB" sz="800" dirty="0">
                          <a:effectLst/>
                          <a:latin typeface="Arial" panose="020B0604020202020204" pitchFamily="34" charset="0"/>
                          <a:ea typeface="Batang" panose="02030600000101010101" pitchFamily="18" charset="-127"/>
                          <a:cs typeface="Times New Roman" panose="02020603050405020304" pitchFamily="18" charset="0"/>
                        </a:rPr>
                        <a:t> </a:t>
                      </a:r>
                      <a:r>
                        <a:rPr lang="en-GB" sz="800" i="1" kern="1200" dirty="0">
                          <a:solidFill>
                            <a:schemeClr val="tx1"/>
                          </a:solidFill>
                          <a:effectLst/>
                          <a:highlight>
                            <a:srgbClr val="C1E442"/>
                          </a:highlight>
                          <a:latin typeface="Arial" panose="020B0604020202020204" pitchFamily="34" charset="0"/>
                          <a:ea typeface="Batang" panose="02030600000101010101" pitchFamily="18" charset="-127"/>
                          <a:cs typeface="Arial" panose="020B0604020202020204" pitchFamily="34" charset="0"/>
                        </a:rPr>
                        <a:t>CH Closing</a:t>
                      </a:r>
                      <a:r>
                        <a:rPr lang="en-US" sz="800" i="1" kern="1200" dirty="0">
                          <a:solidFill>
                            <a:schemeClr val="tx1"/>
                          </a:solidFill>
                          <a:effectLst/>
                          <a:highlight>
                            <a:srgbClr val="C1E442"/>
                          </a:highlight>
                          <a:latin typeface="Arial" panose="020B0604020202020204" pitchFamily="34" charset="0"/>
                          <a:ea typeface="Batang" panose="02030600000101010101" pitchFamily="18" charset="-127"/>
                          <a:cs typeface="Arial" panose="020B0604020202020204" pitchFamily="34" charset="0"/>
                        </a:rPr>
                        <a:t>(Opt.)</a:t>
                      </a:r>
                      <a:endParaRPr lang="en-US" sz="800" i="1" kern="1200" dirty="0">
                        <a:solidFill>
                          <a:schemeClr val="tx1"/>
                        </a:solidFill>
                        <a:effectLst/>
                        <a:highlight>
                          <a:srgbClr val="C1E442"/>
                        </a:highlight>
                        <a:latin typeface="Arial" panose="020B0604020202020204" pitchFamily="34" charset="0"/>
                        <a:ea typeface="Times New Roman" panose="02020603050405020304" pitchFamily="18" charset="0"/>
                        <a:cs typeface="Arial" panose="020B0604020202020204" pitchFamily="34"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GB" sz="800" dirty="0">
                          <a:effectLst/>
                          <a:latin typeface="Arial" panose="020B0604020202020204" pitchFamily="34" charset="0"/>
                          <a:ea typeface="Batang" panose="02030600000101010101" pitchFamily="18" charset="-127"/>
                          <a:cs typeface="Times New Roman" panose="02020603050405020304" pitchFamily="18" charset="0"/>
                        </a:rPr>
                        <a:t> </a:t>
                      </a:r>
                      <a:endParaRPr lang="en-US" sz="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818523463"/>
                  </a:ext>
                </a:extLst>
              </a:tr>
            </a:tbl>
          </a:graphicData>
        </a:graphic>
      </p:graphicFrame>
      <p:sp>
        <p:nvSpPr>
          <p:cNvPr id="2" name="TextBox 1">
            <a:extLst>
              <a:ext uri="{FF2B5EF4-FFF2-40B4-BE49-F238E27FC236}">
                <a16:creationId xmlns:a16="http://schemas.microsoft.com/office/drawing/2014/main" id="{A3EE13C7-ECF6-4142-9722-E68BAA9493C3}"/>
              </a:ext>
            </a:extLst>
          </p:cNvPr>
          <p:cNvSpPr txBox="1"/>
          <p:nvPr/>
        </p:nvSpPr>
        <p:spPr>
          <a:xfrm>
            <a:off x="678421" y="1031872"/>
            <a:ext cx="9478832" cy="569387"/>
          </a:xfrm>
          <a:prstGeom prst="rect">
            <a:avLst/>
          </a:prstGeom>
          <a:noFill/>
        </p:spPr>
        <p:txBody>
          <a:bodyPr wrap="square" rtlCol="0">
            <a:spAutoFit/>
          </a:bodyPr>
          <a:lstStyle/>
          <a:p>
            <a:r>
              <a:rPr lang="en-US" altLang="zh-CN" sz="1100" b="1" dirty="0">
                <a:latin typeface="+mn-lt"/>
              </a:rPr>
              <a:t>Assumption: </a:t>
            </a:r>
          </a:p>
          <a:p>
            <a:r>
              <a:rPr lang="en-US" altLang="zh-CN" sz="1000" b="1" dirty="0">
                <a:latin typeface="+mn-lt"/>
              </a:rPr>
              <a:t>Option1: Q5 is counted: </a:t>
            </a:r>
            <a:r>
              <a:rPr lang="en-US" altLang="zh-CN" sz="1000" dirty="0">
                <a:latin typeface="+mn-lt"/>
              </a:rPr>
              <a:t>Every day = 5 sessions (TUs),  total TU in 1 ordinary meeting (exclude closing plenary and offline TUs) = 12 TUs</a:t>
            </a:r>
          </a:p>
          <a:p>
            <a:r>
              <a:rPr lang="en-US" altLang="zh-CN" sz="1000" b="1" dirty="0">
                <a:latin typeface="+mn-lt"/>
              </a:rPr>
              <a:t>Option2: Q5 is not counted : </a:t>
            </a:r>
            <a:r>
              <a:rPr lang="en-US" altLang="zh-CN" sz="1000" dirty="0">
                <a:latin typeface="+mn-lt"/>
              </a:rPr>
              <a:t>Every day = 4 sessions (TUs),  total TU in 1 ordinary meeting (exclude closing plenary and offline TUs) = 11 TUs</a:t>
            </a:r>
            <a:endParaRPr lang="zh-CN" altLang="en-US" sz="1000" dirty="0">
              <a:latin typeface="+mn-lt"/>
            </a:endParaRPr>
          </a:p>
        </p:txBody>
      </p:sp>
      <p:sp>
        <p:nvSpPr>
          <p:cNvPr id="6" name="TextBox 5">
            <a:extLst>
              <a:ext uri="{FF2B5EF4-FFF2-40B4-BE49-F238E27FC236}">
                <a16:creationId xmlns:a16="http://schemas.microsoft.com/office/drawing/2014/main" id="{7A22F9A8-AF37-49F6-9095-7B655EECDE0A}"/>
              </a:ext>
            </a:extLst>
          </p:cNvPr>
          <p:cNvSpPr txBox="1"/>
          <p:nvPr/>
        </p:nvSpPr>
        <p:spPr>
          <a:xfrm rot="21008097">
            <a:off x="233936" y="5374243"/>
            <a:ext cx="1868788" cy="600164"/>
          </a:xfrm>
          <a:prstGeom prst="rect">
            <a:avLst/>
          </a:prstGeom>
          <a:solidFill>
            <a:srgbClr val="FFFF00"/>
          </a:solidFill>
        </p:spPr>
        <p:txBody>
          <a:bodyPr wrap="square" rtlCol="0">
            <a:spAutoFit/>
          </a:bodyPr>
          <a:lstStyle>
            <a:defPPr>
              <a:defRPr lang="zh-CN"/>
            </a:defPPr>
            <a:lvl1pPr>
              <a:defRPr sz="1100" b="1">
                <a:latin typeface="Calibri" panose="020F0502020204030204" pitchFamily="34" charset="0"/>
                <a:cs typeface="Calibri" panose="020F0502020204030204" pitchFamily="34" charset="0"/>
              </a:defRPr>
            </a:lvl1pPr>
          </a:lstStyle>
          <a:p>
            <a:r>
              <a:rPr lang="en-US" altLang="zh-CN" dirty="0">
                <a:solidFill>
                  <a:srgbClr val="FF0000"/>
                </a:solidFill>
              </a:rPr>
              <a:t>The content of this slides is to be updated based on the agreement</a:t>
            </a:r>
            <a:endParaRPr lang="zh-CN" altLang="en-US" dirty="0">
              <a:solidFill>
                <a:srgbClr val="FF0000"/>
              </a:solidFill>
              <a:highlight>
                <a:srgbClr val="00FFFF"/>
              </a:highlight>
            </a:endParaRPr>
          </a:p>
        </p:txBody>
      </p:sp>
    </p:spTree>
    <p:extLst>
      <p:ext uri="{BB962C8B-B14F-4D97-AF65-F5344CB8AC3E}">
        <p14:creationId xmlns:p14="http://schemas.microsoft.com/office/powerpoint/2010/main" val="1108253922"/>
      </p:ext>
    </p:extLst>
  </p:cSld>
  <p:clrMapOvr>
    <a:masterClrMapping/>
  </p:clrMapOvr>
  <p:transition spd="slow"/>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03231D1A-BE03-427C-AFB2-5359FB9D067E}"/>
              </a:ext>
            </a:extLst>
          </p:cNvPr>
          <p:cNvSpPr>
            <a:spLocks noGrp="1"/>
          </p:cNvSpPr>
          <p:nvPr>
            <p:ph type="title"/>
          </p:nvPr>
        </p:nvSpPr>
        <p:spPr>
          <a:xfrm>
            <a:off x="495576" y="0"/>
            <a:ext cx="6827838" cy="866775"/>
          </a:xfrm>
        </p:spPr>
        <p:txBody>
          <a:bodyPr/>
          <a:lstStyle/>
          <a:p>
            <a:r>
              <a:rPr lang="en-US" dirty="0"/>
              <a:t>TU Budget for SA5 CH</a:t>
            </a:r>
            <a:endParaRPr lang="en-SE" dirty="0"/>
          </a:p>
        </p:txBody>
      </p:sp>
      <p:sp>
        <p:nvSpPr>
          <p:cNvPr id="7" name="Content Placeholder 2">
            <a:extLst>
              <a:ext uri="{FF2B5EF4-FFF2-40B4-BE49-F238E27FC236}">
                <a16:creationId xmlns:a16="http://schemas.microsoft.com/office/drawing/2014/main" id="{F03F7F51-3836-462D-969C-2EB225EF7D21}"/>
              </a:ext>
            </a:extLst>
          </p:cNvPr>
          <p:cNvSpPr>
            <a:spLocks noGrp="1"/>
          </p:cNvSpPr>
          <p:nvPr>
            <p:ph idx="1"/>
          </p:nvPr>
        </p:nvSpPr>
        <p:spPr>
          <a:xfrm>
            <a:off x="550942" y="943674"/>
            <a:ext cx="11152107" cy="5588862"/>
          </a:xfrm>
          <a:solidFill>
            <a:schemeClr val="bg1"/>
          </a:solidFill>
        </p:spPr>
        <p:txBody>
          <a:bodyPr/>
          <a:lstStyle/>
          <a:p>
            <a:r>
              <a:rPr lang="en-US" sz="2000" dirty="0"/>
              <a:t>Assumptions for SA5 CH : </a:t>
            </a:r>
          </a:p>
          <a:p>
            <a:pPr lvl="1"/>
            <a:r>
              <a:rPr lang="en-US" sz="1600" dirty="0"/>
              <a:t>6 ordinary meeting per year. </a:t>
            </a:r>
          </a:p>
          <a:p>
            <a:pPr lvl="1"/>
            <a:r>
              <a:rPr lang="en-US" sz="1600" dirty="0">
                <a:solidFill>
                  <a:srgbClr val="FF0000"/>
                </a:solidFill>
              </a:rPr>
              <a:t>Rel-20 spans 21 months for SA5 (with early start of studies) = 10 meetings</a:t>
            </a:r>
          </a:p>
          <a:p>
            <a:pPr lvl="1"/>
            <a:r>
              <a:rPr lang="en-US" sz="1600" dirty="0"/>
              <a:t>1 Session = 1.5 hour time window </a:t>
            </a:r>
          </a:p>
          <a:p>
            <a:pPr lvl="1"/>
            <a:r>
              <a:rPr lang="en-US" sz="1600" dirty="0"/>
              <a:t>Max 5 sessions per meeting day</a:t>
            </a:r>
          </a:p>
          <a:p>
            <a:pPr lvl="1"/>
            <a:r>
              <a:rPr lang="en-US" sz="1600" dirty="0"/>
              <a:t>1 Stream = 1 TU (Time Unit)</a:t>
            </a:r>
          </a:p>
          <a:p>
            <a:pPr lvl="1"/>
            <a:r>
              <a:rPr lang="en-US" sz="1600" dirty="0"/>
              <a:t>1 TU is time (i.e., 1.5 hours) spent to discuss/handle technical contributions. </a:t>
            </a:r>
          </a:p>
          <a:p>
            <a:pPr lvl="1"/>
            <a:r>
              <a:rPr lang="en-US" sz="1600" dirty="0"/>
              <a:t>Revisions/Drafting/offline conference call are not counted for the TU estimates.</a:t>
            </a:r>
          </a:p>
          <a:p>
            <a:pPr lvl="1"/>
            <a:r>
              <a:rPr lang="en-US" sz="1600" dirty="0">
                <a:solidFill>
                  <a:srgbClr val="FF0000"/>
                </a:solidFill>
              </a:rPr>
              <a:t>CH revision sessions normally planned to be in Thursday </a:t>
            </a:r>
            <a:r>
              <a:rPr lang="en-US" altLang="zh-CN" sz="1600" dirty="0">
                <a:solidFill>
                  <a:srgbClr val="FF0000"/>
                </a:solidFill>
              </a:rPr>
              <a:t>Q1 and </a:t>
            </a:r>
            <a:r>
              <a:rPr lang="en-US" sz="1600" dirty="0">
                <a:solidFill>
                  <a:srgbClr val="FF0000"/>
                </a:solidFill>
              </a:rPr>
              <a:t>Q2 (initial </a:t>
            </a:r>
            <a:r>
              <a:rPr lang="en-US" sz="1600" dirty="0" err="1">
                <a:solidFill>
                  <a:srgbClr val="FF0000"/>
                </a:solidFill>
              </a:rPr>
              <a:t>assump</a:t>
            </a:r>
            <a:r>
              <a:rPr lang="en-US" sz="1600" dirty="0">
                <a:solidFill>
                  <a:srgbClr val="FF0000"/>
                </a:solidFill>
              </a:rPr>
              <a:t>.),CH closing plenary planned to be in Thursday Q3 and Q4.</a:t>
            </a:r>
          </a:p>
          <a:p>
            <a:pPr lvl="1"/>
            <a:r>
              <a:rPr lang="en-US" altLang="zh-CN" sz="1600" dirty="0">
                <a:solidFill>
                  <a:srgbClr val="FF0000"/>
                </a:solidFill>
              </a:rPr>
              <a:t>with Q5 counted:</a:t>
            </a:r>
            <a:endParaRPr lang="en-US" sz="1600" dirty="0">
              <a:solidFill>
                <a:srgbClr val="FF0000"/>
              </a:solidFill>
            </a:endParaRPr>
          </a:p>
          <a:p>
            <a:pPr lvl="2"/>
            <a:r>
              <a:rPr lang="en-US" sz="1200" dirty="0">
                <a:solidFill>
                  <a:srgbClr val="FF0000"/>
                </a:solidFill>
              </a:rPr>
              <a:t>1 (CH) stream per session =&gt; 12 TUs per meeting (incl. 2 TUs as buffer) = 120</a:t>
            </a:r>
          </a:p>
          <a:p>
            <a:pPr lvl="2"/>
            <a:r>
              <a:rPr lang="en-US" sz="1200" dirty="0">
                <a:solidFill>
                  <a:srgbClr val="FF0000"/>
                </a:solidFill>
              </a:rPr>
              <a:t>Assume Maintenance + Buffer = 33% as in SA2  =&gt; ~ 40 TU</a:t>
            </a:r>
          </a:p>
          <a:p>
            <a:pPr lvl="2"/>
            <a:r>
              <a:rPr lang="en-US" sz="1200" dirty="0">
                <a:solidFill>
                  <a:srgbClr val="FF0000"/>
                </a:solidFill>
              </a:rPr>
              <a:t>Resulting total TUs avail. f. SI/WI: 10 meetings x 10 sessions = 120 TU minus 40 =&gt; 80 TU</a:t>
            </a:r>
          </a:p>
          <a:p>
            <a:pPr lvl="2"/>
            <a:r>
              <a:rPr lang="en-US" sz="1200" dirty="0">
                <a:solidFill>
                  <a:srgbClr val="FF0000"/>
                </a:solidFill>
              </a:rPr>
              <a:t>With 10 SI/WI =&gt; Average 8 TU per SI/WI (0.8/meeting). </a:t>
            </a:r>
          </a:p>
          <a:p>
            <a:pPr lvl="1"/>
            <a:r>
              <a:rPr lang="en-US" altLang="zh-CN" sz="1600" dirty="0">
                <a:solidFill>
                  <a:srgbClr val="0000FF"/>
                </a:solidFill>
              </a:rPr>
              <a:t>without Q5 counted:</a:t>
            </a:r>
          </a:p>
          <a:p>
            <a:pPr lvl="2"/>
            <a:r>
              <a:rPr lang="en-US" altLang="zh-CN" sz="1200" dirty="0">
                <a:solidFill>
                  <a:srgbClr val="0000FF"/>
                </a:solidFill>
              </a:rPr>
              <a:t>1 (CH) stream per session =&gt; 11 TUs per meeting (incl. 2 TUs as buffer) = 110</a:t>
            </a:r>
          </a:p>
          <a:p>
            <a:pPr lvl="2"/>
            <a:r>
              <a:rPr lang="en-US" altLang="zh-CN" sz="1200" dirty="0">
                <a:solidFill>
                  <a:srgbClr val="0000FF"/>
                </a:solidFill>
              </a:rPr>
              <a:t>Assume Maintenance + Buffer = 33% as in SA2  =&gt; ~ 40 TU</a:t>
            </a:r>
          </a:p>
          <a:p>
            <a:pPr lvl="2"/>
            <a:r>
              <a:rPr lang="en-US" altLang="zh-CN" sz="1200" dirty="0">
                <a:solidFill>
                  <a:srgbClr val="0000FF"/>
                </a:solidFill>
              </a:rPr>
              <a:t>Resulting total TUs avail. f. SI/WI: 10 meetings x 10 sessions = 110 TU minus 40 =&gt; 70 TU</a:t>
            </a:r>
          </a:p>
          <a:p>
            <a:pPr lvl="2"/>
            <a:r>
              <a:rPr lang="en-US" altLang="zh-CN" sz="1200" dirty="0">
                <a:solidFill>
                  <a:srgbClr val="0000FF"/>
                </a:solidFill>
              </a:rPr>
              <a:t>With 9 SI/WI =&gt; Average 8 TU per SI/WI (0.8/meeting). </a:t>
            </a:r>
            <a:endParaRPr lang="en-US" sz="1200" dirty="0">
              <a:solidFill>
                <a:srgbClr val="0000FF"/>
              </a:solidFill>
            </a:endParaRPr>
          </a:p>
          <a:p>
            <a:pPr marL="609600" lvl="1" indent="0">
              <a:buNone/>
            </a:pPr>
            <a:r>
              <a:rPr lang="en-US" sz="1600" dirty="0">
                <a:solidFill>
                  <a:srgbClr val="FF0000"/>
                </a:solidFill>
              </a:rPr>
              <a:t>Note: TU capacity for CH could be extended if more topics are proposed. </a:t>
            </a:r>
            <a:endParaRPr lang="en-US" sz="1600" dirty="0">
              <a:solidFill>
                <a:schemeClr val="accent1"/>
              </a:solidFill>
            </a:endParaRPr>
          </a:p>
        </p:txBody>
      </p:sp>
      <p:sp>
        <p:nvSpPr>
          <p:cNvPr id="4" name="TextBox 3">
            <a:extLst>
              <a:ext uri="{FF2B5EF4-FFF2-40B4-BE49-F238E27FC236}">
                <a16:creationId xmlns:a16="http://schemas.microsoft.com/office/drawing/2014/main" id="{959A7FF6-3E86-4400-B858-1A12322CF943}"/>
              </a:ext>
            </a:extLst>
          </p:cNvPr>
          <p:cNvSpPr txBox="1"/>
          <p:nvPr/>
        </p:nvSpPr>
        <p:spPr>
          <a:xfrm rot="21008097">
            <a:off x="233936" y="5374243"/>
            <a:ext cx="1868788" cy="600164"/>
          </a:xfrm>
          <a:prstGeom prst="rect">
            <a:avLst/>
          </a:prstGeom>
          <a:solidFill>
            <a:srgbClr val="FFFF00"/>
          </a:solidFill>
        </p:spPr>
        <p:txBody>
          <a:bodyPr wrap="square" rtlCol="0">
            <a:spAutoFit/>
          </a:bodyPr>
          <a:lstStyle>
            <a:defPPr>
              <a:defRPr lang="zh-CN"/>
            </a:defPPr>
            <a:lvl1pPr>
              <a:defRPr sz="1100" b="1">
                <a:latin typeface="Calibri" panose="020F0502020204030204" pitchFamily="34" charset="0"/>
                <a:cs typeface="Calibri" panose="020F0502020204030204" pitchFamily="34" charset="0"/>
              </a:defRPr>
            </a:lvl1pPr>
          </a:lstStyle>
          <a:p>
            <a:r>
              <a:rPr lang="en-US" altLang="zh-CN" dirty="0">
                <a:solidFill>
                  <a:srgbClr val="FF0000"/>
                </a:solidFill>
              </a:rPr>
              <a:t>The content of this slides is to be updated based on the agreement</a:t>
            </a:r>
            <a:endParaRPr lang="zh-CN" altLang="en-US" dirty="0">
              <a:solidFill>
                <a:srgbClr val="FF0000"/>
              </a:solidFill>
              <a:highlight>
                <a:srgbClr val="00FFFF"/>
              </a:highlight>
            </a:endParaRPr>
          </a:p>
        </p:txBody>
      </p:sp>
    </p:spTree>
    <p:extLst>
      <p:ext uri="{BB962C8B-B14F-4D97-AF65-F5344CB8AC3E}">
        <p14:creationId xmlns:p14="http://schemas.microsoft.com/office/powerpoint/2010/main" val="3565901543"/>
      </p:ext>
    </p:extLst>
  </p:cSld>
  <p:clrMapOvr>
    <a:masterClrMapping/>
  </p:clrMapOvr>
  <p:transition spd="slow"/>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2" name="Freeform 45">
            <a:extLst>
              <a:ext uri="{FF2B5EF4-FFF2-40B4-BE49-F238E27FC236}">
                <a16:creationId xmlns:a16="http://schemas.microsoft.com/office/drawing/2014/main" id="{B742C72B-7F78-41B6-9497-35D11A0B1073}"/>
              </a:ext>
            </a:extLst>
          </p:cNvPr>
          <p:cNvSpPr>
            <a:spLocks/>
          </p:cNvSpPr>
          <p:nvPr/>
        </p:nvSpPr>
        <p:spPr bwMode="gray">
          <a:xfrm flipH="1">
            <a:off x="3681263" y="1546226"/>
            <a:ext cx="1737440" cy="1476959"/>
          </a:xfrm>
          <a:custGeom>
            <a:avLst/>
            <a:gdLst>
              <a:gd name="T0" fmla="*/ 2147483647 w 1299"/>
              <a:gd name="T1" fmla="*/ 2147483647 h 1008"/>
              <a:gd name="T2" fmla="*/ 2147483647 w 1299"/>
              <a:gd name="T3" fmla="*/ 2147483647 h 1008"/>
              <a:gd name="T4" fmla="*/ 2147483647 w 1299"/>
              <a:gd name="T5" fmla="*/ 2147483647 h 1008"/>
              <a:gd name="T6" fmla="*/ 2147483647 w 1299"/>
              <a:gd name="T7" fmla="*/ 0 h 1008"/>
              <a:gd name="T8" fmla="*/ 2147483647 w 1299"/>
              <a:gd name="T9" fmla="*/ 0 h 1008"/>
              <a:gd name="T10" fmla="*/ 0 w 1299"/>
              <a:gd name="T11" fmla="*/ 2147483647 h 1008"/>
              <a:gd name="T12" fmla="*/ 2147483647 w 1299"/>
              <a:gd name="T13" fmla="*/ 2147483647 h 1008"/>
              <a:gd name="T14" fmla="*/ 0 60000 65536"/>
              <a:gd name="T15" fmla="*/ 0 60000 65536"/>
              <a:gd name="T16" fmla="*/ 0 60000 65536"/>
              <a:gd name="T17" fmla="*/ 0 60000 65536"/>
              <a:gd name="T18" fmla="*/ 0 60000 65536"/>
              <a:gd name="T19" fmla="*/ 0 60000 65536"/>
              <a:gd name="T20" fmla="*/ 0 60000 65536"/>
              <a:gd name="T21" fmla="*/ 0 w 1299"/>
              <a:gd name="T22" fmla="*/ 0 h 1008"/>
              <a:gd name="T23" fmla="*/ 1299 w 1299"/>
              <a:gd name="T24" fmla="*/ 1008 h 1008"/>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1299" h="1008">
                <a:moveTo>
                  <a:pt x="303" y="1008"/>
                </a:moveTo>
                <a:cubicBezTo>
                  <a:pt x="801" y="1008"/>
                  <a:pt x="1299" y="1008"/>
                  <a:pt x="1299" y="1008"/>
                </a:cubicBezTo>
                <a:cubicBezTo>
                  <a:pt x="1299" y="1008"/>
                  <a:pt x="1297" y="661"/>
                  <a:pt x="1296" y="315"/>
                </a:cubicBezTo>
                <a:cubicBezTo>
                  <a:pt x="1290" y="150"/>
                  <a:pt x="1161" y="0"/>
                  <a:pt x="942" y="0"/>
                </a:cubicBezTo>
                <a:cubicBezTo>
                  <a:pt x="472" y="0"/>
                  <a:pt x="3" y="0"/>
                  <a:pt x="3" y="0"/>
                </a:cubicBezTo>
                <a:cubicBezTo>
                  <a:pt x="3" y="0"/>
                  <a:pt x="1" y="361"/>
                  <a:pt x="0" y="723"/>
                </a:cubicBezTo>
                <a:cubicBezTo>
                  <a:pt x="0" y="915"/>
                  <a:pt x="144" y="1002"/>
                  <a:pt x="303" y="1008"/>
                </a:cubicBezTo>
                <a:close/>
              </a:path>
            </a:pathLst>
          </a:custGeom>
          <a:solidFill>
            <a:srgbClr val="954F7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zh-CN" altLang="en-US" sz="1200" b="0" i="0" u="none" strike="noStrike" kern="0" cap="none" spc="0" normalizeH="0" baseline="0" noProof="0">
              <a:ln>
                <a:noFill/>
              </a:ln>
              <a:solidFill>
                <a:prstClr val="black"/>
              </a:solidFill>
              <a:effectLst/>
              <a:uLnTx/>
              <a:uFillTx/>
              <a:latin typeface="等线" panose="020F0502020204030204"/>
              <a:ea typeface="等线" panose="02010600030101010101" pitchFamily="2" charset="-122"/>
              <a:cs typeface="+mn-cs"/>
            </a:endParaRPr>
          </a:p>
        </p:txBody>
      </p:sp>
      <p:sp>
        <p:nvSpPr>
          <p:cNvPr id="43" name="Freeform 46">
            <a:extLst>
              <a:ext uri="{FF2B5EF4-FFF2-40B4-BE49-F238E27FC236}">
                <a16:creationId xmlns:a16="http://schemas.microsoft.com/office/drawing/2014/main" id="{D550981B-34C0-4CF4-848D-1FBD4C45D9E8}"/>
              </a:ext>
            </a:extLst>
          </p:cNvPr>
          <p:cNvSpPr>
            <a:spLocks/>
          </p:cNvSpPr>
          <p:nvPr/>
        </p:nvSpPr>
        <p:spPr bwMode="gray">
          <a:xfrm>
            <a:off x="5530606" y="1546226"/>
            <a:ext cx="1737440" cy="1476959"/>
          </a:xfrm>
          <a:custGeom>
            <a:avLst/>
            <a:gdLst>
              <a:gd name="T0" fmla="*/ 2147483647 w 1299"/>
              <a:gd name="T1" fmla="*/ 2147483647 h 1008"/>
              <a:gd name="T2" fmla="*/ 2147483647 w 1299"/>
              <a:gd name="T3" fmla="*/ 2147483647 h 1008"/>
              <a:gd name="T4" fmla="*/ 2147483647 w 1299"/>
              <a:gd name="T5" fmla="*/ 2147483647 h 1008"/>
              <a:gd name="T6" fmla="*/ 2147483647 w 1299"/>
              <a:gd name="T7" fmla="*/ 0 h 1008"/>
              <a:gd name="T8" fmla="*/ 2147483647 w 1299"/>
              <a:gd name="T9" fmla="*/ 0 h 1008"/>
              <a:gd name="T10" fmla="*/ 0 w 1299"/>
              <a:gd name="T11" fmla="*/ 2147483647 h 1008"/>
              <a:gd name="T12" fmla="*/ 2147483647 w 1299"/>
              <a:gd name="T13" fmla="*/ 2147483647 h 1008"/>
              <a:gd name="T14" fmla="*/ 0 60000 65536"/>
              <a:gd name="T15" fmla="*/ 0 60000 65536"/>
              <a:gd name="T16" fmla="*/ 0 60000 65536"/>
              <a:gd name="T17" fmla="*/ 0 60000 65536"/>
              <a:gd name="T18" fmla="*/ 0 60000 65536"/>
              <a:gd name="T19" fmla="*/ 0 60000 65536"/>
              <a:gd name="T20" fmla="*/ 0 60000 65536"/>
              <a:gd name="T21" fmla="*/ 0 w 1299"/>
              <a:gd name="T22" fmla="*/ 0 h 1008"/>
              <a:gd name="T23" fmla="*/ 1299 w 1299"/>
              <a:gd name="T24" fmla="*/ 1008 h 1008"/>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1299" h="1008">
                <a:moveTo>
                  <a:pt x="303" y="1008"/>
                </a:moveTo>
                <a:cubicBezTo>
                  <a:pt x="801" y="1008"/>
                  <a:pt x="1299" y="1008"/>
                  <a:pt x="1299" y="1008"/>
                </a:cubicBezTo>
                <a:cubicBezTo>
                  <a:pt x="1299" y="1008"/>
                  <a:pt x="1297" y="661"/>
                  <a:pt x="1296" y="315"/>
                </a:cubicBezTo>
                <a:cubicBezTo>
                  <a:pt x="1290" y="150"/>
                  <a:pt x="1161" y="0"/>
                  <a:pt x="942" y="0"/>
                </a:cubicBezTo>
                <a:cubicBezTo>
                  <a:pt x="472" y="0"/>
                  <a:pt x="3" y="0"/>
                  <a:pt x="3" y="0"/>
                </a:cubicBezTo>
                <a:cubicBezTo>
                  <a:pt x="3" y="0"/>
                  <a:pt x="1" y="361"/>
                  <a:pt x="0" y="723"/>
                </a:cubicBezTo>
                <a:cubicBezTo>
                  <a:pt x="0" y="915"/>
                  <a:pt x="144" y="1002"/>
                  <a:pt x="303" y="1008"/>
                </a:cubicBezTo>
                <a:close/>
              </a:path>
            </a:pathLst>
          </a:custGeom>
          <a:solidFill>
            <a:srgbClr val="ED7D3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zh-CN" altLang="en-US" sz="1200" b="0" i="0" u="none" strike="noStrike" kern="0" cap="none" spc="0" normalizeH="0" baseline="0" noProof="0">
              <a:ln>
                <a:noFill/>
              </a:ln>
              <a:solidFill>
                <a:prstClr val="black"/>
              </a:solidFill>
              <a:effectLst/>
              <a:uLnTx/>
              <a:uFillTx/>
              <a:latin typeface="等线" panose="020F0502020204030204"/>
              <a:ea typeface="等线" panose="02010600030101010101" pitchFamily="2" charset="-122"/>
              <a:cs typeface="+mn-cs"/>
            </a:endParaRPr>
          </a:p>
        </p:txBody>
      </p:sp>
      <p:sp>
        <p:nvSpPr>
          <p:cNvPr id="44" name="Freeform 47">
            <a:extLst>
              <a:ext uri="{FF2B5EF4-FFF2-40B4-BE49-F238E27FC236}">
                <a16:creationId xmlns:a16="http://schemas.microsoft.com/office/drawing/2014/main" id="{126E62EC-7224-4CE9-A5CA-51A8FC9D587C}"/>
              </a:ext>
            </a:extLst>
          </p:cNvPr>
          <p:cNvSpPr>
            <a:spLocks/>
          </p:cNvSpPr>
          <p:nvPr/>
        </p:nvSpPr>
        <p:spPr bwMode="gray">
          <a:xfrm>
            <a:off x="3681263" y="3141486"/>
            <a:ext cx="1737440" cy="1476959"/>
          </a:xfrm>
          <a:custGeom>
            <a:avLst/>
            <a:gdLst>
              <a:gd name="T0" fmla="*/ 2147483647 w 1299"/>
              <a:gd name="T1" fmla="*/ 2147483647 h 1008"/>
              <a:gd name="T2" fmla="*/ 2147483647 w 1299"/>
              <a:gd name="T3" fmla="*/ 2147483647 h 1008"/>
              <a:gd name="T4" fmla="*/ 2147483647 w 1299"/>
              <a:gd name="T5" fmla="*/ 2147483647 h 1008"/>
              <a:gd name="T6" fmla="*/ 2147483647 w 1299"/>
              <a:gd name="T7" fmla="*/ 0 h 1008"/>
              <a:gd name="T8" fmla="*/ 2147483647 w 1299"/>
              <a:gd name="T9" fmla="*/ 0 h 1008"/>
              <a:gd name="T10" fmla="*/ 0 w 1299"/>
              <a:gd name="T11" fmla="*/ 2147483647 h 1008"/>
              <a:gd name="T12" fmla="*/ 2147483647 w 1299"/>
              <a:gd name="T13" fmla="*/ 2147483647 h 1008"/>
              <a:gd name="T14" fmla="*/ 0 60000 65536"/>
              <a:gd name="T15" fmla="*/ 0 60000 65536"/>
              <a:gd name="T16" fmla="*/ 0 60000 65536"/>
              <a:gd name="T17" fmla="*/ 0 60000 65536"/>
              <a:gd name="T18" fmla="*/ 0 60000 65536"/>
              <a:gd name="T19" fmla="*/ 0 60000 65536"/>
              <a:gd name="T20" fmla="*/ 0 60000 65536"/>
              <a:gd name="T21" fmla="*/ 0 w 1299"/>
              <a:gd name="T22" fmla="*/ 0 h 1008"/>
              <a:gd name="T23" fmla="*/ 1299 w 1299"/>
              <a:gd name="T24" fmla="*/ 1008 h 1008"/>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1299" h="1008">
                <a:moveTo>
                  <a:pt x="303" y="1008"/>
                </a:moveTo>
                <a:cubicBezTo>
                  <a:pt x="801" y="1008"/>
                  <a:pt x="1299" y="1008"/>
                  <a:pt x="1299" y="1008"/>
                </a:cubicBezTo>
                <a:cubicBezTo>
                  <a:pt x="1299" y="1008"/>
                  <a:pt x="1297" y="661"/>
                  <a:pt x="1296" y="315"/>
                </a:cubicBezTo>
                <a:cubicBezTo>
                  <a:pt x="1290" y="150"/>
                  <a:pt x="1161" y="0"/>
                  <a:pt x="942" y="0"/>
                </a:cubicBezTo>
                <a:cubicBezTo>
                  <a:pt x="472" y="0"/>
                  <a:pt x="3" y="0"/>
                  <a:pt x="3" y="0"/>
                </a:cubicBezTo>
                <a:cubicBezTo>
                  <a:pt x="3" y="0"/>
                  <a:pt x="1" y="361"/>
                  <a:pt x="0" y="723"/>
                </a:cubicBezTo>
                <a:cubicBezTo>
                  <a:pt x="0" y="915"/>
                  <a:pt x="144" y="1002"/>
                  <a:pt x="303" y="1008"/>
                </a:cubicBezTo>
                <a:close/>
              </a:path>
            </a:pathLst>
          </a:custGeom>
          <a:solidFill>
            <a:srgbClr val="0563C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zh-CN" altLang="en-US" sz="1200" b="0" i="0" u="none" strike="noStrike" kern="0" cap="none" spc="0" normalizeH="0" baseline="0" noProof="0">
              <a:ln>
                <a:noFill/>
              </a:ln>
              <a:solidFill>
                <a:prstClr val="black"/>
              </a:solidFill>
              <a:effectLst/>
              <a:uLnTx/>
              <a:uFillTx/>
              <a:latin typeface="等线" panose="020F0502020204030204"/>
              <a:ea typeface="等线" panose="02010600030101010101" pitchFamily="2" charset="-122"/>
              <a:cs typeface="+mn-cs"/>
            </a:endParaRPr>
          </a:p>
        </p:txBody>
      </p:sp>
      <p:sp>
        <p:nvSpPr>
          <p:cNvPr id="45" name="Freeform 48">
            <a:extLst>
              <a:ext uri="{FF2B5EF4-FFF2-40B4-BE49-F238E27FC236}">
                <a16:creationId xmlns:a16="http://schemas.microsoft.com/office/drawing/2014/main" id="{89C98C08-2B60-44EF-A750-A6F11A0604B4}"/>
              </a:ext>
            </a:extLst>
          </p:cNvPr>
          <p:cNvSpPr>
            <a:spLocks/>
          </p:cNvSpPr>
          <p:nvPr/>
        </p:nvSpPr>
        <p:spPr bwMode="gray">
          <a:xfrm flipH="1">
            <a:off x="5530606" y="3141486"/>
            <a:ext cx="1737440" cy="1476959"/>
          </a:xfrm>
          <a:custGeom>
            <a:avLst/>
            <a:gdLst>
              <a:gd name="T0" fmla="*/ 2147483647 w 1299"/>
              <a:gd name="T1" fmla="*/ 2147483647 h 1008"/>
              <a:gd name="T2" fmla="*/ 2147483647 w 1299"/>
              <a:gd name="T3" fmla="*/ 2147483647 h 1008"/>
              <a:gd name="T4" fmla="*/ 2147483647 w 1299"/>
              <a:gd name="T5" fmla="*/ 2147483647 h 1008"/>
              <a:gd name="T6" fmla="*/ 2147483647 w 1299"/>
              <a:gd name="T7" fmla="*/ 0 h 1008"/>
              <a:gd name="T8" fmla="*/ 2147483647 w 1299"/>
              <a:gd name="T9" fmla="*/ 0 h 1008"/>
              <a:gd name="T10" fmla="*/ 0 w 1299"/>
              <a:gd name="T11" fmla="*/ 2147483647 h 1008"/>
              <a:gd name="T12" fmla="*/ 2147483647 w 1299"/>
              <a:gd name="T13" fmla="*/ 2147483647 h 1008"/>
              <a:gd name="T14" fmla="*/ 0 60000 65536"/>
              <a:gd name="T15" fmla="*/ 0 60000 65536"/>
              <a:gd name="T16" fmla="*/ 0 60000 65536"/>
              <a:gd name="T17" fmla="*/ 0 60000 65536"/>
              <a:gd name="T18" fmla="*/ 0 60000 65536"/>
              <a:gd name="T19" fmla="*/ 0 60000 65536"/>
              <a:gd name="T20" fmla="*/ 0 60000 65536"/>
              <a:gd name="T21" fmla="*/ 0 w 1299"/>
              <a:gd name="T22" fmla="*/ 0 h 1008"/>
              <a:gd name="T23" fmla="*/ 1299 w 1299"/>
              <a:gd name="T24" fmla="*/ 1008 h 1008"/>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1299" h="1008">
                <a:moveTo>
                  <a:pt x="303" y="1008"/>
                </a:moveTo>
                <a:cubicBezTo>
                  <a:pt x="801" y="1008"/>
                  <a:pt x="1299" y="1008"/>
                  <a:pt x="1299" y="1008"/>
                </a:cubicBezTo>
                <a:cubicBezTo>
                  <a:pt x="1299" y="1008"/>
                  <a:pt x="1297" y="661"/>
                  <a:pt x="1296" y="315"/>
                </a:cubicBezTo>
                <a:cubicBezTo>
                  <a:pt x="1290" y="150"/>
                  <a:pt x="1161" y="0"/>
                  <a:pt x="942" y="0"/>
                </a:cubicBezTo>
                <a:cubicBezTo>
                  <a:pt x="472" y="0"/>
                  <a:pt x="3" y="0"/>
                  <a:pt x="3" y="0"/>
                </a:cubicBezTo>
                <a:cubicBezTo>
                  <a:pt x="3" y="0"/>
                  <a:pt x="1" y="361"/>
                  <a:pt x="0" y="723"/>
                </a:cubicBezTo>
                <a:cubicBezTo>
                  <a:pt x="0" y="915"/>
                  <a:pt x="144" y="1002"/>
                  <a:pt x="303" y="1008"/>
                </a:cubicBezTo>
                <a:close/>
              </a:path>
            </a:pathLst>
          </a:custGeom>
          <a:solidFill>
            <a:srgbClr val="4472C4"/>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zh-CN" altLang="en-US" sz="1200" b="0" i="0" u="none" strike="noStrike" kern="0" cap="none" spc="0" normalizeH="0" baseline="0" noProof="0">
              <a:ln>
                <a:noFill/>
              </a:ln>
              <a:solidFill>
                <a:prstClr val="black"/>
              </a:solidFill>
              <a:effectLst/>
              <a:uLnTx/>
              <a:uFillTx/>
              <a:latin typeface="等线" panose="020F0502020204030204"/>
              <a:ea typeface="等线" panose="02010600030101010101" pitchFamily="2" charset="-122"/>
              <a:cs typeface="+mn-cs"/>
            </a:endParaRPr>
          </a:p>
        </p:txBody>
      </p:sp>
      <p:sp>
        <p:nvSpPr>
          <p:cNvPr id="46" name="Oval 49">
            <a:extLst>
              <a:ext uri="{FF2B5EF4-FFF2-40B4-BE49-F238E27FC236}">
                <a16:creationId xmlns:a16="http://schemas.microsoft.com/office/drawing/2014/main" id="{0C2E2377-6AB2-4D71-BBE4-9CF9AC7742EF}"/>
              </a:ext>
            </a:extLst>
          </p:cNvPr>
          <p:cNvSpPr>
            <a:spLocks noChangeArrowheads="1"/>
          </p:cNvSpPr>
          <p:nvPr/>
        </p:nvSpPr>
        <p:spPr bwMode="gray">
          <a:xfrm>
            <a:off x="4801559" y="2448847"/>
            <a:ext cx="1329879" cy="1295656"/>
          </a:xfrm>
          <a:prstGeom prst="ellipse">
            <a:avLst/>
          </a:prstGeom>
          <a:solidFill>
            <a:srgbClr val="FFFFFF">
              <a:alpha val="50195"/>
            </a:srgbClr>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zh-CN" altLang="zh-CN" sz="1200" b="0" i="0" u="none" strike="noStrike" kern="0" cap="none" spc="0" normalizeH="0" baseline="0" noProof="0">
              <a:ln>
                <a:noFill/>
              </a:ln>
              <a:solidFill>
                <a:prstClr val="black"/>
              </a:solidFill>
              <a:effectLst/>
              <a:uLnTx/>
              <a:uFillTx/>
              <a:latin typeface="Arial" panose="020B0604020202020204" pitchFamily="34" charset="0"/>
              <a:ea typeface="宋体" panose="02010600030101010101" pitchFamily="2" charset="-122"/>
              <a:cs typeface="+mn-cs"/>
            </a:endParaRPr>
          </a:p>
        </p:txBody>
      </p:sp>
      <p:sp>
        <p:nvSpPr>
          <p:cNvPr id="47" name="Text Box 50">
            <a:extLst>
              <a:ext uri="{FF2B5EF4-FFF2-40B4-BE49-F238E27FC236}">
                <a16:creationId xmlns:a16="http://schemas.microsoft.com/office/drawing/2014/main" id="{F45AF6AB-1050-4530-8B3A-CED91F29A164}"/>
              </a:ext>
            </a:extLst>
          </p:cNvPr>
          <p:cNvSpPr txBox="1">
            <a:spLocks noChangeArrowheads="1"/>
          </p:cNvSpPr>
          <p:nvPr/>
        </p:nvSpPr>
        <p:spPr bwMode="gray">
          <a:xfrm>
            <a:off x="3850885" y="1890372"/>
            <a:ext cx="1329878" cy="4322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marL="0" marR="0" lvl="0" indent="0" algn="ctr" defTabSz="914400" eaLnBrk="1" fontAlgn="auto" latinLnBrk="0" hangingPunct="1">
              <a:lnSpc>
                <a:spcPct val="100000"/>
              </a:lnSpc>
              <a:spcBef>
                <a:spcPct val="50000"/>
              </a:spcBef>
              <a:spcAft>
                <a:spcPts val="0"/>
              </a:spcAft>
              <a:buClrTx/>
              <a:buSzTx/>
              <a:buFontTx/>
              <a:buNone/>
              <a:tabLst/>
              <a:defRPr/>
            </a:pPr>
            <a:r>
              <a:rPr kumimoji="0" lang="en-US" altLang="zh-CN" sz="1100" b="1" i="0" u="none" strike="noStrike" kern="0" cap="none" spc="0" normalizeH="0" baseline="0" noProof="0" dirty="0">
                <a:ln>
                  <a:noFill/>
                </a:ln>
                <a:solidFill>
                  <a:srgbClr val="FFFFFF"/>
                </a:solidFill>
                <a:effectLst/>
                <a:uLnTx/>
                <a:uFillTx/>
                <a:latin typeface="Arial" panose="020B0604020202020204" pitchFamily="34" charset="0"/>
                <a:ea typeface="宋体" panose="02010600030101010101" pitchFamily="2" charset="-122"/>
                <a:cs typeface="+mn-cs"/>
              </a:rPr>
              <a:t>Intelligence and automation </a:t>
            </a:r>
          </a:p>
        </p:txBody>
      </p:sp>
      <p:sp>
        <p:nvSpPr>
          <p:cNvPr id="48" name="Text Box 52">
            <a:extLst>
              <a:ext uri="{FF2B5EF4-FFF2-40B4-BE49-F238E27FC236}">
                <a16:creationId xmlns:a16="http://schemas.microsoft.com/office/drawing/2014/main" id="{D3491C91-D419-4224-A58A-0932B8914B0C}"/>
              </a:ext>
            </a:extLst>
          </p:cNvPr>
          <p:cNvSpPr txBox="1">
            <a:spLocks noChangeArrowheads="1"/>
          </p:cNvSpPr>
          <p:nvPr/>
        </p:nvSpPr>
        <p:spPr bwMode="gray">
          <a:xfrm>
            <a:off x="5741455" y="1890372"/>
            <a:ext cx="1329878" cy="4322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marL="0" marR="0" lvl="0" indent="0" algn="ctr" defTabSz="914400" eaLnBrk="1" fontAlgn="auto" latinLnBrk="0" hangingPunct="1">
              <a:lnSpc>
                <a:spcPct val="100000"/>
              </a:lnSpc>
              <a:spcBef>
                <a:spcPct val="50000"/>
              </a:spcBef>
              <a:spcAft>
                <a:spcPts val="0"/>
              </a:spcAft>
              <a:buClrTx/>
              <a:buSzTx/>
              <a:buFontTx/>
              <a:buNone/>
              <a:tabLst/>
              <a:defRPr/>
            </a:pPr>
            <a:r>
              <a:rPr kumimoji="0" lang="en-US" altLang="zh-CN" sz="1100" b="1" i="0" u="none" strike="noStrike" kern="0" cap="none" spc="0" normalizeH="0" baseline="0" noProof="0" dirty="0">
                <a:ln>
                  <a:noFill/>
                </a:ln>
                <a:solidFill>
                  <a:srgbClr val="FFFFFF"/>
                </a:solidFill>
                <a:effectLst/>
                <a:uLnTx/>
                <a:uFillTx/>
                <a:latin typeface="Arial" panose="020B0604020202020204" pitchFamily="34" charset="0"/>
                <a:ea typeface="宋体" panose="02010600030101010101" pitchFamily="2" charset="-122"/>
                <a:cs typeface="+mn-cs"/>
              </a:rPr>
              <a:t>Support of new services</a:t>
            </a:r>
          </a:p>
        </p:txBody>
      </p:sp>
      <p:sp>
        <p:nvSpPr>
          <p:cNvPr id="49" name="Text Box 53">
            <a:extLst>
              <a:ext uri="{FF2B5EF4-FFF2-40B4-BE49-F238E27FC236}">
                <a16:creationId xmlns:a16="http://schemas.microsoft.com/office/drawing/2014/main" id="{6BA9F80A-701A-4FD6-AD6A-A1098B06C097}"/>
              </a:ext>
            </a:extLst>
          </p:cNvPr>
          <p:cNvSpPr txBox="1">
            <a:spLocks noChangeArrowheads="1"/>
          </p:cNvSpPr>
          <p:nvPr/>
        </p:nvSpPr>
        <p:spPr bwMode="gray">
          <a:xfrm>
            <a:off x="3737209" y="3466735"/>
            <a:ext cx="1329878" cy="941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marL="0" marR="0" lvl="0" indent="0" algn="ctr" defTabSz="914400" eaLnBrk="1" fontAlgn="auto" latinLnBrk="0" hangingPunct="1">
              <a:lnSpc>
                <a:spcPct val="100000"/>
              </a:lnSpc>
              <a:spcBef>
                <a:spcPct val="50000"/>
              </a:spcBef>
              <a:spcAft>
                <a:spcPts val="0"/>
              </a:spcAft>
              <a:buClrTx/>
              <a:buSzTx/>
              <a:buFontTx/>
              <a:buNone/>
              <a:tabLst/>
              <a:defRPr/>
            </a:pPr>
            <a:r>
              <a:rPr kumimoji="0" lang="en-US" altLang="zh-CN" sz="1100" b="1" i="0" u="none" strike="noStrike" kern="0" cap="none" spc="0" normalizeH="0" baseline="0" noProof="0" dirty="0">
                <a:ln>
                  <a:noFill/>
                </a:ln>
                <a:solidFill>
                  <a:srgbClr val="FFFFFF"/>
                </a:solidFill>
                <a:effectLst/>
                <a:uLnTx/>
                <a:uFillTx/>
                <a:latin typeface="Arial" panose="020B0604020202020204" pitchFamily="34" charset="0"/>
                <a:ea typeface="宋体" panose="02010600030101010101" pitchFamily="2" charset="-122"/>
                <a:cs typeface="+mn-cs"/>
              </a:rPr>
              <a:t>Management architecture and mechanism-management prime feature</a:t>
            </a:r>
          </a:p>
        </p:txBody>
      </p:sp>
      <p:sp>
        <p:nvSpPr>
          <p:cNvPr id="50" name="Text Box 54">
            <a:extLst>
              <a:ext uri="{FF2B5EF4-FFF2-40B4-BE49-F238E27FC236}">
                <a16:creationId xmlns:a16="http://schemas.microsoft.com/office/drawing/2014/main" id="{D72544B9-7EF5-415D-9345-2FFAFE52D6F5}"/>
              </a:ext>
            </a:extLst>
          </p:cNvPr>
          <p:cNvSpPr txBox="1">
            <a:spLocks noChangeArrowheads="1"/>
          </p:cNvSpPr>
          <p:nvPr/>
        </p:nvSpPr>
        <p:spPr bwMode="gray">
          <a:xfrm>
            <a:off x="5819742" y="3473753"/>
            <a:ext cx="1329878" cy="11115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marL="0" marR="0" lvl="0" indent="0" algn="ctr" defTabSz="914400" eaLnBrk="1" fontAlgn="auto" latinLnBrk="0" hangingPunct="1">
              <a:lnSpc>
                <a:spcPct val="100000"/>
              </a:lnSpc>
              <a:spcBef>
                <a:spcPct val="50000"/>
              </a:spcBef>
              <a:spcAft>
                <a:spcPts val="0"/>
              </a:spcAft>
              <a:buClrTx/>
              <a:buSzTx/>
              <a:buFontTx/>
              <a:buNone/>
              <a:tabLst/>
              <a:defRPr/>
            </a:pPr>
            <a:r>
              <a:rPr kumimoji="0" lang="en-US" altLang="zh-CN" sz="1100" b="1" i="0" u="none" strike="noStrike" kern="0" cap="none" spc="0" normalizeH="0" baseline="0" noProof="0" dirty="0">
                <a:ln>
                  <a:noFill/>
                </a:ln>
                <a:solidFill>
                  <a:srgbClr val="FFFFFF"/>
                </a:solidFill>
                <a:effectLst/>
                <a:uLnTx/>
                <a:uFillTx/>
                <a:latin typeface="Arial" panose="020B0604020202020204" pitchFamily="34" charset="0"/>
                <a:ea typeface="宋体" panose="02010600030101010101" pitchFamily="2" charset="-122"/>
                <a:cs typeface="+mn-cs"/>
              </a:rPr>
              <a:t>Management architecture and mechanism-Management of new network features</a:t>
            </a:r>
          </a:p>
        </p:txBody>
      </p:sp>
      <p:sp>
        <p:nvSpPr>
          <p:cNvPr id="51" name="Rectangle 55">
            <a:extLst>
              <a:ext uri="{FF2B5EF4-FFF2-40B4-BE49-F238E27FC236}">
                <a16:creationId xmlns:a16="http://schemas.microsoft.com/office/drawing/2014/main" id="{D3B5826C-04B0-4391-A687-2457DE995032}"/>
              </a:ext>
            </a:extLst>
          </p:cNvPr>
          <p:cNvSpPr>
            <a:spLocks noChangeArrowheads="1"/>
          </p:cNvSpPr>
          <p:nvPr/>
        </p:nvSpPr>
        <p:spPr bwMode="auto">
          <a:xfrm>
            <a:off x="4970813" y="2943334"/>
            <a:ext cx="969190" cy="277877"/>
          </a:xfrm>
          <a:prstGeom prst="rect">
            <a:avLst/>
          </a:prstGeom>
          <a:noFill/>
          <a:ln w="9525">
            <a:noFill/>
            <a:miter lim="800000"/>
            <a:headEnd/>
            <a:tailEnd/>
          </a:ln>
          <a:effectLst/>
        </p:spPr>
        <p:txBody>
          <a:bodyPr wrap="non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altLang="zh-CN" sz="1200" b="1" i="0" u="none" strike="noStrike" kern="0" cap="none" spc="0" normalizeH="0" baseline="0" noProof="0" dirty="0">
                <a:ln>
                  <a:noFill/>
                </a:ln>
                <a:solidFill>
                  <a:prstClr val="black"/>
                </a:solidFill>
                <a:effectLst>
                  <a:outerShdw blurRad="38100" dist="38100" dir="2700000" algn="tl">
                    <a:srgbClr val="FFFFFF"/>
                  </a:outerShdw>
                </a:effectLst>
                <a:uLnTx/>
                <a:uFillTx/>
              </a:rPr>
              <a:t>SA5 Rel-19</a:t>
            </a:r>
          </a:p>
        </p:txBody>
      </p:sp>
      <p:grpSp>
        <p:nvGrpSpPr>
          <p:cNvPr id="52" name="Group 15">
            <a:extLst>
              <a:ext uri="{FF2B5EF4-FFF2-40B4-BE49-F238E27FC236}">
                <a16:creationId xmlns:a16="http://schemas.microsoft.com/office/drawing/2014/main" id="{0D508E4C-E62D-4670-B585-D8FF95F8781A}"/>
              </a:ext>
            </a:extLst>
          </p:cNvPr>
          <p:cNvGrpSpPr>
            <a:grpSpLocks/>
          </p:cNvGrpSpPr>
          <p:nvPr/>
        </p:nvGrpSpPr>
        <p:grpSpPr bwMode="auto">
          <a:xfrm>
            <a:off x="790414" y="1089654"/>
            <a:ext cx="2551881" cy="1689712"/>
            <a:chOff x="576" y="1852"/>
            <a:chExt cx="1446" cy="2078"/>
          </a:xfrm>
        </p:grpSpPr>
        <p:sp>
          <p:nvSpPr>
            <p:cNvPr id="53" name="AutoShape 16">
              <a:extLst>
                <a:ext uri="{FF2B5EF4-FFF2-40B4-BE49-F238E27FC236}">
                  <a16:creationId xmlns:a16="http://schemas.microsoft.com/office/drawing/2014/main" id="{969FEAD4-D074-4504-B507-BCDD78512DBE}"/>
                </a:ext>
              </a:extLst>
            </p:cNvPr>
            <p:cNvSpPr>
              <a:spLocks noChangeArrowheads="1"/>
            </p:cNvSpPr>
            <p:nvPr/>
          </p:nvSpPr>
          <p:spPr bwMode="auto">
            <a:xfrm>
              <a:off x="576" y="1942"/>
              <a:ext cx="1446" cy="1988"/>
            </a:xfrm>
            <a:prstGeom prst="roundRect">
              <a:avLst>
                <a:gd name="adj" fmla="val 4690"/>
              </a:avLst>
            </a:prstGeom>
            <a:noFill/>
            <a:ln w="57150">
              <a:solidFill>
                <a:srgbClr val="954F72"/>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zh-CN" altLang="zh-CN" sz="1200" b="0" i="0" u="none" strike="noStrike" kern="0" cap="none" spc="0" normalizeH="0" baseline="0" noProof="0">
                <a:ln>
                  <a:noFill/>
                </a:ln>
                <a:solidFill>
                  <a:prstClr val="black"/>
                </a:solidFill>
                <a:effectLst/>
                <a:uLnTx/>
                <a:uFillTx/>
                <a:latin typeface="Arial" panose="020B0604020202020204" pitchFamily="34" charset="0"/>
                <a:ea typeface="宋体" panose="02010600030101010101" pitchFamily="2" charset="-122"/>
                <a:cs typeface="+mn-cs"/>
              </a:endParaRPr>
            </a:p>
          </p:txBody>
        </p:sp>
        <p:sp>
          <p:nvSpPr>
            <p:cNvPr id="54" name="AutoShape 17">
              <a:extLst>
                <a:ext uri="{FF2B5EF4-FFF2-40B4-BE49-F238E27FC236}">
                  <a16:creationId xmlns:a16="http://schemas.microsoft.com/office/drawing/2014/main" id="{C959C1A0-0FA4-479F-9046-BA6A9B9696F3}"/>
                </a:ext>
              </a:extLst>
            </p:cNvPr>
            <p:cNvSpPr>
              <a:spLocks noChangeArrowheads="1"/>
            </p:cNvSpPr>
            <p:nvPr/>
          </p:nvSpPr>
          <p:spPr bwMode="gray">
            <a:xfrm>
              <a:off x="712" y="1852"/>
              <a:ext cx="1174" cy="181"/>
            </a:xfrm>
            <a:prstGeom prst="roundRect">
              <a:avLst>
                <a:gd name="adj" fmla="val 50000"/>
              </a:avLst>
            </a:prstGeom>
            <a:gradFill rotWithShape="1">
              <a:gsLst>
                <a:gs pos="0">
                  <a:srgbClr val="954F72">
                    <a:gamma/>
                    <a:shade val="38824"/>
                    <a:invGamma/>
                  </a:srgbClr>
                </a:gs>
                <a:gs pos="50000">
                  <a:srgbClr val="954F72"/>
                </a:gs>
                <a:gs pos="100000">
                  <a:srgbClr val="954F72">
                    <a:gamma/>
                    <a:shade val="38824"/>
                    <a:invGamma/>
                  </a:srgbClr>
                </a:gs>
              </a:gsLst>
              <a:lin ang="5400000" scaled="1"/>
            </a:gradFill>
            <a:ln w="9525">
              <a:noFill/>
              <a:round/>
              <a:headEnd/>
              <a:tailEnd/>
            </a:ln>
            <a:effectLst/>
          </p:spPr>
          <p:txBody>
            <a:bodyPr wrap="none"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zh-CN" altLang="en-US" sz="1200" b="0" i="0" u="none" strike="noStrike" kern="0" cap="none" spc="0" normalizeH="0" baseline="0" noProof="0">
                <a:ln>
                  <a:noFill/>
                </a:ln>
                <a:solidFill>
                  <a:prstClr val="black"/>
                </a:solidFill>
                <a:effectLst/>
                <a:uLnTx/>
                <a:uFillTx/>
                <a:latin typeface="等线" panose="020F0502020204030204"/>
                <a:ea typeface="等线" panose="02010600030101010101" pitchFamily="2" charset="-122"/>
                <a:cs typeface="+mn-cs"/>
              </a:endParaRPr>
            </a:p>
          </p:txBody>
        </p:sp>
        <p:sp>
          <p:nvSpPr>
            <p:cNvPr id="55" name="AutoShape 18">
              <a:extLst>
                <a:ext uri="{FF2B5EF4-FFF2-40B4-BE49-F238E27FC236}">
                  <a16:creationId xmlns:a16="http://schemas.microsoft.com/office/drawing/2014/main" id="{8D85DECD-4B36-4784-8C08-E2198F41D280}"/>
                </a:ext>
              </a:extLst>
            </p:cNvPr>
            <p:cNvSpPr>
              <a:spLocks noChangeArrowheads="1"/>
            </p:cNvSpPr>
            <p:nvPr/>
          </p:nvSpPr>
          <p:spPr bwMode="auto">
            <a:xfrm flipH="1">
              <a:off x="1773" y="1897"/>
              <a:ext cx="45" cy="91"/>
            </a:xfrm>
            <a:prstGeom prst="octagon">
              <a:avLst>
                <a:gd name="adj" fmla="val 29287"/>
              </a:avLst>
            </a:prstGeom>
            <a:solidFill>
              <a:sysClr val="window" lastClr="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zh-CN" altLang="zh-CN" sz="1200" b="0" i="0" u="none" strike="noStrike" kern="0" cap="none" spc="0" normalizeH="0" baseline="0" noProof="0">
                <a:ln>
                  <a:noFill/>
                </a:ln>
                <a:solidFill>
                  <a:prstClr val="black"/>
                </a:solidFill>
                <a:effectLst/>
                <a:uLnTx/>
                <a:uFillTx/>
                <a:latin typeface="Arial" panose="020B0604020202020204" pitchFamily="34" charset="0"/>
                <a:ea typeface="宋体" panose="02010600030101010101" pitchFamily="2" charset="-122"/>
                <a:cs typeface="+mn-cs"/>
              </a:endParaRPr>
            </a:p>
          </p:txBody>
        </p:sp>
        <p:sp>
          <p:nvSpPr>
            <p:cNvPr id="56" name="AutoShape 19">
              <a:extLst>
                <a:ext uri="{FF2B5EF4-FFF2-40B4-BE49-F238E27FC236}">
                  <a16:creationId xmlns:a16="http://schemas.microsoft.com/office/drawing/2014/main" id="{A0EBEF18-157C-4D8B-9D7E-0823D27AB887}"/>
                </a:ext>
              </a:extLst>
            </p:cNvPr>
            <p:cNvSpPr>
              <a:spLocks noChangeArrowheads="1"/>
            </p:cNvSpPr>
            <p:nvPr/>
          </p:nvSpPr>
          <p:spPr bwMode="auto">
            <a:xfrm flipH="1">
              <a:off x="776" y="1897"/>
              <a:ext cx="46" cy="91"/>
            </a:xfrm>
            <a:prstGeom prst="octagon">
              <a:avLst>
                <a:gd name="adj" fmla="val 29287"/>
              </a:avLst>
            </a:prstGeom>
            <a:solidFill>
              <a:sysClr val="window" lastClr="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zh-CN" altLang="zh-CN" sz="1200" b="0" i="0" u="none" strike="noStrike" kern="0" cap="none" spc="0" normalizeH="0" baseline="0" noProof="0">
                <a:ln>
                  <a:noFill/>
                </a:ln>
                <a:solidFill>
                  <a:prstClr val="black"/>
                </a:solidFill>
                <a:effectLst/>
                <a:uLnTx/>
                <a:uFillTx/>
                <a:latin typeface="Arial" panose="020B0604020202020204" pitchFamily="34" charset="0"/>
                <a:ea typeface="宋体" panose="02010600030101010101" pitchFamily="2" charset="-122"/>
                <a:cs typeface="+mn-cs"/>
              </a:endParaRPr>
            </a:p>
          </p:txBody>
        </p:sp>
        <p:sp>
          <p:nvSpPr>
            <p:cNvPr id="57" name="Text Box 21">
              <a:extLst>
                <a:ext uri="{FF2B5EF4-FFF2-40B4-BE49-F238E27FC236}">
                  <a16:creationId xmlns:a16="http://schemas.microsoft.com/office/drawing/2014/main" id="{B70A25BE-D5EE-4D51-84D0-B33BD253F2DA}"/>
                </a:ext>
              </a:extLst>
            </p:cNvPr>
            <p:cNvSpPr txBox="1">
              <a:spLocks noChangeArrowheads="1"/>
            </p:cNvSpPr>
            <p:nvPr/>
          </p:nvSpPr>
          <p:spPr bwMode="auto">
            <a:xfrm>
              <a:off x="634" y="2121"/>
              <a:ext cx="1353" cy="124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marL="0" marR="0" lvl="0" indent="0" defTabSz="914400" eaLnBrk="0" fontAlgn="auto" latinLnBrk="0" hangingPunct="0">
                <a:lnSpc>
                  <a:spcPct val="100000"/>
                </a:lnSpc>
                <a:spcBef>
                  <a:spcPts val="0"/>
                </a:spcBef>
                <a:spcAft>
                  <a:spcPts val="0"/>
                </a:spcAft>
                <a:buClrTx/>
                <a:buSzTx/>
                <a:buFontTx/>
                <a:buNone/>
                <a:tabLst/>
                <a:defRPr/>
              </a:pPr>
              <a:r>
                <a:rPr kumimoji="0" lang="en-US" altLang="zh-CN" sz="1200" b="0" i="0" u="none" strike="noStrike" kern="0" cap="none" spc="0" normalizeH="0" baseline="0" noProof="0" dirty="0">
                  <a:ln>
                    <a:noFill/>
                  </a:ln>
                  <a:solidFill>
                    <a:srgbClr val="000000"/>
                  </a:solidFill>
                  <a:effectLst/>
                  <a:uLnTx/>
                  <a:uFillTx/>
                  <a:latin typeface="Arial" panose="020B0604020202020204" pitchFamily="34" charset="0"/>
                  <a:ea typeface="宋体" panose="02010600030101010101" pitchFamily="2" charset="-122"/>
                  <a:cs typeface="+mn-cs"/>
                </a:rPr>
                <a:t>1. AIML (TR 28.858/TS 28.105)</a:t>
              </a:r>
            </a:p>
            <a:p>
              <a:pPr lvl="0" fontAlgn="auto">
                <a:spcBef>
                  <a:spcPts val="0"/>
                </a:spcBef>
                <a:spcAft>
                  <a:spcPts val="0"/>
                </a:spcAft>
                <a:defRPr/>
              </a:pPr>
              <a:r>
                <a:rPr kumimoji="0" lang="en-US" altLang="zh-CN" sz="1200" b="0" i="0" u="none" strike="noStrike" kern="0" cap="none" spc="0" normalizeH="0" baseline="0" noProof="0" dirty="0">
                  <a:ln>
                    <a:noFill/>
                  </a:ln>
                  <a:solidFill>
                    <a:srgbClr val="000000"/>
                  </a:solidFill>
                  <a:effectLst/>
                  <a:uLnTx/>
                  <a:uFillTx/>
                  <a:latin typeface="Arial" panose="020B0604020202020204" pitchFamily="34" charset="0"/>
                  <a:ea typeface="宋体" panose="02010600030101010101" pitchFamily="2" charset="-122"/>
                  <a:cs typeface="+mn-cs"/>
                </a:rPr>
                <a:t>2. MDA (TR 28.866/ </a:t>
              </a:r>
              <a:r>
                <a:rPr lang="en-US" altLang="zh-CN" sz="1200" kern="0" dirty="0">
                  <a:solidFill>
                    <a:srgbClr val="000000"/>
                  </a:solidFill>
                </a:rPr>
                <a:t>TS 28.104</a:t>
              </a:r>
              <a:r>
                <a:rPr kumimoji="0" lang="en-US" altLang="zh-CN" sz="1200" b="0" i="0" u="none" strike="noStrike" kern="0" cap="none" spc="0" normalizeH="0" baseline="0" noProof="0" dirty="0">
                  <a:ln>
                    <a:noFill/>
                  </a:ln>
                  <a:solidFill>
                    <a:srgbClr val="000000"/>
                  </a:solidFill>
                  <a:effectLst/>
                  <a:uLnTx/>
                  <a:uFillTx/>
                  <a:latin typeface="Arial" panose="020B0604020202020204" pitchFamily="34" charset="0"/>
                  <a:ea typeface="宋体" panose="02010600030101010101" pitchFamily="2" charset="-122"/>
                  <a:cs typeface="+mn-cs"/>
                </a:rPr>
                <a:t>)</a:t>
              </a:r>
            </a:p>
            <a:p>
              <a:pPr lvl="0" fontAlgn="auto">
                <a:spcBef>
                  <a:spcPts val="0"/>
                </a:spcBef>
                <a:spcAft>
                  <a:spcPts val="0"/>
                </a:spcAft>
              </a:pPr>
              <a:r>
                <a:rPr kumimoji="0" lang="en-US" altLang="zh-CN" sz="1200" b="0" i="0" u="none" strike="noStrike" kern="0" cap="none" spc="0" normalizeH="0" baseline="0" noProof="0" dirty="0">
                  <a:ln>
                    <a:noFill/>
                  </a:ln>
                  <a:solidFill>
                    <a:srgbClr val="000000"/>
                  </a:solidFill>
                  <a:effectLst/>
                  <a:uLnTx/>
                  <a:uFillTx/>
                  <a:latin typeface="Arial" panose="020B0604020202020204" pitchFamily="34" charset="0"/>
                  <a:ea typeface="宋体" panose="02010600030101010101" pitchFamily="2" charset="-122"/>
                  <a:cs typeface="+mn-cs"/>
                </a:rPr>
                <a:t>3. IDM (TR 28.914</a:t>
              </a:r>
              <a:r>
                <a:rPr lang="en-US" altLang="zh-CN" sz="1200" kern="0" dirty="0">
                  <a:solidFill>
                    <a:srgbClr val="000000"/>
                  </a:solidFill>
                  <a:cs typeface="+mn-cs"/>
                </a:rPr>
                <a:t>/TS 28.312</a:t>
              </a:r>
              <a:r>
                <a:rPr kumimoji="0" lang="en-US" altLang="zh-CN" sz="1200" b="0" i="0" u="none" strike="noStrike" kern="0" cap="none" spc="0" normalizeH="0" baseline="0" noProof="0" dirty="0">
                  <a:ln>
                    <a:noFill/>
                  </a:ln>
                  <a:solidFill>
                    <a:srgbClr val="000000"/>
                  </a:solidFill>
                  <a:effectLst/>
                  <a:uLnTx/>
                  <a:uFillTx/>
                  <a:latin typeface="Arial" panose="020B0604020202020204" pitchFamily="34" charset="0"/>
                  <a:ea typeface="宋体" panose="02010600030101010101" pitchFamily="2" charset="-122"/>
                  <a:cs typeface="+mn-cs"/>
                </a:rPr>
                <a:t>)</a:t>
              </a:r>
            </a:p>
            <a:p>
              <a:pPr lvl="0" fontAlgn="auto">
                <a:spcBef>
                  <a:spcPts val="0"/>
                </a:spcBef>
                <a:spcAft>
                  <a:spcPts val="0"/>
                </a:spcAft>
              </a:pPr>
              <a:r>
                <a:rPr kumimoji="0" lang="en-US" altLang="zh-CN" sz="1200" b="0" i="0" u="none" strike="noStrike" kern="0" cap="none" spc="0" normalizeH="0" baseline="0" noProof="0" dirty="0">
                  <a:ln>
                    <a:noFill/>
                  </a:ln>
                  <a:solidFill>
                    <a:srgbClr val="000000"/>
                  </a:solidFill>
                  <a:effectLst/>
                  <a:uLnTx/>
                  <a:uFillTx/>
                  <a:latin typeface="Arial" panose="020B0604020202020204" pitchFamily="34" charset="0"/>
                  <a:ea typeface="宋体" panose="02010600030101010101" pitchFamily="2" charset="-122"/>
                  <a:cs typeface="+mn-cs"/>
                </a:rPr>
                <a:t>4. CCL (TR </a:t>
              </a:r>
              <a:r>
                <a:rPr lang="en-US" altLang="zh-CN" sz="1200" kern="0" dirty="0">
                  <a:solidFill>
                    <a:srgbClr val="000000"/>
                  </a:solidFill>
                  <a:cs typeface="+mn-cs"/>
                </a:rPr>
                <a:t>28.867/TS 28.567)</a:t>
              </a:r>
              <a:endParaRPr kumimoji="0" lang="en-US" altLang="zh-CN" sz="1200" b="0" i="0" u="none" strike="noStrike" kern="0" cap="none" spc="0" normalizeH="0" baseline="0" noProof="0" dirty="0">
                <a:ln>
                  <a:noFill/>
                </a:ln>
                <a:solidFill>
                  <a:srgbClr val="000000"/>
                </a:solidFill>
                <a:effectLst/>
                <a:uLnTx/>
                <a:uFillTx/>
                <a:latin typeface="Arial" panose="020B0604020202020204" pitchFamily="34" charset="0"/>
                <a:ea typeface="宋体" panose="02010600030101010101" pitchFamily="2" charset="-122"/>
                <a:cs typeface="+mn-cs"/>
              </a:endParaRPr>
            </a:p>
            <a:p>
              <a:pPr lvl="0" fontAlgn="auto">
                <a:spcBef>
                  <a:spcPts val="0"/>
                </a:spcBef>
                <a:spcAft>
                  <a:spcPts val="0"/>
                </a:spcAft>
              </a:pPr>
              <a:r>
                <a:rPr kumimoji="0" lang="en-US" altLang="zh-CN" sz="1200" b="0" i="0" u="none" strike="noStrike" kern="0" cap="none" spc="0" normalizeH="0" baseline="0" noProof="0" dirty="0">
                  <a:ln>
                    <a:noFill/>
                  </a:ln>
                  <a:solidFill>
                    <a:srgbClr val="000000"/>
                  </a:solidFill>
                  <a:effectLst/>
                  <a:uLnTx/>
                  <a:uFillTx/>
                  <a:latin typeface="Arial" panose="020B0604020202020204" pitchFamily="34" charset="0"/>
                  <a:ea typeface="宋体" panose="02010600030101010101" pitchFamily="2" charset="-122"/>
                  <a:cs typeface="+mn-cs"/>
                </a:rPr>
                <a:t>5. NDT (TR 28.915</a:t>
              </a:r>
              <a:r>
                <a:rPr lang="en-US" altLang="zh-CN" sz="1200" kern="0" dirty="0">
                  <a:solidFill>
                    <a:srgbClr val="000000"/>
                  </a:solidFill>
                </a:rPr>
                <a:t>/TS 28.561</a:t>
              </a:r>
              <a:r>
                <a:rPr kumimoji="0" lang="en-US" altLang="zh-CN" sz="1200" b="0" i="0" u="none" strike="noStrike" kern="0" cap="none" spc="0" normalizeH="0" baseline="0" noProof="0" dirty="0">
                  <a:ln>
                    <a:noFill/>
                  </a:ln>
                  <a:solidFill>
                    <a:srgbClr val="000000"/>
                  </a:solidFill>
                  <a:effectLst/>
                  <a:uLnTx/>
                  <a:uFillTx/>
                  <a:latin typeface="Arial" panose="020B0604020202020204" pitchFamily="34" charset="0"/>
                  <a:ea typeface="宋体" panose="02010600030101010101" pitchFamily="2" charset="-122"/>
                  <a:cs typeface="+mn-cs"/>
                </a:rPr>
                <a:t>)</a:t>
              </a:r>
            </a:p>
          </p:txBody>
        </p:sp>
      </p:grpSp>
      <p:grpSp>
        <p:nvGrpSpPr>
          <p:cNvPr id="58" name="Group 57">
            <a:extLst>
              <a:ext uri="{FF2B5EF4-FFF2-40B4-BE49-F238E27FC236}">
                <a16:creationId xmlns:a16="http://schemas.microsoft.com/office/drawing/2014/main" id="{5E1C4CE1-B70E-4517-9871-016090C8BACE}"/>
              </a:ext>
            </a:extLst>
          </p:cNvPr>
          <p:cNvGrpSpPr/>
          <p:nvPr/>
        </p:nvGrpSpPr>
        <p:grpSpPr>
          <a:xfrm>
            <a:off x="7589376" y="1058317"/>
            <a:ext cx="3459253" cy="1476959"/>
            <a:chOff x="3424238" y="2514600"/>
            <a:chExt cx="2295525" cy="3294063"/>
          </a:xfrm>
        </p:grpSpPr>
        <p:sp>
          <p:nvSpPr>
            <p:cNvPr id="59" name="AutoShape 4">
              <a:extLst>
                <a:ext uri="{FF2B5EF4-FFF2-40B4-BE49-F238E27FC236}">
                  <a16:creationId xmlns:a16="http://schemas.microsoft.com/office/drawing/2014/main" id="{35FEC185-D644-4274-8296-15AF3EC1D2B6}"/>
                </a:ext>
              </a:extLst>
            </p:cNvPr>
            <p:cNvSpPr>
              <a:spLocks noChangeArrowheads="1"/>
            </p:cNvSpPr>
            <p:nvPr/>
          </p:nvSpPr>
          <p:spPr bwMode="auto">
            <a:xfrm>
              <a:off x="3424238" y="2652713"/>
              <a:ext cx="2295525" cy="3155950"/>
            </a:xfrm>
            <a:prstGeom prst="roundRect">
              <a:avLst>
                <a:gd name="adj" fmla="val 4690"/>
              </a:avLst>
            </a:prstGeom>
            <a:noFill/>
            <a:ln w="57150">
              <a:solidFill>
                <a:srgbClr val="ED7D3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zh-CN" altLang="zh-CN" sz="1200" b="0" i="0" u="none" strike="noStrike" kern="0" cap="none" spc="0" normalizeH="0" baseline="0" noProof="0">
                <a:ln>
                  <a:noFill/>
                </a:ln>
                <a:solidFill>
                  <a:prstClr val="black"/>
                </a:solidFill>
                <a:effectLst/>
                <a:uLnTx/>
                <a:uFillTx/>
                <a:latin typeface="Arial" panose="020B0604020202020204" pitchFamily="34" charset="0"/>
                <a:ea typeface="宋体" panose="02010600030101010101" pitchFamily="2" charset="-122"/>
                <a:cs typeface="+mn-cs"/>
              </a:endParaRPr>
            </a:p>
          </p:txBody>
        </p:sp>
        <p:sp>
          <p:nvSpPr>
            <p:cNvPr id="60" name="AutoShape 5">
              <a:extLst>
                <a:ext uri="{FF2B5EF4-FFF2-40B4-BE49-F238E27FC236}">
                  <a16:creationId xmlns:a16="http://schemas.microsoft.com/office/drawing/2014/main" id="{B08B41A3-C460-4E0D-9C66-021FEB5F7A6A}"/>
                </a:ext>
              </a:extLst>
            </p:cNvPr>
            <p:cNvSpPr>
              <a:spLocks noChangeArrowheads="1"/>
            </p:cNvSpPr>
            <p:nvPr/>
          </p:nvSpPr>
          <p:spPr bwMode="gray">
            <a:xfrm>
              <a:off x="3657600" y="2514600"/>
              <a:ext cx="1863725" cy="287338"/>
            </a:xfrm>
            <a:prstGeom prst="roundRect">
              <a:avLst>
                <a:gd name="adj" fmla="val 50000"/>
              </a:avLst>
            </a:prstGeom>
            <a:gradFill rotWithShape="1">
              <a:gsLst>
                <a:gs pos="0">
                  <a:srgbClr val="ED7D31">
                    <a:gamma/>
                    <a:shade val="46275"/>
                    <a:invGamma/>
                  </a:srgbClr>
                </a:gs>
                <a:gs pos="50000">
                  <a:srgbClr val="ED7D31"/>
                </a:gs>
                <a:gs pos="100000">
                  <a:srgbClr val="ED7D31">
                    <a:gamma/>
                    <a:shade val="46275"/>
                    <a:invGamma/>
                  </a:srgbClr>
                </a:gs>
              </a:gsLst>
              <a:lin ang="5400000" scaled="1"/>
            </a:gradFill>
            <a:ln w="9525">
              <a:noFill/>
              <a:round/>
              <a:headEnd/>
              <a:tailEnd/>
            </a:ln>
            <a:effectLst/>
          </p:spPr>
          <p:txBody>
            <a:bodyPr wrap="none"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zh-CN" altLang="en-US" sz="1200" b="0" i="0" u="none" strike="noStrike" kern="0" cap="none" spc="0" normalizeH="0" baseline="0" noProof="0">
                <a:ln>
                  <a:noFill/>
                </a:ln>
                <a:solidFill>
                  <a:prstClr val="black"/>
                </a:solidFill>
                <a:effectLst/>
                <a:uLnTx/>
                <a:uFillTx/>
                <a:latin typeface="等线" panose="020F0502020204030204"/>
                <a:ea typeface="等线" panose="02010600030101010101" pitchFamily="2" charset="-122"/>
                <a:cs typeface="+mn-cs"/>
              </a:endParaRPr>
            </a:p>
          </p:txBody>
        </p:sp>
        <p:sp>
          <p:nvSpPr>
            <p:cNvPr id="61" name="AutoShape 6">
              <a:extLst>
                <a:ext uri="{FF2B5EF4-FFF2-40B4-BE49-F238E27FC236}">
                  <a16:creationId xmlns:a16="http://schemas.microsoft.com/office/drawing/2014/main" id="{71A60B8E-8093-4378-902F-24864ED0D153}"/>
                </a:ext>
              </a:extLst>
            </p:cNvPr>
            <p:cNvSpPr>
              <a:spLocks noChangeArrowheads="1"/>
            </p:cNvSpPr>
            <p:nvPr/>
          </p:nvSpPr>
          <p:spPr bwMode="auto">
            <a:xfrm flipH="1">
              <a:off x="5334000" y="2590800"/>
              <a:ext cx="73025" cy="144463"/>
            </a:xfrm>
            <a:prstGeom prst="octagon">
              <a:avLst>
                <a:gd name="adj" fmla="val 29287"/>
              </a:avLst>
            </a:prstGeom>
            <a:solidFill>
              <a:sysClr val="window" lastClr="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zh-CN" altLang="zh-CN" sz="1200" b="0" i="0" u="none" strike="noStrike" kern="0" cap="none" spc="0" normalizeH="0" baseline="0" noProof="0">
                <a:ln>
                  <a:noFill/>
                </a:ln>
                <a:solidFill>
                  <a:prstClr val="black"/>
                </a:solidFill>
                <a:effectLst/>
                <a:uLnTx/>
                <a:uFillTx/>
                <a:latin typeface="Arial" panose="020B0604020202020204" pitchFamily="34" charset="0"/>
                <a:ea typeface="宋体" panose="02010600030101010101" pitchFamily="2" charset="-122"/>
                <a:cs typeface="+mn-cs"/>
              </a:endParaRPr>
            </a:p>
          </p:txBody>
        </p:sp>
        <p:sp>
          <p:nvSpPr>
            <p:cNvPr id="62" name="AutoShape 7">
              <a:extLst>
                <a:ext uri="{FF2B5EF4-FFF2-40B4-BE49-F238E27FC236}">
                  <a16:creationId xmlns:a16="http://schemas.microsoft.com/office/drawing/2014/main" id="{42368DE6-A373-47CE-9004-02C07DF41741}"/>
                </a:ext>
              </a:extLst>
            </p:cNvPr>
            <p:cNvSpPr>
              <a:spLocks noChangeArrowheads="1"/>
            </p:cNvSpPr>
            <p:nvPr/>
          </p:nvSpPr>
          <p:spPr bwMode="auto">
            <a:xfrm flipH="1">
              <a:off x="3743325" y="2581275"/>
              <a:ext cx="71438" cy="144463"/>
            </a:xfrm>
            <a:prstGeom prst="octagon">
              <a:avLst>
                <a:gd name="adj" fmla="val 29287"/>
              </a:avLst>
            </a:prstGeom>
            <a:solidFill>
              <a:sysClr val="window" lastClr="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zh-CN" altLang="zh-CN" sz="1200" b="0" i="0" u="none" strike="noStrike" kern="0" cap="none" spc="0" normalizeH="0" baseline="0" noProof="0">
                <a:ln>
                  <a:noFill/>
                </a:ln>
                <a:solidFill>
                  <a:prstClr val="black"/>
                </a:solidFill>
                <a:effectLst/>
                <a:uLnTx/>
                <a:uFillTx/>
                <a:latin typeface="Arial" panose="020B0604020202020204" pitchFamily="34" charset="0"/>
                <a:ea typeface="宋体" panose="02010600030101010101" pitchFamily="2" charset="-122"/>
                <a:cs typeface="+mn-cs"/>
              </a:endParaRPr>
            </a:p>
          </p:txBody>
        </p:sp>
      </p:grpSp>
      <p:grpSp>
        <p:nvGrpSpPr>
          <p:cNvPr id="63" name="Group 62">
            <a:extLst>
              <a:ext uri="{FF2B5EF4-FFF2-40B4-BE49-F238E27FC236}">
                <a16:creationId xmlns:a16="http://schemas.microsoft.com/office/drawing/2014/main" id="{74936040-3BF0-4BB1-A79A-3A8EDBFEE416}"/>
              </a:ext>
            </a:extLst>
          </p:cNvPr>
          <p:cNvGrpSpPr/>
          <p:nvPr/>
        </p:nvGrpSpPr>
        <p:grpSpPr>
          <a:xfrm>
            <a:off x="773939" y="2979733"/>
            <a:ext cx="2583766" cy="1814345"/>
            <a:chOff x="5934075" y="2008188"/>
            <a:chExt cx="2295525" cy="3298825"/>
          </a:xfrm>
        </p:grpSpPr>
        <p:sp>
          <p:nvSpPr>
            <p:cNvPr id="64" name="AutoShape 8">
              <a:extLst>
                <a:ext uri="{FF2B5EF4-FFF2-40B4-BE49-F238E27FC236}">
                  <a16:creationId xmlns:a16="http://schemas.microsoft.com/office/drawing/2014/main" id="{5A14A091-D583-433E-B071-0AA5E4B50FAD}"/>
                </a:ext>
              </a:extLst>
            </p:cNvPr>
            <p:cNvSpPr>
              <a:spLocks noChangeArrowheads="1"/>
            </p:cNvSpPr>
            <p:nvPr/>
          </p:nvSpPr>
          <p:spPr bwMode="auto">
            <a:xfrm>
              <a:off x="5934075" y="2151063"/>
              <a:ext cx="2295525" cy="3155950"/>
            </a:xfrm>
            <a:prstGeom prst="roundRect">
              <a:avLst>
                <a:gd name="adj" fmla="val 4690"/>
              </a:avLst>
            </a:prstGeom>
            <a:noFill/>
            <a:ln w="57150">
              <a:solidFill>
                <a:srgbClr val="0563C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zh-CN" altLang="zh-CN" sz="1200" b="0" i="0" u="none" strike="noStrike" kern="0" cap="none" spc="0" normalizeH="0" baseline="0" noProof="0">
                <a:ln>
                  <a:noFill/>
                </a:ln>
                <a:solidFill>
                  <a:prstClr val="black"/>
                </a:solidFill>
                <a:effectLst/>
                <a:uLnTx/>
                <a:uFillTx/>
                <a:latin typeface="Arial" panose="020B0604020202020204" pitchFamily="34" charset="0"/>
                <a:ea typeface="宋体" panose="02010600030101010101" pitchFamily="2" charset="-122"/>
                <a:cs typeface="+mn-cs"/>
              </a:endParaRPr>
            </a:p>
          </p:txBody>
        </p:sp>
        <p:sp>
          <p:nvSpPr>
            <p:cNvPr id="65" name="AutoShape 9">
              <a:extLst>
                <a:ext uri="{FF2B5EF4-FFF2-40B4-BE49-F238E27FC236}">
                  <a16:creationId xmlns:a16="http://schemas.microsoft.com/office/drawing/2014/main" id="{2164A8C7-3973-4CCF-B14F-13D11F2210FE}"/>
                </a:ext>
              </a:extLst>
            </p:cNvPr>
            <p:cNvSpPr>
              <a:spLocks noChangeArrowheads="1"/>
            </p:cNvSpPr>
            <p:nvPr/>
          </p:nvSpPr>
          <p:spPr bwMode="gray">
            <a:xfrm>
              <a:off x="6149975" y="2008188"/>
              <a:ext cx="1863725" cy="287337"/>
            </a:xfrm>
            <a:prstGeom prst="roundRect">
              <a:avLst>
                <a:gd name="adj" fmla="val 50000"/>
              </a:avLst>
            </a:prstGeom>
            <a:gradFill rotWithShape="1">
              <a:gsLst>
                <a:gs pos="0">
                  <a:srgbClr val="0563C1">
                    <a:gamma/>
                    <a:shade val="46275"/>
                    <a:invGamma/>
                  </a:srgbClr>
                </a:gs>
                <a:gs pos="50000">
                  <a:srgbClr val="0563C1"/>
                </a:gs>
                <a:gs pos="100000">
                  <a:srgbClr val="0563C1">
                    <a:gamma/>
                    <a:shade val="46275"/>
                    <a:invGamma/>
                  </a:srgbClr>
                </a:gs>
              </a:gsLst>
              <a:lin ang="5400000" scaled="1"/>
            </a:gradFill>
            <a:ln w="9525">
              <a:noFill/>
              <a:round/>
              <a:headEnd/>
              <a:tailEnd/>
            </a:ln>
            <a:effectLst/>
          </p:spPr>
          <p:txBody>
            <a:bodyPr wrap="none"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zh-CN" altLang="en-US" sz="1200" b="0" i="0" u="none" strike="noStrike" kern="0" cap="none" spc="0" normalizeH="0" baseline="0" noProof="0">
                <a:ln>
                  <a:noFill/>
                </a:ln>
                <a:solidFill>
                  <a:prstClr val="black"/>
                </a:solidFill>
                <a:effectLst/>
                <a:uLnTx/>
                <a:uFillTx/>
                <a:latin typeface="等线" panose="020F0502020204030204"/>
                <a:ea typeface="等线" panose="02010600030101010101" pitchFamily="2" charset="-122"/>
                <a:cs typeface="+mn-cs"/>
              </a:endParaRPr>
            </a:p>
          </p:txBody>
        </p:sp>
        <p:sp>
          <p:nvSpPr>
            <p:cNvPr id="66" name="AutoShape 10">
              <a:extLst>
                <a:ext uri="{FF2B5EF4-FFF2-40B4-BE49-F238E27FC236}">
                  <a16:creationId xmlns:a16="http://schemas.microsoft.com/office/drawing/2014/main" id="{7CB785C5-7F32-4015-B58C-AA787313A638}"/>
                </a:ext>
              </a:extLst>
            </p:cNvPr>
            <p:cNvSpPr>
              <a:spLocks noChangeArrowheads="1"/>
            </p:cNvSpPr>
            <p:nvPr/>
          </p:nvSpPr>
          <p:spPr bwMode="auto">
            <a:xfrm flipH="1">
              <a:off x="7835900" y="2079625"/>
              <a:ext cx="71438" cy="142875"/>
            </a:xfrm>
            <a:prstGeom prst="octagon">
              <a:avLst>
                <a:gd name="adj" fmla="val 29287"/>
              </a:avLst>
            </a:prstGeom>
            <a:solidFill>
              <a:sysClr val="window" lastClr="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zh-CN" altLang="zh-CN" sz="1200" b="0" i="0" u="none" strike="noStrike" kern="0" cap="none" spc="0" normalizeH="0" baseline="0" noProof="0">
                <a:ln>
                  <a:noFill/>
                </a:ln>
                <a:solidFill>
                  <a:prstClr val="black"/>
                </a:solidFill>
                <a:effectLst/>
                <a:uLnTx/>
                <a:uFillTx/>
                <a:latin typeface="Arial" panose="020B0604020202020204" pitchFamily="34" charset="0"/>
                <a:ea typeface="宋体" panose="02010600030101010101" pitchFamily="2" charset="-122"/>
                <a:cs typeface="+mn-cs"/>
              </a:endParaRPr>
            </a:p>
          </p:txBody>
        </p:sp>
        <p:sp>
          <p:nvSpPr>
            <p:cNvPr id="67" name="AutoShape 11">
              <a:extLst>
                <a:ext uri="{FF2B5EF4-FFF2-40B4-BE49-F238E27FC236}">
                  <a16:creationId xmlns:a16="http://schemas.microsoft.com/office/drawing/2014/main" id="{6E73F2D1-81B4-4BA6-9FFE-6AA37131119D}"/>
                </a:ext>
              </a:extLst>
            </p:cNvPr>
            <p:cNvSpPr>
              <a:spLocks noChangeArrowheads="1"/>
            </p:cNvSpPr>
            <p:nvPr/>
          </p:nvSpPr>
          <p:spPr bwMode="auto">
            <a:xfrm flipH="1">
              <a:off x="6253163" y="2079625"/>
              <a:ext cx="71437" cy="142875"/>
            </a:xfrm>
            <a:prstGeom prst="octagon">
              <a:avLst>
                <a:gd name="adj" fmla="val 29287"/>
              </a:avLst>
            </a:prstGeom>
            <a:solidFill>
              <a:sysClr val="window" lastClr="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zh-CN" altLang="zh-CN" sz="1200" b="0" i="0" u="none" strike="noStrike" kern="0" cap="none" spc="0" normalizeH="0" baseline="0" noProof="0">
                <a:ln>
                  <a:noFill/>
                </a:ln>
                <a:solidFill>
                  <a:prstClr val="black"/>
                </a:solidFill>
                <a:effectLst/>
                <a:uLnTx/>
                <a:uFillTx/>
                <a:latin typeface="Arial" panose="020B0604020202020204" pitchFamily="34" charset="0"/>
                <a:ea typeface="宋体" panose="02010600030101010101" pitchFamily="2" charset="-122"/>
                <a:cs typeface="+mn-cs"/>
              </a:endParaRPr>
            </a:p>
          </p:txBody>
        </p:sp>
      </p:grpSp>
      <p:sp>
        <p:nvSpPr>
          <p:cNvPr id="68" name="Text Box 21">
            <a:extLst>
              <a:ext uri="{FF2B5EF4-FFF2-40B4-BE49-F238E27FC236}">
                <a16:creationId xmlns:a16="http://schemas.microsoft.com/office/drawing/2014/main" id="{842F3873-CF33-449F-9DF3-A2582D26CFB8}"/>
              </a:ext>
            </a:extLst>
          </p:cNvPr>
          <p:cNvSpPr txBox="1">
            <a:spLocks noChangeArrowheads="1"/>
          </p:cNvSpPr>
          <p:nvPr/>
        </p:nvSpPr>
        <p:spPr bwMode="auto">
          <a:xfrm>
            <a:off x="7589376" y="1320651"/>
            <a:ext cx="2996787"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lvl="0" fontAlgn="auto">
              <a:spcBef>
                <a:spcPts val="0"/>
              </a:spcBef>
              <a:spcAft>
                <a:spcPts val="0"/>
              </a:spcAft>
            </a:pPr>
            <a:r>
              <a:rPr kumimoji="0" lang="en-US" altLang="zh-CN" sz="1200" b="0" i="0" u="none" strike="noStrike" kern="0" cap="none" spc="0" normalizeH="0" baseline="0" noProof="0" dirty="0">
                <a:ln>
                  <a:noFill/>
                </a:ln>
                <a:solidFill>
                  <a:srgbClr val="000000"/>
                </a:solidFill>
                <a:effectLst/>
                <a:uLnTx/>
                <a:uFillTx/>
                <a:latin typeface="Arial" panose="020B0604020202020204" pitchFamily="34" charset="0"/>
                <a:ea typeface="宋体" panose="02010600030101010101" pitchFamily="2" charset="-122"/>
                <a:cs typeface="+mn-cs"/>
              </a:rPr>
              <a:t>20. EE (TR 28.880</a:t>
            </a:r>
            <a:r>
              <a:rPr lang="en-US" altLang="zh-CN" sz="1200" kern="0" dirty="0">
                <a:solidFill>
                  <a:srgbClr val="000000"/>
                </a:solidFill>
              </a:rPr>
              <a:t>/TS 28.310</a:t>
            </a:r>
            <a:r>
              <a:rPr kumimoji="0" lang="en-US" altLang="zh-CN" sz="1200" b="0" i="0" u="none" strike="noStrike" kern="0" cap="none" spc="0" normalizeH="0" baseline="0" noProof="0" dirty="0">
                <a:ln>
                  <a:noFill/>
                </a:ln>
                <a:solidFill>
                  <a:srgbClr val="000000"/>
                </a:solidFill>
                <a:effectLst/>
                <a:uLnTx/>
                <a:uFillTx/>
                <a:latin typeface="Arial" panose="020B0604020202020204" pitchFamily="34" charset="0"/>
                <a:ea typeface="宋体" panose="02010600030101010101" pitchFamily="2" charset="-122"/>
                <a:cs typeface="+mn-cs"/>
              </a:rPr>
              <a:t>)</a:t>
            </a:r>
          </a:p>
          <a:p>
            <a:pPr lvl="0" fontAlgn="auto">
              <a:spcBef>
                <a:spcPts val="0"/>
              </a:spcBef>
              <a:spcAft>
                <a:spcPts val="0"/>
              </a:spcAft>
            </a:pPr>
            <a:r>
              <a:rPr kumimoji="0" lang="en-US" altLang="zh-CN" sz="1200" b="0" i="0" u="none" strike="noStrike" kern="0" cap="none" spc="0" normalizeH="0" baseline="0" noProof="0" dirty="0">
                <a:ln>
                  <a:noFill/>
                </a:ln>
                <a:solidFill>
                  <a:srgbClr val="000000"/>
                </a:solidFill>
                <a:effectLst/>
                <a:uLnTx/>
                <a:uFillTx/>
                <a:latin typeface="Arial" panose="020B0604020202020204" pitchFamily="34" charset="0"/>
                <a:ea typeface="宋体" panose="02010600030101010101" pitchFamily="2" charset="-122"/>
                <a:cs typeface="+mn-cs"/>
              </a:rPr>
              <a:t>21. </a:t>
            </a:r>
            <a:r>
              <a:rPr kumimoji="0" lang="en-US" altLang="zh-CN" sz="1200" b="0" i="0" u="none" strike="noStrike" kern="0" cap="none" spc="0" normalizeH="0" baseline="0" noProof="0" dirty="0" err="1">
                <a:ln>
                  <a:noFill/>
                </a:ln>
                <a:solidFill>
                  <a:srgbClr val="000000"/>
                </a:solidFill>
                <a:effectLst/>
                <a:uLnTx/>
                <a:uFillTx/>
                <a:latin typeface="Arial" panose="020B0604020202020204" pitchFamily="34" charset="0"/>
                <a:ea typeface="宋体" panose="02010600030101010101" pitchFamily="2" charset="-122"/>
                <a:cs typeface="+mn-cs"/>
              </a:rPr>
              <a:t>MExpo</a:t>
            </a:r>
            <a:r>
              <a:rPr kumimoji="0" lang="en-US" altLang="zh-CN" sz="1200" b="0" i="0" u="none" strike="noStrike" kern="0" cap="none" spc="0" normalizeH="0" baseline="0" noProof="0" dirty="0">
                <a:ln>
                  <a:noFill/>
                </a:ln>
                <a:solidFill>
                  <a:srgbClr val="000000"/>
                </a:solidFill>
                <a:effectLst/>
                <a:uLnTx/>
                <a:uFillTx/>
                <a:latin typeface="Arial" panose="020B0604020202020204" pitchFamily="34" charset="0"/>
                <a:ea typeface="宋体" panose="02010600030101010101" pitchFamily="2" charset="-122"/>
                <a:cs typeface="+mn-cs"/>
              </a:rPr>
              <a:t> (TR 28.879/</a:t>
            </a:r>
            <a:r>
              <a:rPr lang="en-US" altLang="zh-CN" sz="1200" kern="0" dirty="0">
                <a:solidFill>
                  <a:srgbClr val="000000"/>
                </a:solidFill>
              </a:rPr>
              <a:t> TS 28.579</a:t>
            </a:r>
            <a:r>
              <a:rPr kumimoji="0" lang="en-US" altLang="zh-CN" sz="1200" b="0" i="0" u="none" strike="noStrike" kern="0" cap="none" spc="0" normalizeH="0" baseline="0" noProof="0" dirty="0">
                <a:ln>
                  <a:noFill/>
                </a:ln>
                <a:solidFill>
                  <a:srgbClr val="000000"/>
                </a:solidFill>
                <a:effectLst/>
                <a:uLnTx/>
                <a:uFillTx/>
                <a:latin typeface="Arial" panose="020B0604020202020204" pitchFamily="34" charset="0"/>
                <a:ea typeface="宋体" panose="02010600030101010101" pitchFamily="2" charset="-122"/>
                <a:cs typeface="+mn-cs"/>
              </a:rPr>
              <a:t>)</a:t>
            </a:r>
          </a:p>
          <a:p>
            <a:pPr lvl="0" fontAlgn="auto">
              <a:spcBef>
                <a:spcPts val="0"/>
              </a:spcBef>
              <a:spcAft>
                <a:spcPts val="0"/>
              </a:spcAft>
            </a:pPr>
            <a:r>
              <a:rPr kumimoji="0" lang="en-US" altLang="zh-CN" sz="1200" b="0" i="0" u="none" strike="noStrike" kern="0" cap="none" spc="0" normalizeH="0" baseline="0" noProof="0" dirty="0">
                <a:ln>
                  <a:noFill/>
                </a:ln>
                <a:solidFill>
                  <a:srgbClr val="000000"/>
                </a:solidFill>
                <a:effectLst/>
                <a:uLnTx/>
                <a:uFillTx/>
                <a:latin typeface="Arial" panose="020B0604020202020204" pitchFamily="34" charset="0"/>
                <a:ea typeface="宋体" panose="02010600030101010101" pitchFamily="2" charset="-122"/>
                <a:cs typeface="+mn-cs"/>
              </a:rPr>
              <a:t>22. </a:t>
            </a:r>
            <a:r>
              <a:rPr kumimoji="0" lang="en-US" altLang="zh-CN" sz="1200" b="0" i="0" u="none" strike="noStrike" kern="0" cap="none" spc="0" normalizeH="0" baseline="0" noProof="0" dirty="0" err="1">
                <a:ln>
                  <a:noFill/>
                </a:ln>
                <a:solidFill>
                  <a:srgbClr val="000000"/>
                </a:solidFill>
                <a:effectLst/>
                <a:uLnTx/>
                <a:uFillTx/>
                <a:latin typeface="Arial" panose="020B0604020202020204" pitchFamily="34" charset="0"/>
                <a:ea typeface="宋体" panose="02010600030101010101" pitchFamily="2" charset="-122"/>
                <a:cs typeface="+mn-cs"/>
              </a:rPr>
              <a:t>MonStra</a:t>
            </a:r>
            <a:r>
              <a:rPr lang="en-US" altLang="zh-CN" sz="1200" kern="0" dirty="0">
                <a:solidFill>
                  <a:srgbClr val="000000"/>
                </a:solidFill>
              </a:rPr>
              <a:t> (TS 28.560)</a:t>
            </a:r>
            <a:endParaRPr kumimoji="0" lang="en-US" altLang="zh-CN" sz="1200" b="0" i="0" u="none" strike="noStrike" kern="0" cap="none" spc="0" normalizeH="0" baseline="0" noProof="0" dirty="0">
              <a:ln>
                <a:noFill/>
              </a:ln>
              <a:solidFill>
                <a:srgbClr val="000000"/>
              </a:solidFill>
              <a:effectLst/>
              <a:uLnTx/>
              <a:uFillTx/>
              <a:latin typeface="Arial" panose="020B0604020202020204" pitchFamily="34" charset="0"/>
              <a:ea typeface="宋体" panose="02010600030101010101" pitchFamily="2" charset="-122"/>
              <a:cs typeface="+mn-cs"/>
            </a:endParaRPr>
          </a:p>
        </p:txBody>
      </p:sp>
      <p:sp>
        <p:nvSpPr>
          <p:cNvPr id="69" name="Text Box 21">
            <a:extLst>
              <a:ext uri="{FF2B5EF4-FFF2-40B4-BE49-F238E27FC236}">
                <a16:creationId xmlns:a16="http://schemas.microsoft.com/office/drawing/2014/main" id="{D5A4DD99-93A7-4E61-81E6-A2C62B664C50}"/>
              </a:ext>
            </a:extLst>
          </p:cNvPr>
          <p:cNvSpPr txBox="1">
            <a:spLocks noChangeArrowheads="1"/>
          </p:cNvSpPr>
          <p:nvPr/>
        </p:nvSpPr>
        <p:spPr bwMode="auto">
          <a:xfrm>
            <a:off x="892772" y="3176185"/>
            <a:ext cx="2520265" cy="13849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marL="0" marR="0" lvl="0" indent="0" defTabSz="914400" eaLnBrk="0" fontAlgn="auto" latinLnBrk="0" hangingPunct="0">
              <a:lnSpc>
                <a:spcPct val="100000"/>
              </a:lnSpc>
              <a:spcBef>
                <a:spcPts val="0"/>
              </a:spcBef>
              <a:spcAft>
                <a:spcPts val="0"/>
              </a:spcAft>
              <a:buClrTx/>
              <a:buSzTx/>
              <a:buFontTx/>
              <a:buNone/>
              <a:tabLst/>
              <a:defRPr/>
            </a:pPr>
            <a:r>
              <a:rPr kumimoji="0" lang="en-US" altLang="zh-CN" sz="1200" b="0" i="0" u="none" strike="noStrike" kern="0" cap="none" spc="0" normalizeH="0" baseline="0" noProof="0" dirty="0">
                <a:ln>
                  <a:noFill/>
                </a:ln>
                <a:solidFill>
                  <a:srgbClr val="000000"/>
                </a:solidFill>
                <a:effectLst/>
                <a:uLnTx/>
                <a:uFillTx/>
                <a:latin typeface="Arial" panose="020B0604020202020204" pitchFamily="34" charset="0"/>
                <a:ea typeface="宋体" panose="02010600030101010101" pitchFamily="2" charset="-122"/>
                <a:cs typeface="+mn-cs"/>
              </a:rPr>
              <a:t>6. CMO (TR 28.869)</a:t>
            </a:r>
          </a:p>
          <a:p>
            <a:pPr marL="0" marR="0" lvl="0" indent="0" defTabSz="914400" eaLnBrk="0" fontAlgn="auto" latinLnBrk="0" hangingPunct="0">
              <a:lnSpc>
                <a:spcPct val="100000"/>
              </a:lnSpc>
              <a:spcBef>
                <a:spcPts val="0"/>
              </a:spcBef>
              <a:spcAft>
                <a:spcPts val="0"/>
              </a:spcAft>
              <a:buClrTx/>
              <a:buSzTx/>
              <a:buFontTx/>
              <a:buNone/>
              <a:tabLst/>
              <a:defRPr/>
            </a:pPr>
            <a:r>
              <a:rPr kumimoji="0" lang="en-US" altLang="zh-CN" sz="1200" b="0" i="0" u="none" strike="noStrike" kern="0" cap="none" spc="0" normalizeH="0" baseline="0" noProof="0" dirty="0">
                <a:ln>
                  <a:noFill/>
                </a:ln>
                <a:solidFill>
                  <a:srgbClr val="000000"/>
                </a:solidFill>
                <a:effectLst/>
                <a:uLnTx/>
                <a:uFillTx/>
                <a:latin typeface="Arial" panose="020B0604020202020204" pitchFamily="34" charset="0"/>
                <a:ea typeface="宋体" panose="02010600030101010101" pitchFamily="2" charset="-122"/>
                <a:cs typeface="+mn-cs"/>
              </a:rPr>
              <a:t>7. MSEC (TR 28.870)</a:t>
            </a:r>
          </a:p>
          <a:p>
            <a:pPr marL="0" marR="0" lvl="0" indent="0" defTabSz="914400" eaLnBrk="0" fontAlgn="auto" latinLnBrk="0" hangingPunct="0">
              <a:lnSpc>
                <a:spcPct val="100000"/>
              </a:lnSpc>
              <a:spcBef>
                <a:spcPts val="0"/>
              </a:spcBef>
              <a:spcAft>
                <a:spcPts val="0"/>
              </a:spcAft>
              <a:buClrTx/>
              <a:buSzTx/>
              <a:buFontTx/>
              <a:buNone/>
              <a:tabLst/>
              <a:defRPr/>
            </a:pPr>
            <a:r>
              <a:rPr kumimoji="0" lang="en-US" altLang="zh-CN" sz="1200" b="0" i="0" u="none" strike="noStrike" kern="0" cap="none" spc="0" normalizeH="0" baseline="0" noProof="0" dirty="0">
                <a:ln>
                  <a:noFill/>
                </a:ln>
                <a:solidFill>
                  <a:srgbClr val="000000"/>
                </a:solidFill>
                <a:effectLst/>
                <a:uLnTx/>
                <a:uFillTx/>
                <a:latin typeface="Arial" panose="020B0604020202020204" pitchFamily="34" charset="0"/>
                <a:ea typeface="宋体" panose="02010600030101010101" pitchFamily="2" charset="-122"/>
                <a:cs typeface="+mn-cs"/>
              </a:rPr>
              <a:t>8. SBMA (TR 28.871</a:t>
            </a:r>
            <a:r>
              <a:rPr lang="en-US" altLang="zh-CN" sz="1200" kern="0" dirty="0">
                <a:solidFill>
                  <a:srgbClr val="000000"/>
                </a:solidFill>
                <a:cs typeface="+mn-cs"/>
              </a:rPr>
              <a:t>/TS</a:t>
            </a:r>
            <a:r>
              <a:rPr lang="zh-CN" altLang="en-US" sz="1200" kern="0" dirty="0">
                <a:solidFill>
                  <a:srgbClr val="000000"/>
                </a:solidFill>
                <a:cs typeface="+mn-cs"/>
              </a:rPr>
              <a:t> </a:t>
            </a:r>
            <a:r>
              <a:rPr lang="en-US" altLang="zh-CN" sz="1200" kern="0" dirty="0">
                <a:solidFill>
                  <a:srgbClr val="000000"/>
                </a:solidFill>
                <a:cs typeface="+mn-cs"/>
              </a:rPr>
              <a:t>28.533</a:t>
            </a:r>
            <a:r>
              <a:rPr kumimoji="0" lang="en-US" altLang="zh-CN" sz="1200" b="0" i="0" u="none" strike="noStrike" kern="0" cap="none" spc="0" normalizeH="0" baseline="0" noProof="0" dirty="0">
                <a:ln>
                  <a:noFill/>
                </a:ln>
                <a:solidFill>
                  <a:srgbClr val="000000"/>
                </a:solidFill>
                <a:effectLst/>
                <a:uLnTx/>
                <a:uFillTx/>
                <a:latin typeface="Arial" panose="020B0604020202020204" pitchFamily="34" charset="0"/>
                <a:ea typeface="宋体" panose="02010600030101010101" pitchFamily="2" charset="-122"/>
                <a:cs typeface="+mn-cs"/>
              </a:rPr>
              <a:t>)</a:t>
            </a:r>
          </a:p>
          <a:p>
            <a:pPr lvl="0" fontAlgn="auto">
              <a:spcBef>
                <a:spcPts val="0"/>
              </a:spcBef>
              <a:spcAft>
                <a:spcPts val="0"/>
              </a:spcAft>
            </a:pPr>
            <a:r>
              <a:rPr kumimoji="0" lang="en-US" altLang="zh-CN" sz="1200" b="0" i="0" u="none" strike="noStrike" kern="0" cap="none" spc="0" normalizeH="0" baseline="0" noProof="0" dirty="0">
                <a:ln>
                  <a:noFill/>
                </a:ln>
                <a:solidFill>
                  <a:srgbClr val="000000"/>
                </a:solidFill>
                <a:effectLst/>
                <a:uLnTx/>
                <a:uFillTx/>
                <a:latin typeface="Arial" panose="020B0604020202020204" pitchFamily="34" charset="0"/>
                <a:ea typeface="宋体" panose="02010600030101010101" pitchFamily="2" charset="-122"/>
                <a:cs typeface="+mn-cs"/>
              </a:rPr>
              <a:t>9. PTM (TR 28.872/</a:t>
            </a:r>
            <a:r>
              <a:rPr lang="en-US" altLang="zh-CN" sz="1200" kern="0" dirty="0">
                <a:solidFill>
                  <a:srgbClr val="000000"/>
                </a:solidFill>
              </a:rPr>
              <a:t> TS 28.572</a:t>
            </a:r>
            <a:r>
              <a:rPr kumimoji="0" lang="en-US" altLang="zh-CN" sz="1200" b="0" i="0" u="none" strike="noStrike" kern="0" cap="none" spc="0" normalizeH="0" baseline="0" noProof="0" dirty="0">
                <a:ln>
                  <a:noFill/>
                </a:ln>
                <a:solidFill>
                  <a:srgbClr val="000000"/>
                </a:solidFill>
                <a:effectLst/>
                <a:uLnTx/>
                <a:uFillTx/>
                <a:latin typeface="Arial" panose="020B0604020202020204" pitchFamily="34" charset="0"/>
                <a:ea typeface="宋体" panose="02010600030101010101" pitchFamily="2" charset="-122"/>
                <a:cs typeface="+mn-cs"/>
              </a:rPr>
              <a:t>)</a:t>
            </a:r>
          </a:p>
          <a:p>
            <a:pPr marL="0" marR="0" lvl="0" indent="0" defTabSz="914400" eaLnBrk="0" fontAlgn="auto" latinLnBrk="0" hangingPunct="0">
              <a:lnSpc>
                <a:spcPct val="100000"/>
              </a:lnSpc>
              <a:spcBef>
                <a:spcPts val="0"/>
              </a:spcBef>
              <a:spcAft>
                <a:spcPts val="0"/>
              </a:spcAft>
              <a:buClrTx/>
              <a:buSzTx/>
              <a:buFontTx/>
              <a:buNone/>
              <a:tabLst/>
              <a:defRPr/>
            </a:pPr>
            <a:r>
              <a:rPr kumimoji="0" lang="en-US" altLang="zh-CN" sz="1200" b="0" i="0" u="none" strike="noStrike" kern="0" cap="none" spc="0" normalizeH="0" baseline="0" noProof="0" dirty="0">
                <a:ln>
                  <a:noFill/>
                </a:ln>
                <a:solidFill>
                  <a:srgbClr val="000000"/>
                </a:solidFill>
                <a:effectLst/>
                <a:uLnTx/>
                <a:uFillTx/>
                <a:latin typeface="Arial" panose="020B0604020202020204" pitchFamily="34" charset="0"/>
                <a:ea typeface="宋体" panose="02010600030101010101" pitchFamily="2" charset="-122"/>
                <a:cs typeface="+mn-cs"/>
              </a:rPr>
              <a:t>10. MADCOL (TS 28.622)</a:t>
            </a:r>
          </a:p>
          <a:p>
            <a:pPr lvl="0" fontAlgn="auto">
              <a:spcBef>
                <a:spcPts val="0"/>
              </a:spcBef>
              <a:spcAft>
                <a:spcPts val="0"/>
              </a:spcAft>
            </a:pPr>
            <a:r>
              <a:rPr kumimoji="0" lang="en-US" altLang="zh-CN" sz="1200" b="0" i="0" u="none" strike="noStrike" kern="0" cap="none" spc="0" normalizeH="0" baseline="0" noProof="0" dirty="0">
                <a:ln>
                  <a:noFill/>
                </a:ln>
                <a:solidFill>
                  <a:srgbClr val="000000"/>
                </a:solidFill>
                <a:effectLst/>
                <a:uLnTx/>
                <a:uFillTx/>
                <a:latin typeface="Arial" panose="020B0604020202020204" pitchFamily="34" charset="0"/>
                <a:ea typeface="宋体" panose="02010600030101010101" pitchFamily="2" charset="-122"/>
                <a:cs typeface="+mn-cs"/>
              </a:rPr>
              <a:t>11. SEPM (TR 28.873</a:t>
            </a:r>
            <a:r>
              <a:rPr lang="en-US" altLang="zh-CN" sz="1200" kern="0" dirty="0">
                <a:solidFill>
                  <a:srgbClr val="000000"/>
                </a:solidFill>
              </a:rPr>
              <a:t>/TS 28.537</a:t>
            </a:r>
            <a:r>
              <a:rPr kumimoji="0" lang="en-US" altLang="zh-CN" sz="1200" b="0" i="0" u="none" strike="noStrike" kern="0" cap="none" spc="0" normalizeH="0" baseline="0" noProof="0" dirty="0">
                <a:ln>
                  <a:noFill/>
                </a:ln>
                <a:solidFill>
                  <a:srgbClr val="000000"/>
                </a:solidFill>
                <a:effectLst/>
                <a:uLnTx/>
                <a:uFillTx/>
                <a:latin typeface="Arial" panose="020B0604020202020204" pitchFamily="34" charset="0"/>
                <a:ea typeface="宋体" panose="02010600030101010101" pitchFamily="2" charset="-122"/>
                <a:cs typeface="+mn-cs"/>
              </a:rPr>
              <a:t>)</a:t>
            </a:r>
          </a:p>
          <a:p>
            <a:pPr marL="0" marR="0" lvl="0" indent="0" defTabSz="914400" eaLnBrk="0" fontAlgn="auto" latinLnBrk="0" hangingPunct="0">
              <a:lnSpc>
                <a:spcPct val="100000"/>
              </a:lnSpc>
              <a:spcBef>
                <a:spcPts val="0"/>
              </a:spcBef>
              <a:spcAft>
                <a:spcPts val="0"/>
              </a:spcAft>
              <a:buClrTx/>
              <a:buSzTx/>
              <a:buFontTx/>
              <a:buNone/>
              <a:tabLst/>
              <a:defRPr/>
            </a:pPr>
            <a:endParaRPr kumimoji="0" lang="en-US" altLang="zh-CN" sz="1200" b="0" i="0" u="none" strike="noStrike" kern="0" cap="none" spc="0" normalizeH="0" baseline="0" noProof="0" dirty="0">
              <a:ln>
                <a:noFill/>
              </a:ln>
              <a:solidFill>
                <a:srgbClr val="000000"/>
              </a:solidFill>
              <a:effectLst/>
              <a:uLnTx/>
              <a:uFillTx/>
              <a:latin typeface="Arial" panose="020B0604020202020204" pitchFamily="34" charset="0"/>
              <a:ea typeface="宋体" panose="02010600030101010101" pitchFamily="2" charset="-122"/>
              <a:cs typeface="+mn-cs"/>
            </a:endParaRPr>
          </a:p>
        </p:txBody>
      </p:sp>
      <p:grpSp>
        <p:nvGrpSpPr>
          <p:cNvPr id="70" name="Group 69">
            <a:extLst>
              <a:ext uri="{FF2B5EF4-FFF2-40B4-BE49-F238E27FC236}">
                <a16:creationId xmlns:a16="http://schemas.microsoft.com/office/drawing/2014/main" id="{027E7E53-1CB5-4BE3-9CDA-F2F3D4E6E8E5}"/>
              </a:ext>
            </a:extLst>
          </p:cNvPr>
          <p:cNvGrpSpPr/>
          <p:nvPr/>
        </p:nvGrpSpPr>
        <p:grpSpPr>
          <a:xfrm>
            <a:off x="7592871" y="2668730"/>
            <a:ext cx="3482139" cy="2118860"/>
            <a:chOff x="5934075" y="2008188"/>
            <a:chExt cx="2295525" cy="3298825"/>
          </a:xfrm>
        </p:grpSpPr>
        <p:sp>
          <p:nvSpPr>
            <p:cNvPr id="71" name="AutoShape 8">
              <a:extLst>
                <a:ext uri="{FF2B5EF4-FFF2-40B4-BE49-F238E27FC236}">
                  <a16:creationId xmlns:a16="http://schemas.microsoft.com/office/drawing/2014/main" id="{FF935B3B-189A-4D8F-9BD2-451743DDF70A}"/>
                </a:ext>
              </a:extLst>
            </p:cNvPr>
            <p:cNvSpPr>
              <a:spLocks noChangeArrowheads="1"/>
            </p:cNvSpPr>
            <p:nvPr/>
          </p:nvSpPr>
          <p:spPr bwMode="auto">
            <a:xfrm>
              <a:off x="5934075" y="2151063"/>
              <a:ext cx="2295525" cy="3155950"/>
            </a:xfrm>
            <a:prstGeom prst="roundRect">
              <a:avLst>
                <a:gd name="adj" fmla="val 4690"/>
              </a:avLst>
            </a:prstGeom>
            <a:noFill/>
            <a:ln w="57150">
              <a:solidFill>
                <a:srgbClr val="0563C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zh-CN" altLang="zh-CN" sz="1200" b="0" i="0" u="none" strike="noStrike" kern="0" cap="none" spc="0" normalizeH="0" baseline="0" noProof="0">
                <a:ln>
                  <a:noFill/>
                </a:ln>
                <a:solidFill>
                  <a:prstClr val="black"/>
                </a:solidFill>
                <a:effectLst/>
                <a:uLnTx/>
                <a:uFillTx/>
                <a:latin typeface="Arial" panose="020B0604020202020204" pitchFamily="34" charset="0"/>
                <a:ea typeface="宋体" panose="02010600030101010101" pitchFamily="2" charset="-122"/>
                <a:cs typeface="+mn-cs"/>
              </a:endParaRPr>
            </a:p>
          </p:txBody>
        </p:sp>
        <p:sp>
          <p:nvSpPr>
            <p:cNvPr id="72" name="AutoShape 9">
              <a:extLst>
                <a:ext uri="{FF2B5EF4-FFF2-40B4-BE49-F238E27FC236}">
                  <a16:creationId xmlns:a16="http://schemas.microsoft.com/office/drawing/2014/main" id="{6C33081F-F50D-4FA4-B1D7-7C658AAEAE1D}"/>
                </a:ext>
              </a:extLst>
            </p:cNvPr>
            <p:cNvSpPr>
              <a:spLocks noChangeArrowheads="1"/>
            </p:cNvSpPr>
            <p:nvPr/>
          </p:nvSpPr>
          <p:spPr bwMode="gray">
            <a:xfrm>
              <a:off x="6149975" y="2008188"/>
              <a:ext cx="1863725" cy="287337"/>
            </a:xfrm>
            <a:prstGeom prst="roundRect">
              <a:avLst>
                <a:gd name="adj" fmla="val 50000"/>
              </a:avLst>
            </a:prstGeom>
            <a:gradFill rotWithShape="1">
              <a:gsLst>
                <a:gs pos="0">
                  <a:srgbClr val="0563C1">
                    <a:gamma/>
                    <a:shade val="46275"/>
                    <a:invGamma/>
                  </a:srgbClr>
                </a:gs>
                <a:gs pos="50000">
                  <a:srgbClr val="0563C1"/>
                </a:gs>
                <a:gs pos="100000">
                  <a:srgbClr val="0563C1">
                    <a:gamma/>
                    <a:shade val="46275"/>
                    <a:invGamma/>
                  </a:srgbClr>
                </a:gs>
              </a:gsLst>
              <a:lin ang="5400000" scaled="1"/>
            </a:gradFill>
            <a:ln w="9525">
              <a:noFill/>
              <a:round/>
              <a:headEnd/>
              <a:tailEnd/>
            </a:ln>
            <a:effectLst/>
          </p:spPr>
          <p:txBody>
            <a:bodyPr wrap="none"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zh-CN" altLang="en-US" sz="1200" b="0" i="0" u="none" strike="noStrike" kern="0" cap="none" spc="0" normalizeH="0" baseline="0" noProof="0">
                <a:ln>
                  <a:noFill/>
                </a:ln>
                <a:solidFill>
                  <a:prstClr val="black"/>
                </a:solidFill>
                <a:effectLst/>
                <a:uLnTx/>
                <a:uFillTx/>
                <a:latin typeface="等线" panose="020F0502020204030204"/>
                <a:ea typeface="等线" panose="02010600030101010101" pitchFamily="2" charset="-122"/>
                <a:cs typeface="+mn-cs"/>
              </a:endParaRPr>
            </a:p>
          </p:txBody>
        </p:sp>
        <p:sp>
          <p:nvSpPr>
            <p:cNvPr id="73" name="AutoShape 10">
              <a:extLst>
                <a:ext uri="{FF2B5EF4-FFF2-40B4-BE49-F238E27FC236}">
                  <a16:creationId xmlns:a16="http://schemas.microsoft.com/office/drawing/2014/main" id="{EC072BB1-DC00-480A-BBB2-EAF1E12B6048}"/>
                </a:ext>
              </a:extLst>
            </p:cNvPr>
            <p:cNvSpPr>
              <a:spLocks noChangeArrowheads="1"/>
            </p:cNvSpPr>
            <p:nvPr/>
          </p:nvSpPr>
          <p:spPr bwMode="auto">
            <a:xfrm flipH="1">
              <a:off x="7835900" y="2079625"/>
              <a:ext cx="71438" cy="142875"/>
            </a:xfrm>
            <a:prstGeom prst="octagon">
              <a:avLst>
                <a:gd name="adj" fmla="val 29287"/>
              </a:avLst>
            </a:prstGeom>
            <a:solidFill>
              <a:sysClr val="window" lastClr="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zh-CN" altLang="zh-CN" sz="1200" b="0" i="0" u="none" strike="noStrike" kern="0" cap="none" spc="0" normalizeH="0" baseline="0" noProof="0">
                <a:ln>
                  <a:noFill/>
                </a:ln>
                <a:solidFill>
                  <a:prstClr val="black"/>
                </a:solidFill>
                <a:effectLst/>
                <a:uLnTx/>
                <a:uFillTx/>
                <a:latin typeface="Arial" panose="020B0604020202020204" pitchFamily="34" charset="0"/>
                <a:ea typeface="宋体" panose="02010600030101010101" pitchFamily="2" charset="-122"/>
                <a:cs typeface="+mn-cs"/>
              </a:endParaRPr>
            </a:p>
          </p:txBody>
        </p:sp>
        <p:sp>
          <p:nvSpPr>
            <p:cNvPr id="74" name="AutoShape 11">
              <a:extLst>
                <a:ext uri="{FF2B5EF4-FFF2-40B4-BE49-F238E27FC236}">
                  <a16:creationId xmlns:a16="http://schemas.microsoft.com/office/drawing/2014/main" id="{A5C3959F-0D5B-4E09-B101-E12ED1F7949F}"/>
                </a:ext>
              </a:extLst>
            </p:cNvPr>
            <p:cNvSpPr>
              <a:spLocks noChangeArrowheads="1"/>
            </p:cNvSpPr>
            <p:nvPr/>
          </p:nvSpPr>
          <p:spPr bwMode="auto">
            <a:xfrm flipH="1">
              <a:off x="6253163" y="2079625"/>
              <a:ext cx="71437" cy="142875"/>
            </a:xfrm>
            <a:prstGeom prst="octagon">
              <a:avLst>
                <a:gd name="adj" fmla="val 29287"/>
              </a:avLst>
            </a:prstGeom>
            <a:solidFill>
              <a:sysClr val="window" lastClr="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zh-CN" altLang="zh-CN" sz="1200" b="0" i="0" u="none" strike="noStrike" kern="0" cap="none" spc="0" normalizeH="0" baseline="0" noProof="0">
                <a:ln>
                  <a:noFill/>
                </a:ln>
                <a:solidFill>
                  <a:prstClr val="black"/>
                </a:solidFill>
                <a:effectLst/>
                <a:uLnTx/>
                <a:uFillTx/>
                <a:latin typeface="Arial" panose="020B0604020202020204" pitchFamily="34" charset="0"/>
                <a:ea typeface="宋体" panose="02010600030101010101" pitchFamily="2" charset="-122"/>
                <a:cs typeface="+mn-cs"/>
              </a:endParaRPr>
            </a:p>
          </p:txBody>
        </p:sp>
      </p:grpSp>
      <p:sp>
        <p:nvSpPr>
          <p:cNvPr id="75" name="Text Box 21">
            <a:extLst>
              <a:ext uri="{FF2B5EF4-FFF2-40B4-BE49-F238E27FC236}">
                <a16:creationId xmlns:a16="http://schemas.microsoft.com/office/drawing/2014/main" id="{A775EE2C-40CA-4807-B208-5B65260402D2}"/>
              </a:ext>
            </a:extLst>
          </p:cNvPr>
          <p:cNvSpPr txBox="1">
            <a:spLocks noChangeArrowheads="1"/>
          </p:cNvSpPr>
          <p:nvPr/>
        </p:nvSpPr>
        <p:spPr bwMode="auto">
          <a:xfrm>
            <a:off x="7606302" y="2856161"/>
            <a:ext cx="3180520" cy="15746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marL="0" marR="0" lvl="0" indent="0" defTabSz="914400" eaLnBrk="0" fontAlgn="auto" latinLnBrk="0" hangingPunct="0">
              <a:lnSpc>
                <a:spcPct val="100000"/>
              </a:lnSpc>
              <a:spcBef>
                <a:spcPts val="0"/>
              </a:spcBef>
              <a:spcAft>
                <a:spcPts val="0"/>
              </a:spcAft>
              <a:buClrTx/>
              <a:buSzTx/>
              <a:buFontTx/>
              <a:buNone/>
              <a:tabLst/>
              <a:defRPr/>
            </a:pPr>
            <a:r>
              <a:rPr kumimoji="0" lang="en-US" altLang="zh-CN" sz="1200" b="0" i="0" u="none" strike="noStrike" kern="0" cap="none" spc="0" normalizeH="0" baseline="0" noProof="0" dirty="0">
                <a:ln>
                  <a:noFill/>
                </a:ln>
                <a:solidFill>
                  <a:srgbClr val="000000"/>
                </a:solidFill>
                <a:effectLst/>
                <a:uLnTx/>
                <a:uFillTx/>
                <a:latin typeface="Arial" panose="020B0604020202020204" pitchFamily="34" charset="0"/>
                <a:ea typeface="宋体" panose="02010600030101010101" pitchFamily="2" charset="-122"/>
                <a:cs typeface="+mn-cs"/>
              </a:rPr>
              <a:t>12. PM (TS 28.552/554)</a:t>
            </a:r>
          </a:p>
          <a:p>
            <a:pPr marL="0" marR="0" lvl="0" indent="0" defTabSz="914400" eaLnBrk="0" fontAlgn="auto" latinLnBrk="0" hangingPunct="0">
              <a:lnSpc>
                <a:spcPct val="100000"/>
              </a:lnSpc>
              <a:spcBef>
                <a:spcPts val="0"/>
              </a:spcBef>
              <a:spcAft>
                <a:spcPts val="0"/>
              </a:spcAft>
              <a:buClrTx/>
              <a:buSzTx/>
              <a:buFontTx/>
              <a:buNone/>
              <a:tabLst/>
              <a:defRPr/>
            </a:pPr>
            <a:r>
              <a:rPr kumimoji="0" lang="en-US" altLang="zh-CN" sz="1200" b="0" i="0" u="none" strike="noStrike" kern="0" cap="none" spc="0" normalizeH="0" baseline="0" noProof="0" dirty="0">
                <a:ln>
                  <a:noFill/>
                </a:ln>
                <a:solidFill>
                  <a:srgbClr val="000000"/>
                </a:solidFill>
                <a:effectLst/>
                <a:uLnTx/>
                <a:uFillTx/>
                <a:latin typeface="Arial" panose="020B0604020202020204" pitchFamily="34" charset="0"/>
                <a:ea typeface="宋体" panose="02010600030101010101" pitchFamily="2" charset="-122"/>
                <a:cs typeface="+mn-cs"/>
              </a:rPr>
              <a:t>13. </a:t>
            </a:r>
            <a:r>
              <a:rPr kumimoji="0" lang="en-US" altLang="zh-CN" sz="1200" b="0" i="0" u="none" strike="noStrike" kern="0" cap="none" spc="0" normalizeH="0" baseline="0" noProof="0" dirty="0" err="1">
                <a:ln>
                  <a:noFill/>
                </a:ln>
                <a:solidFill>
                  <a:srgbClr val="000000"/>
                </a:solidFill>
                <a:effectLst/>
                <a:uLnTx/>
                <a:uFillTx/>
                <a:latin typeface="Arial" panose="020B0604020202020204" pitchFamily="34" charset="0"/>
                <a:ea typeface="宋体" panose="02010600030101010101" pitchFamily="2" charset="-122"/>
                <a:cs typeface="+mn-cs"/>
              </a:rPr>
              <a:t>AdNRM</a:t>
            </a:r>
            <a:r>
              <a:rPr kumimoji="0" lang="en-US" altLang="zh-CN" sz="1200" b="0" i="0" u="none" strike="noStrike" kern="0" cap="none" spc="0" normalizeH="0" baseline="0" noProof="0" dirty="0">
                <a:ln>
                  <a:noFill/>
                </a:ln>
                <a:solidFill>
                  <a:srgbClr val="000000"/>
                </a:solidFill>
                <a:effectLst/>
                <a:uLnTx/>
                <a:uFillTx/>
                <a:latin typeface="Arial" panose="020B0604020202020204" pitchFamily="34" charset="0"/>
                <a:ea typeface="宋体" panose="02010600030101010101" pitchFamily="2" charset="-122"/>
                <a:cs typeface="+mn-cs"/>
              </a:rPr>
              <a:t> (TS 28.541/622)</a:t>
            </a:r>
          </a:p>
          <a:p>
            <a:pPr marL="0" marR="0" lvl="0" indent="0" defTabSz="914400" eaLnBrk="0" fontAlgn="auto" latinLnBrk="0" hangingPunct="0">
              <a:lnSpc>
                <a:spcPct val="100000"/>
              </a:lnSpc>
              <a:spcBef>
                <a:spcPts val="0"/>
              </a:spcBef>
              <a:spcAft>
                <a:spcPts val="0"/>
              </a:spcAft>
              <a:buClrTx/>
              <a:buSzTx/>
              <a:buFontTx/>
              <a:buNone/>
              <a:tabLst/>
              <a:defRPr/>
            </a:pPr>
            <a:r>
              <a:rPr kumimoji="0" lang="en-US" altLang="zh-CN" sz="1200" b="0" i="0" u="none" strike="noStrike" kern="0" cap="none" spc="0" normalizeH="0" baseline="0" noProof="0" dirty="0">
                <a:ln>
                  <a:noFill/>
                </a:ln>
                <a:solidFill>
                  <a:srgbClr val="000000"/>
                </a:solidFill>
                <a:effectLst/>
                <a:uLnTx/>
                <a:uFillTx/>
                <a:latin typeface="Arial" panose="020B0604020202020204" pitchFamily="34" charset="0"/>
                <a:ea typeface="宋体" panose="02010600030101010101" pitchFamily="2" charset="-122"/>
                <a:cs typeface="+mn-cs"/>
              </a:rPr>
              <a:t>14. TMQ (TS 32.422/405)</a:t>
            </a:r>
          </a:p>
          <a:p>
            <a:pPr lvl="0" fontAlgn="auto">
              <a:spcBef>
                <a:spcPts val="0"/>
              </a:spcBef>
              <a:spcAft>
                <a:spcPts val="0"/>
              </a:spcAft>
            </a:pPr>
            <a:r>
              <a:rPr kumimoji="0" lang="en-US" altLang="zh-CN" sz="1200" b="0" i="0" u="none" strike="noStrike" kern="0" cap="none" spc="0" normalizeH="0" baseline="0" noProof="0" dirty="0">
                <a:ln>
                  <a:noFill/>
                </a:ln>
                <a:solidFill>
                  <a:srgbClr val="000000"/>
                </a:solidFill>
                <a:effectLst/>
                <a:uLnTx/>
                <a:uFillTx/>
                <a:latin typeface="Arial" panose="020B0604020202020204" pitchFamily="34" charset="0"/>
                <a:ea typeface="宋体" panose="02010600030101010101" pitchFamily="2" charset="-122"/>
                <a:cs typeface="+mn-cs"/>
              </a:rPr>
              <a:t>15. NTNM (TR 28.874/</a:t>
            </a:r>
            <a:r>
              <a:rPr lang="en-US" altLang="zh-CN" sz="1200" kern="0" dirty="0">
                <a:solidFill>
                  <a:srgbClr val="000000"/>
                </a:solidFill>
              </a:rPr>
              <a:t>TS 28.541/552</a:t>
            </a:r>
            <a:r>
              <a:rPr kumimoji="0" lang="en-US" altLang="zh-CN" sz="1200" b="0" i="0" u="none" strike="noStrike" kern="0" cap="none" spc="0" normalizeH="0" baseline="0" noProof="0" dirty="0">
                <a:ln>
                  <a:noFill/>
                </a:ln>
                <a:solidFill>
                  <a:srgbClr val="000000"/>
                </a:solidFill>
                <a:effectLst/>
                <a:uLnTx/>
                <a:uFillTx/>
                <a:latin typeface="Arial" panose="020B0604020202020204" pitchFamily="34" charset="0"/>
                <a:ea typeface="宋体" panose="02010600030101010101" pitchFamily="2" charset="-122"/>
                <a:cs typeface="+mn-cs"/>
              </a:rPr>
              <a:t>)</a:t>
            </a:r>
          </a:p>
          <a:p>
            <a:pPr lvl="0" fontAlgn="auto">
              <a:spcBef>
                <a:spcPts val="0"/>
              </a:spcBef>
              <a:spcAft>
                <a:spcPts val="0"/>
              </a:spcAft>
            </a:pPr>
            <a:r>
              <a:rPr kumimoji="0" lang="en-US" altLang="zh-CN" sz="1200" b="0" i="0" u="none" strike="noStrike" kern="0" cap="none" spc="0" normalizeH="0" baseline="0" noProof="0" dirty="0">
                <a:ln>
                  <a:noFill/>
                </a:ln>
                <a:solidFill>
                  <a:srgbClr val="000000"/>
                </a:solidFill>
                <a:effectLst/>
                <a:uLnTx/>
                <a:uFillTx/>
                <a:latin typeface="Arial" panose="020B0604020202020204" pitchFamily="34" charset="0"/>
                <a:ea typeface="宋体" panose="02010600030101010101" pitchFamily="2" charset="-122"/>
                <a:cs typeface="+mn-cs"/>
              </a:rPr>
              <a:t>16. IABM (TR 28.875</a:t>
            </a:r>
            <a:r>
              <a:rPr lang="en-US" altLang="zh-CN" sz="1200" kern="0" dirty="0">
                <a:solidFill>
                  <a:srgbClr val="000000"/>
                </a:solidFill>
              </a:rPr>
              <a:t> /TS 28.541</a:t>
            </a:r>
            <a:r>
              <a:rPr kumimoji="0" lang="en-US" altLang="zh-CN" sz="1200" b="0" i="0" u="none" strike="noStrike" kern="0" cap="none" spc="0" normalizeH="0" baseline="0" noProof="0" dirty="0">
                <a:ln>
                  <a:noFill/>
                </a:ln>
                <a:solidFill>
                  <a:srgbClr val="000000"/>
                </a:solidFill>
                <a:effectLst/>
                <a:uLnTx/>
                <a:uFillTx/>
                <a:latin typeface="Arial" panose="020B0604020202020204" pitchFamily="34" charset="0"/>
                <a:ea typeface="宋体" panose="02010600030101010101" pitchFamily="2" charset="-122"/>
                <a:cs typeface="+mn-cs"/>
              </a:rPr>
              <a:t>)</a:t>
            </a:r>
          </a:p>
          <a:p>
            <a:pPr lvl="0" fontAlgn="auto">
              <a:spcBef>
                <a:spcPts val="0"/>
              </a:spcBef>
              <a:spcAft>
                <a:spcPts val="0"/>
              </a:spcAft>
            </a:pPr>
            <a:r>
              <a:rPr kumimoji="0" lang="en-US" altLang="zh-CN" sz="1200" b="0" i="0" u="none" strike="noStrike" kern="0" cap="none" spc="0" normalizeH="0" baseline="0" noProof="0" dirty="0">
                <a:ln>
                  <a:noFill/>
                </a:ln>
                <a:solidFill>
                  <a:srgbClr val="000000"/>
                </a:solidFill>
                <a:effectLst/>
                <a:uLnTx/>
                <a:uFillTx/>
                <a:latin typeface="Arial" panose="020B0604020202020204" pitchFamily="34" charset="0"/>
                <a:ea typeface="宋体" panose="02010600030101010101" pitchFamily="2" charset="-122"/>
                <a:cs typeface="+mn-cs"/>
              </a:rPr>
              <a:t>17. </a:t>
            </a:r>
            <a:r>
              <a:rPr kumimoji="0" lang="en-US" altLang="zh-CN" sz="1200" b="0" i="0" u="none" strike="noStrike" kern="0" cap="none" spc="0" normalizeH="0" baseline="0" noProof="0" dirty="0" err="1">
                <a:ln>
                  <a:noFill/>
                </a:ln>
                <a:solidFill>
                  <a:srgbClr val="000000"/>
                </a:solidFill>
                <a:effectLst/>
                <a:uLnTx/>
                <a:uFillTx/>
                <a:latin typeface="Arial" panose="020B0604020202020204" pitchFamily="34" charset="0"/>
                <a:ea typeface="宋体" panose="02010600030101010101" pitchFamily="2" charset="-122"/>
                <a:cs typeface="+mn-cs"/>
              </a:rPr>
              <a:t>RedcapM</a:t>
            </a:r>
            <a:r>
              <a:rPr kumimoji="0" lang="en-US" altLang="zh-CN" sz="1200" b="0" i="0" u="none" strike="noStrike" kern="0" cap="none" spc="0" normalizeH="0" baseline="0" noProof="0" dirty="0">
                <a:ln>
                  <a:noFill/>
                </a:ln>
                <a:solidFill>
                  <a:srgbClr val="000000"/>
                </a:solidFill>
                <a:effectLst/>
                <a:uLnTx/>
                <a:uFillTx/>
                <a:latin typeface="Arial" panose="020B0604020202020204" pitchFamily="34" charset="0"/>
                <a:ea typeface="宋体" panose="02010600030101010101" pitchFamily="2" charset="-122"/>
                <a:cs typeface="+mn-cs"/>
              </a:rPr>
              <a:t> (TR 28.876</a:t>
            </a:r>
            <a:r>
              <a:rPr lang="en-US" altLang="zh-CN" sz="1200" kern="0" dirty="0">
                <a:solidFill>
                  <a:srgbClr val="000000"/>
                </a:solidFill>
              </a:rPr>
              <a:t> /TS 28.541/552</a:t>
            </a:r>
            <a:r>
              <a:rPr kumimoji="0" lang="en-US" altLang="zh-CN" sz="1200" b="0" i="0" u="none" strike="noStrike" kern="0" cap="none" spc="0" normalizeH="0" baseline="0" noProof="0" dirty="0">
                <a:ln>
                  <a:noFill/>
                </a:ln>
                <a:solidFill>
                  <a:srgbClr val="000000"/>
                </a:solidFill>
                <a:effectLst/>
                <a:uLnTx/>
                <a:uFillTx/>
                <a:latin typeface="Arial" panose="020B0604020202020204" pitchFamily="34" charset="0"/>
                <a:ea typeface="宋体" panose="02010600030101010101" pitchFamily="2" charset="-122"/>
                <a:cs typeface="+mn-cs"/>
              </a:rPr>
              <a:t>)</a:t>
            </a:r>
          </a:p>
          <a:p>
            <a:pPr lvl="0" fontAlgn="auto">
              <a:spcBef>
                <a:spcPts val="0"/>
              </a:spcBef>
              <a:spcAft>
                <a:spcPts val="0"/>
              </a:spcAft>
            </a:pPr>
            <a:r>
              <a:rPr kumimoji="0" lang="en-US" altLang="zh-CN" sz="1200" b="0" i="0" u="none" strike="noStrike" kern="0" cap="none" spc="0" normalizeH="0" baseline="0" noProof="0" dirty="0">
                <a:ln>
                  <a:noFill/>
                </a:ln>
                <a:solidFill>
                  <a:srgbClr val="000000"/>
                </a:solidFill>
                <a:effectLst/>
                <a:uLnTx/>
                <a:uFillTx/>
                <a:latin typeface="Arial" panose="020B0604020202020204" pitchFamily="34" charset="0"/>
                <a:ea typeface="宋体" panose="02010600030101010101" pitchFamily="2" charset="-122"/>
                <a:cs typeface="+mn-cs"/>
              </a:rPr>
              <a:t>18. NWDAFM (TR 28.877</a:t>
            </a:r>
            <a:r>
              <a:rPr lang="en-US" altLang="zh-CN" sz="1200" kern="0" dirty="0">
                <a:solidFill>
                  <a:srgbClr val="000000"/>
                </a:solidFill>
              </a:rPr>
              <a:t>/TS 28.541/552</a:t>
            </a:r>
            <a:r>
              <a:rPr kumimoji="0" lang="en-US" altLang="zh-CN" sz="1200" b="0" i="0" u="none" strike="noStrike" kern="0" cap="none" spc="0" normalizeH="0" baseline="0" noProof="0" dirty="0">
                <a:ln>
                  <a:noFill/>
                </a:ln>
                <a:solidFill>
                  <a:srgbClr val="000000"/>
                </a:solidFill>
                <a:effectLst/>
                <a:uLnTx/>
                <a:uFillTx/>
                <a:latin typeface="Arial" panose="020B0604020202020204" pitchFamily="34" charset="0"/>
                <a:ea typeface="宋体" panose="02010600030101010101" pitchFamily="2" charset="-122"/>
                <a:cs typeface="+mn-cs"/>
              </a:rPr>
              <a:t>)</a:t>
            </a:r>
          </a:p>
          <a:p>
            <a:pPr lvl="0" fontAlgn="auto">
              <a:spcBef>
                <a:spcPts val="0"/>
              </a:spcBef>
              <a:spcAft>
                <a:spcPts val="0"/>
              </a:spcAft>
            </a:pPr>
            <a:r>
              <a:rPr kumimoji="0" lang="en-US" altLang="zh-CN" sz="1200" b="0" i="0" u="none" strike="noStrike" kern="0" cap="none" spc="0" normalizeH="0" baseline="0" noProof="0" dirty="0">
                <a:ln>
                  <a:noFill/>
                </a:ln>
                <a:solidFill>
                  <a:srgbClr val="000000"/>
                </a:solidFill>
                <a:effectLst/>
                <a:uLnTx/>
                <a:uFillTx/>
                <a:latin typeface="Arial" panose="020B0604020202020204" pitchFamily="34" charset="0"/>
                <a:ea typeface="宋体" panose="02010600030101010101" pitchFamily="2" charset="-122"/>
                <a:cs typeface="+mn-cs"/>
              </a:rPr>
              <a:t>19. NSM (TR 28.878</a:t>
            </a:r>
            <a:r>
              <a:rPr lang="en-US" altLang="zh-CN" sz="1200" kern="0" dirty="0">
                <a:solidFill>
                  <a:srgbClr val="000000"/>
                </a:solidFill>
              </a:rPr>
              <a:t> /TS 32.130</a:t>
            </a:r>
            <a:r>
              <a:rPr kumimoji="0" lang="en-US" altLang="zh-CN" sz="1200" b="0" i="0" u="none" strike="noStrike" kern="0" cap="none" spc="0" normalizeH="0" baseline="0" noProof="0" dirty="0">
                <a:ln>
                  <a:noFill/>
                </a:ln>
                <a:solidFill>
                  <a:srgbClr val="000000"/>
                </a:solidFill>
                <a:effectLst/>
                <a:uLnTx/>
                <a:uFillTx/>
                <a:latin typeface="Arial" panose="020B0604020202020204" pitchFamily="34" charset="0"/>
                <a:ea typeface="宋体" panose="02010600030101010101" pitchFamily="2" charset="-122"/>
                <a:cs typeface="+mn-cs"/>
              </a:rPr>
              <a:t>)</a:t>
            </a:r>
          </a:p>
        </p:txBody>
      </p:sp>
      <p:cxnSp>
        <p:nvCxnSpPr>
          <p:cNvPr id="76" name="Straight Connector 75">
            <a:extLst>
              <a:ext uri="{FF2B5EF4-FFF2-40B4-BE49-F238E27FC236}">
                <a16:creationId xmlns:a16="http://schemas.microsoft.com/office/drawing/2014/main" id="{B4ED5EE6-1620-4238-90EA-A5B701D4A74D}"/>
              </a:ext>
            </a:extLst>
          </p:cNvPr>
          <p:cNvCxnSpPr>
            <a:cxnSpLocks/>
          </p:cNvCxnSpPr>
          <p:nvPr/>
        </p:nvCxnSpPr>
        <p:spPr>
          <a:xfrm>
            <a:off x="3379474" y="1811947"/>
            <a:ext cx="309990" cy="328342"/>
          </a:xfrm>
          <a:prstGeom prst="line">
            <a:avLst/>
          </a:prstGeom>
          <a:noFill/>
          <a:ln w="6350" cap="flat" cmpd="sng" algn="ctr">
            <a:solidFill>
              <a:srgbClr val="7030A0"/>
            </a:solidFill>
            <a:prstDash val="solid"/>
            <a:miter lim="800000"/>
          </a:ln>
          <a:effectLst/>
        </p:spPr>
      </p:cxnSp>
      <p:cxnSp>
        <p:nvCxnSpPr>
          <p:cNvPr id="77" name="Straight Connector 76">
            <a:extLst>
              <a:ext uri="{FF2B5EF4-FFF2-40B4-BE49-F238E27FC236}">
                <a16:creationId xmlns:a16="http://schemas.microsoft.com/office/drawing/2014/main" id="{236C98E1-6903-42E1-BBC9-3BD5B14C447D}"/>
              </a:ext>
            </a:extLst>
          </p:cNvPr>
          <p:cNvCxnSpPr>
            <a:cxnSpLocks/>
          </p:cNvCxnSpPr>
          <p:nvPr/>
        </p:nvCxnSpPr>
        <p:spPr>
          <a:xfrm flipH="1">
            <a:off x="3318890" y="3546930"/>
            <a:ext cx="361172" cy="619767"/>
          </a:xfrm>
          <a:prstGeom prst="line">
            <a:avLst/>
          </a:prstGeom>
          <a:noFill/>
          <a:ln w="6350" cap="flat" cmpd="sng" algn="ctr">
            <a:solidFill>
              <a:srgbClr val="4472C4"/>
            </a:solidFill>
            <a:prstDash val="solid"/>
            <a:miter lim="800000"/>
          </a:ln>
          <a:effectLst/>
        </p:spPr>
      </p:cxnSp>
      <p:cxnSp>
        <p:nvCxnSpPr>
          <p:cNvPr id="78" name="Straight Connector 77">
            <a:extLst>
              <a:ext uri="{FF2B5EF4-FFF2-40B4-BE49-F238E27FC236}">
                <a16:creationId xmlns:a16="http://schemas.microsoft.com/office/drawing/2014/main" id="{120B27A3-0CD5-4913-ACBC-B76E577569B3}"/>
              </a:ext>
            </a:extLst>
          </p:cNvPr>
          <p:cNvCxnSpPr>
            <a:cxnSpLocks/>
          </p:cNvCxnSpPr>
          <p:nvPr/>
        </p:nvCxnSpPr>
        <p:spPr>
          <a:xfrm>
            <a:off x="7268046" y="3546930"/>
            <a:ext cx="353089" cy="633576"/>
          </a:xfrm>
          <a:prstGeom prst="line">
            <a:avLst/>
          </a:prstGeom>
          <a:noFill/>
          <a:ln w="6350" cap="flat" cmpd="sng" algn="ctr">
            <a:solidFill>
              <a:srgbClr val="4472C4"/>
            </a:solidFill>
            <a:prstDash val="solid"/>
            <a:miter lim="800000"/>
          </a:ln>
          <a:effectLst/>
        </p:spPr>
      </p:cxnSp>
      <p:cxnSp>
        <p:nvCxnSpPr>
          <p:cNvPr id="79" name="Straight Connector 78">
            <a:extLst>
              <a:ext uri="{FF2B5EF4-FFF2-40B4-BE49-F238E27FC236}">
                <a16:creationId xmlns:a16="http://schemas.microsoft.com/office/drawing/2014/main" id="{B0204A4E-B7AD-48C1-989C-97BE975F1CAA}"/>
              </a:ext>
            </a:extLst>
          </p:cNvPr>
          <p:cNvCxnSpPr>
            <a:cxnSpLocks/>
            <a:endCxn id="59" idx="1"/>
          </p:cNvCxnSpPr>
          <p:nvPr/>
        </p:nvCxnSpPr>
        <p:spPr>
          <a:xfrm flipV="1">
            <a:off x="7282181" y="1827760"/>
            <a:ext cx="307195" cy="167116"/>
          </a:xfrm>
          <a:prstGeom prst="line">
            <a:avLst/>
          </a:prstGeom>
          <a:noFill/>
          <a:ln w="6350" cap="flat" cmpd="sng" algn="ctr">
            <a:solidFill>
              <a:srgbClr val="ED7D31">
                <a:lumMod val="60000"/>
                <a:lumOff val="40000"/>
              </a:srgbClr>
            </a:solidFill>
            <a:prstDash val="solid"/>
            <a:miter lim="800000"/>
          </a:ln>
          <a:effectLst/>
        </p:spPr>
      </p:cxnSp>
      <p:sp>
        <p:nvSpPr>
          <p:cNvPr id="81" name="Title 1">
            <a:extLst>
              <a:ext uri="{FF2B5EF4-FFF2-40B4-BE49-F238E27FC236}">
                <a16:creationId xmlns:a16="http://schemas.microsoft.com/office/drawing/2014/main" id="{918F5849-3402-4100-97C3-1946FDC1218A}"/>
              </a:ext>
            </a:extLst>
          </p:cNvPr>
          <p:cNvSpPr>
            <a:spLocks noGrp="1"/>
          </p:cNvSpPr>
          <p:nvPr>
            <p:ph type="title"/>
          </p:nvPr>
        </p:nvSpPr>
        <p:spPr>
          <a:xfrm>
            <a:off x="1985976" y="74073"/>
            <a:ext cx="7737447" cy="883508"/>
          </a:xfrm>
        </p:spPr>
        <p:txBody>
          <a:bodyPr/>
          <a:lstStyle/>
          <a:p>
            <a:pPr eaLnBrk="1" hangingPunct="1"/>
            <a:r>
              <a:rPr lang="en-US" altLang="de-DE" b="1" dirty="0"/>
              <a:t>Summary of SA5 Rel-19 topics</a:t>
            </a:r>
            <a:endParaRPr lang="de-DE" altLang="de-DE" b="1" dirty="0"/>
          </a:p>
        </p:txBody>
      </p:sp>
      <p:sp>
        <p:nvSpPr>
          <p:cNvPr id="82" name="TextBox 81">
            <a:extLst>
              <a:ext uri="{FF2B5EF4-FFF2-40B4-BE49-F238E27FC236}">
                <a16:creationId xmlns:a16="http://schemas.microsoft.com/office/drawing/2014/main" id="{24C6B799-F5BC-4CEE-950F-823A51234270}"/>
              </a:ext>
            </a:extLst>
          </p:cNvPr>
          <p:cNvSpPr txBox="1"/>
          <p:nvPr/>
        </p:nvSpPr>
        <p:spPr>
          <a:xfrm>
            <a:off x="4531451" y="4725638"/>
            <a:ext cx="1851789" cy="276999"/>
          </a:xfrm>
          <a:prstGeom prst="rect">
            <a:avLst/>
          </a:prstGeom>
          <a:solidFill>
            <a:schemeClr val="accent6">
              <a:lumMod val="20000"/>
              <a:lumOff val="80000"/>
            </a:schemeClr>
          </a:solidFill>
        </p:spPr>
        <p:txBody>
          <a:bodyPr wrap="none" rtlCol="0">
            <a:spAutoFit/>
          </a:bodyPr>
          <a:lstStyle/>
          <a:p>
            <a:r>
              <a:rPr lang="en-US" altLang="zh-CN" sz="1200" b="1" dirty="0"/>
              <a:t>Charging management</a:t>
            </a:r>
            <a:endParaRPr lang="zh-CN" altLang="en-US" sz="1200" b="1" dirty="0"/>
          </a:p>
        </p:txBody>
      </p:sp>
      <p:grpSp>
        <p:nvGrpSpPr>
          <p:cNvPr id="84" name="Group 83">
            <a:extLst>
              <a:ext uri="{FF2B5EF4-FFF2-40B4-BE49-F238E27FC236}">
                <a16:creationId xmlns:a16="http://schemas.microsoft.com/office/drawing/2014/main" id="{B149803D-6662-47C0-88C7-0C3CE8E487B6}"/>
              </a:ext>
            </a:extLst>
          </p:cNvPr>
          <p:cNvGrpSpPr/>
          <p:nvPr/>
        </p:nvGrpSpPr>
        <p:grpSpPr>
          <a:xfrm>
            <a:off x="2665708" y="5048218"/>
            <a:ext cx="5519561" cy="1178028"/>
            <a:chOff x="3424238" y="2514600"/>
            <a:chExt cx="2295525" cy="3294063"/>
          </a:xfrm>
        </p:grpSpPr>
        <p:sp>
          <p:nvSpPr>
            <p:cNvPr id="85" name="AutoShape 4">
              <a:extLst>
                <a:ext uri="{FF2B5EF4-FFF2-40B4-BE49-F238E27FC236}">
                  <a16:creationId xmlns:a16="http://schemas.microsoft.com/office/drawing/2014/main" id="{D2584EEF-9201-4404-9651-4BBFE6D28EDC}"/>
                </a:ext>
              </a:extLst>
            </p:cNvPr>
            <p:cNvSpPr>
              <a:spLocks noChangeArrowheads="1"/>
            </p:cNvSpPr>
            <p:nvPr/>
          </p:nvSpPr>
          <p:spPr bwMode="auto">
            <a:xfrm>
              <a:off x="3424238" y="2652713"/>
              <a:ext cx="2295525" cy="3155950"/>
            </a:xfrm>
            <a:prstGeom prst="roundRect">
              <a:avLst>
                <a:gd name="adj" fmla="val 4690"/>
              </a:avLst>
            </a:prstGeom>
            <a:noFill/>
            <a:ln w="57150">
              <a:solidFill>
                <a:schemeClr val="accent6">
                  <a:lumMod val="40000"/>
                  <a:lumOff val="60000"/>
                </a:schemeClr>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zh-CN" altLang="zh-CN" sz="1200" b="0" i="0" u="none" strike="noStrike" kern="0" cap="none" spc="0" normalizeH="0" baseline="0" noProof="0">
                <a:ln>
                  <a:noFill/>
                </a:ln>
                <a:solidFill>
                  <a:prstClr val="black"/>
                </a:solidFill>
                <a:effectLst/>
                <a:uLnTx/>
                <a:uFillTx/>
                <a:latin typeface="Arial" panose="020B0604020202020204" pitchFamily="34" charset="0"/>
                <a:ea typeface="宋体" panose="02010600030101010101" pitchFamily="2" charset="-122"/>
                <a:cs typeface="+mn-cs"/>
              </a:endParaRPr>
            </a:p>
          </p:txBody>
        </p:sp>
        <p:sp>
          <p:nvSpPr>
            <p:cNvPr id="86" name="AutoShape 5">
              <a:extLst>
                <a:ext uri="{FF2B5EF4-FFF2-40B4-BE49-F238E27FC236}">
                  <a16:creationId xmlns:a16="http://schemas.microsoft.com/office/drawing/2014/main" id="{523DA647-3307-4024-A1FD-E2AEAC270F6B}"/>
                </a:ext>
              </a:extLst>
            </p:cNvPr>
            <p:cNvSpPr>
              <a:spLocks noChangeArrowheads="1"/>
            </p:cNvSpPr>
            <p:nvPr/>
          </p:nvSpPr>
          <p:spPr bwMode="gray">
            <a:xfrm>
              <a:off x="3657600" y="2514600"/>
              <a:ext cx="1863725" cy="287338"/>
            </a:xfrm>
            <a:prstGeom prst="roundRect">
              <a:avLst>
                <a:gd name="adj" fmla="val 50000"/>
              </a:avLst>
            </a:prstGeom>
            <a:gradFill rotWithShape="1">
              <a:gsLst>
                <a:gs pos="0">
                  <a:srgbClr val="ED7D31">
                    <a:gamma/>
                    <a:shade val="46275"/>
                    <a:invGamma/>
                  </a:srgbClr>
                </a:gs>
                <a:gs pos="50000">
                  <a:srgbClr val="ED7D31"/>
                </a:gs>
                <a:gs pos="100000">
                  <a:srgbClr val="ED7D31">
                    <a:gamma/>
                    <a:shade val="46275"/>
                    <a:invGamma/>
                  </a:srgbClr>
                </a:gs>
              </a:gsLst>
              <a:lin ang="5400000" scaled="1"/>
            </a:gradFill>
            <a:ln w="9525">
              <a:noFill/>
              <a:round/>
              <a:headEnd/>
              <a:tailEnd/>
            </a:ln>
            <a:effectLst/>
          </p:spPr>
          <p:txBody>
            <a:bodyPr wrap="none"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zh-CN" altLang="en-US" sz="1200" b="0" i="0" u="none" strike="noStrike" kern="0" cap="none" spc="0" normalizeH="0" baseline="0" noProof="0">
                <a:ln>
                  <a:noFill/>
                </a:ln>
                <a:solidFill>
                  <a:prstClr val="black"/>
                </a:solidFill>
                <a:effectLst/>
                <a:uLnTx/>
                <a:uFillTx/>
                <a:latin typeface="等线" panose="020F0502020204030204"/>
                <a:ea typeface="等线" panose="02010600030101010101" pitchFamily="2" charset="-122"/>
                <a:cs typeface="+mn-cs"/>
              </a:endParaRPr>
            </a:p>
          </p:txBody>
        </p:sp>
        <p:sp>
          <p:nvSpPr>
            <p:cNvPr id="87" name="AutoShape 6">
              <a:extLst>
                <a:ext uri="{FF2B5EF4-FFF2-40B4-BE49-F238E27FC236}">
                  <a16:creationId xmlns:a16="http://schemas.microsoft.com/office/drawing/2014/main" id="{CB85C0DA-E81C-45B0-8EE2-EACF9B571DD0}"/>
                </a:ext>
              </a:extLst>
            </p:cNvPr>
            <p:cNvSpPr>
              <a:spLocks noChangeArrowheads="1"/>
            </p:cNvSpPr>
            <p:nvPr/>
          </p:nvSpPr>
          <p:spPr bwMode="auto">
            <a:xfrm flipH="1">
              <a:off x="5334000" y="2590800"/>
              <a:ext cx="73025" cy="144463"/>
            </a:xfrm>
            <a:prstGeom prst="octagon">
              <a:avLst>
                <a:gd name="adj" fmla="val 29287"/>
              </a:avLst>
            </a:prstGeom>
            <a:solidFill>
              <a:sysClr val="window" lastClr="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zh-CN" altLang="zh-CN" sz="1200" b="0" i="0" u="none" strike="noStrike" kern="0" cap="none" spc="0" normalizeH="0" baseline="0" noProof="0">
                <a:ln>
                  <a:noFill/>
                </a:ln>
                <a:solidFill>
                  <a:prstClr val="black"/>
                </a:solidFill>
                <a:effectLst/>
                <a:uLnTx/>
                <a:uFillTx/>
                <a:latin typeface="Arial" panose="020B0604020202020204" pitchFamily="34" charset="0"/>
                <a:ea typeface="宋体" panose="02010600030101010101" pitchFamily="2" charset="-122"/>
                <a:cs typeface="+mn-cs"/>
              </a:endParaRPr>
            </a:p>
          </p:txBody>
        </p:sp>
        <p:sp>
          <p:nvSpPr>
            <p:cNvPr id="88" name="AutoShape 7">
              <a:extLst>
                <a:ext uri="{FF2B5EF4-FFF2-40B4-BE49-F238E27FC236}">
                  <a16:creationId xmlns:a16="http://schemas.microsoft.com/office/drawing/2014/main" id="{2437CB14-1C2E-4CF7-9E9A-47C0E9005ECE}"/>
                </a:ext>
              </a:extLst>
            </p:cNvPr>
            <p:cNvSpPr>
              <a:spLocks noChangeArrowheads="1"/>
            </p:cNvSpPr>
            <p:nvPr/>
          </p:nvSpPr>
          <p:spPr bwMode="auto">
            <a:xfrm flipH="1">
              <a:off x="3743325" y="2581275"/>
              <a:ext cx="71438" cy="144463"/>
            </a:xfrm>
            <a:prstGeom prst="octagon">
              <a:avLst>
                <a:gd name="adj" fmla="val 29287"/>
              </a:avLst>
            </a:prstGeom>
            <a:solidFill>
              <a:sysClr val="window" lastClr="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zh-CN" altLang="zh-CN" sz="1200" b="0" i="0" u="none" strike="noStrike" kern="0" cap="none" spc="0" normalizeH="0" baseline="0" noProof="0">
                <a:ln>
                  <a:noFill/>
                </a:ln>
                <a:solidFill>
                  <a:prstClr val="black"/>
                </a:solidFill>
                <a:effectLst/>
                <a:uLnTx/>
                <a:uFillTx/>
                <a:latin typeface="Arial" panose="020B0604020202020204" pitchFamily="34" charset="0"/>
                <a:ea typeface="宋体" panose="02010600030101010101" pitchFamily="2" charset="-122"/>
                <a:cs typeface="+mn-cs"/>
              </a:endParaRPr>
            </a:p>
          </p:txBody>
        </p:sp>
      </p:grpSp>
      <p:sp>
        <p:nvSpPr>
          <p:cNvPr id="89" name="Text Box 21">
            <a:extLst>
              <a:ext uri="{FF2B5EF4-FFF2-40B4-BE49-F238E27FC236}">
                <a16:creationId xmlns:a16="http://schemas.microsoft.com/office/drawing/2014/main" id="{E270966E-5A3A-48D1-B007-00A82799E6EC}"/>
              </a:ext>
            </a:extLst>
          </p:cNvPr>
          <p:cNvSpPr txBox="1">
            <a:spLocks noChangeArrowheads="1"/>
          </p:cNvSpPr>
          <p:nvPr/>
        </p:nvSpPr>
        <p:spPr bwMode="auto">
          <a:xfrm>
            <a:off x="2866515" y="5167767"/>
            <a:ext cx="2200572" cy="1015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marL="228600" lvl="0" indent="-228600" fontAlgn="auto">
              <a:spcBef>
                <a:spcPts val="0"/>
              </a:spcBef>
              <a:spcAft>
                <a:spcPts val="0"/>
              </a:spcAft>
              <a:buFontTx/>
              <a:buAutoNum type="arabicPeriod"/>
            </a:pPr>
            <a:r>
              <a:rPr lang="en-US" altLang="zh-CN" sz="1200" kern="0" dirty="0">
                <a:solidFill>
                  <a:srgbClr val="000000"/>
                </a:solidFill>
                <a:cs typeface="+mn-cs"/>
              </a:rPr>
              <a:t>CHSEG (TS 32.290/291)</a:t>
            </a:r>
            <a:endParaRPr kumimoji="0" lang="en-US" altLang="zh-CN" sz="1200" b="0" i="0" u="none" strike="noStrike" kern="0" cap="none" spc="0" normalizeH="0" baseline="0" noProof="0" dirty="0">
              <a:ln>
                <a:noFill/>
              </a:ln>
              <a:solidFill>
                <a:srgbClr val="000000"/>
              </a:solidFill>
              <a:effectLst/>
              <a:uLnTx/>
              <a:uFillTx/>
              <a:latin typeface="Arial" panose="020B0604020202020204" pitchFamily="34" charset="0"/>
              <a:ea typeface="宋体" panose="02010600030101010101" pitchFamily="2" charset="-122"/>
              <a:cs typeface="+mn-cs"/>
            </a:endParaRPr>
          </a:p>
          <a:p>
            <a:pPr marL="228600" lvl="0" indent="-228600" fontAlgn="auto">
              <a:spcBef>
                <a:spcPts val="0"/>
              </a:spcBef>
              <a:spcAft>
                <a:spcPts val="0"/>
              </a:spcAft>
              <a:buFontTx/>
              <a:buAutoNum type="arabicPeriod"/>
            </a:pPr>
            <a:r>
              <a:rPr lang="en-US" altLang="zh-CN" sz="1200" kern="0" dirty="0">
                <a:solidFill>
                  <a:srgbClr val="000000"/>
                </a:solidFill>
                <a:cs typeface="+mn-cs"/>
              </a:rPr>
              <a:t>SATCH (TR 28.846)</a:t>
            </a:r>
            <a:endParaRPr kumimoji="0" lang="en-US" altLang="zh-CN" sz="1200" b="0" i="0" u="none" strike="noStrike" kern="0" cap="none" spc="0" normalizeH="0" baseline="0" noProof="0" dirty="0">
              <a:ln>
                <a:noFill/>
              </a:ln>
              <a:solidFill>
                <a:srgbClr val="000000"/>
              </a:solidFill>
              <a:effectLst/>
              <a:uLnTx/>
              <a:uFillTx/>
              <a:latin typeface="Arial" panose="020B0604020202020204" pitchFamily="34" charset="0"/>
              <a:ea typeface="宋体" panose="02010600030101010101" pitchFamily="2" charset="-122"/>
              <a:cs typeface="+mn-cs"/>
            </a:endParaRPr>
          </a:p>
          <a:p>
            <a:pPr marL="228600" lvl="0" indent="-228600" fontAlgn="auto">
              <a:spcBef>
                <a:spcPts val="0"/>
              </a:spcBef>
              <a:spcAft>
                <a:spcPts val="0"/>
              </a:spcAft>
              <a:buFontTx/>
              <a:buAutoNum type="arabicPeriod"/>
            </a:pPr>
            <a:r>
              <a:rPr lang="en-US" altLang="zh-CN" sz="1200" kern="0" dirty="0">
                <a:solidFill>
                  <a:srgbClr val="000000"/>
                </a:solidFill>
                <a:cs typeface="+mn-cs"/>
              </a:rPr>
              <a:t>CAPCH (TR 28.849)</a:t>
            </a:r>
            <a:endParaRPr kumimoji="0" lang="en-US" altLang="zh-CN" sz="1200" b="0" i="0" u="none" strike="noStrike" kern="0" cap="none" spc="0" normalizeH="0" baseline="0" noProof="0" dirty="0">
              <a:ln>
                <a:noFill/>
              </a:ln>
              <a:solidFill>
                <a:srgbClr val="000000"/>
              </a:solidFill>
              <a:effectLst/>
              <a:uLnTx/>
              <a:uFillTx/>
              <a:latin typeface="Arial" panose="020B0604020202020204" pitchFamily="34" charset="0"/>
              <a:ea typeface="宋体" panose="02010600030101010101" pitchFamily="2" charset="-122"/>
              <a:cs typeface="+mn-cs"/>
            </a:endParaRPr>
          </a:p>
          <a:p>
            <a:pPr marL="228600" lvl="0" indent="-228600" fontAlgn="auto">
              <a:spcBef>
                <a:spcPts val="0"/>
              </a:spcBef>
              <a:spcAft>
                <a:spcPts val="0"/>
              </a:spcAft>
              <a:buFontTx/>
              <a:buAutoNum type="arabicPeriod"/>
            </a:pPr>
            <a:r>
              <a:rPr lang="en-US" altLang="zh-CN" sz="1200" kern="0" dirty="0">
                <a:solidFill>
                  <a:srgbClr val="000000"/>
                </a:solidFill>
                <a:cs typeface="+mn-cs"/>
              </a:rPr>
              <a:t>RTCCH (TR 28.851)</a:t>
            </a:r>
          </a:p>
          <a:p>
            <a:pPr marL="228600" lvl="0" indent="-228600" fontAlgn="auto">
              <a:spcBef>
                <a:spcPts val="0"/>
              </a:spcBef>
              <a:spcAft>
                <a:spcPts val="0"/>
              </a:spcAft>
              <a:buFontTx/>
              <a:buAutoNum type="arabicPeriod"/>
            </a:pPr>
            <a:r>
              <a:rPr lang="en-US" altLang="zh-CN" sz="1200" kern="0" dirty="0">
                <a:solidFill>
                  <a:srgbClr val="000000"/>
                </a:solidFill>
                <a:cs typeface="+mn-cs"/>
              </a:rPr>
              <a:t>UASCH (TR 28.853)</a:t>
            </a:r>
            <a:endParaRPr kumimoji="0" lang="en-US" altLang="zh-CN" sz="1200" b="0" i="0" u="none" strike="noStrike" kern="0" cap="none" spc="0" normalizeH="0" baseline="0" noProof="0" dirty="0">
              <a:ln>
                <a:noFill/>
              </a:ln>
              <a:solidFill>
                <a:srgbClr val="000000"/>
              </a:solidFill>
              <a:effectLst/>
              <a:uLnTx/>
              <a:uFillTx/>
              <a:latin typeface="Arial" panose="020B0604020202020204" pitchFamily="34" charset="0"/>
              <a:ea typeface="宋体" panose="02010600030101010101" pitchFamily="2" charset="-122"/>
              <a:cs typeface="+mn-cs"/>
            </a:endParaRPr>
          </a:p>
        </p:txBody>
      </p:sp>
      <p:sp>
        <p:nvSpPr>
          <p:cNvPr id="90" name="TextBox 89">
            <a:extLst>
              <a:ext uri="{FF2B5EF4-FFF2-40B4-BE49-F238E27FC236}">
                <a16:creationId xmlns:a16="http://schemas.microsoft.com/office/drawing/2014/main" id="{6234816A-4405-4480-AD5A-E2F4AE8B6A65}"/>
              </a:ext>
            </a:extLst>
          </p:cNvPr>
          <p:cNvSpPr txBox="1"/>
          <p:nvPr/>
        </p:nvSpPr>
        <p:spPr>
          <a:xfrm>
            <a:off x="5819742" y="5184888"/>
            <a:ext cx="2287582" cy="830997"/>
          </a:xfrm>
          <a:prstGeom prst="rect">
            <a:avLst/>
          </a:prstGeom>
          <a:noFill/>
        </p:spPr>
        <p:txBody>
          <a:bodyPr wrap="square" rtlCol="0">
            <a:spAutoFit/>
          </a:bodyPr>
          <a:lstStyle/>
          <a:p>
            <a:r>
              <a:rPr lang="en-US" altLang="zh-CN" sz="1200" dirty="0"/>
              <a:t>6.RAGCH (TS 32.271)</a:t>
            </a:r>
          </a:p>
          <a:p>
            <a:r>
              <a:rPr lang="en-US" altLang="zh-CN" sz="1200" dirty="0"/>
              <a:t>7.EESCH (TS 28.201/202)</a:t>
            </a:r>
          </a:p>
          <a:p>
            <a:r>
              <a:rPr lang="en-US" altLang="zh-CN" sz="1200" dirty="0"/>
              <a:t>8.NSCH (TS 32.240)</a:t>
            </a:r>
          </a:p>
          <a:p>
            <a:r>
              <a:rPr lang="en-US" altLang="zh-CN" sz="1200" dirty="0"/>
              <a:t>9.PROCH (TS 32.277)</a:t>
            </a:r>
            <a:endParaRPr lang="zh-CN" altLang="en-US" sz="1200" dirty="0"/>
          </a:p>
        </p:txBody>
      </p:sp>
    </p:spTree>
    <p:extLst>
      <p:ext uri="{BB962C8B-B14F-4D97-AF65-F5344CB8AC3E}">
        <p14:creationId xmlns:p14="http://schemas.microsoft.com/office/powerpoint/2010/main" val="2012678630"/>
      </p:ext>
    </p:extLst>
  </p:cSld>
  <p:clrMapOvr>
    <a:masterClrMapping/>
  </p:clrMapOvr>
  <p:transition spd="slow"/>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1">
            <a:extLst>
              <a:ext uri="{FF2B5EF4-FFF2-40B4-BE49-F238E27FC236}">
                <a16:creationId xmlns:a16="http://schemas.microsoft.com/office/drawing/2014/main" id="{FCD482DA-39A8-45F1-A886-8B15F5B2CA5D}"/>
              </a:ext>
            </a:extLst>
          </p:cNvPr>
          <p:cNvSpPr>
            <a:spLocks noGrp="1"/>
          </p:cNvSpPr>
          <p:nvPr>
            <p:ph type="title"/>
          </p:nvPr>
        </p:nvSpPr>
        <p:spPr>
          <a:xfrm>
            <a:off x="123569" y="0"/>
            <a:ext cx="9561952" cy="1143000"/>
          </a:xfrm>
        </p:spPr>
        <p:txBody>
          <a:bodyPr/>
          <a:lstStyle/>
          <a:p>
            <a:r>
              <a:rPr lang="en-US" altLang="zh-CN" dirty="0"/>
              <a:t>SA5 Rel-20 CH TU planning (Jan.2025~Mar.2027)</a:t>
            </a:r>
            <a:endParaRPr lang="zh-CN" altLang="en-US" dirty="0"/>
          </a:p>
        </p:txBody>
      </p:sp>
      <p:sp>
        <p:nvSpPr>
          <p:cNvPr id="9" name="TextBox 8">
            <a:extLst>
              <a:ext uri="{FF2B5EF4-FFF2-40B4-BE49-F238E27FC236}">
                <a16:creationId xmlns:a16="http://schemas.microsoft.com/office/drawing/2014/main" id="{22E304B9-39CB-469E-852A-517B272CCFA6}"/>
              </a:ext>
            </a:extLst>
          </p:cNvPr>
          <p:cNvSpPr txBox="1"/>
          <p:nvPr/>
        </p:nvSpPr>
        <p:spPr>
          <a:xfrm>
            <a:off x="447111" y="964157"/>
            <a:ext cx="10456266" cy="1754326"/>
          </a:xfrm>
          <a:prstGeom prst="rect">
            <a:avLst/>
          </a:prstGeom>
          <a:noFill/>
        </p:spPr>
        <p:txBody>
          <a:bodyPr wrap="square" rtlCol="0">
            <a:spAutoFit/>
          </a:bodyPr>
          <a:lstStyle/>
          <a:p>
            <a:r>
              <a:rPr lang="en-US" altLang="zh-CN" sz="1200" b="1" dirty="0"/>
              <a:t>Assumptions:</a:t>
            </a:r>
          </a:p>
          <a:p>
            <a:pPr marL="342900" indent="-342900">
              <a:buFont typeface="+mj-lt"/>
              <a:buAutoNum type="arabicPeriod"/>
            </a:pPr>
            <a:r>
              <a:rPr lang="en-US" altLang="zh-CN" sz="1200" dirty="0"/>
              <a:t>Every meeting day = 5 quarters (= 5 TUs)</a:t>
            </a:r>
          </a:p>
          <a:p>
            <a:pPr marL="342900" indent="-342900">
              <a:buFont typeface="+mj-lt"/>
              <a:buAutoNum type="arabicPeriod"/>
            </a:pPr>
            <a:r>
              <a:rPr lang="en-US" altLang="zh-CN" sz="1200" dirty="0"/>
              <a:t>Total TUs per meeting = 12 TUs</a:t>
            </a:r>
          </a:p>
          <a:p>
            <a:pPr marL="950913" lvl="1" indent="-342900">
              <a:buFont typeface="+mj-lt"/>
              <a:buAutoNum type="arabicPeriod"/>
            </a:pPr>
            <a:r>
              <a:rPr lang="fr-FR" altLang="zh-CN" sz="1200" dirty="0">
                <a:sym typeface="Wingdings 3" panose="05040102010807070707" pitchFamily="18" charset="2"/>
              </a:rPr>
              <a:t>B</a:t>
            </a:r>
            <a:r>
              <a:rPr lang="en-US" altLang="zh-CN" sz="1200" dirty="0" err="1">
                <a:sym typeface="Wingdings 3" panose="05040102010807070707" pitchFamily="18" charset="2"/>
              </a:rPr>
              <a:t>uffer</a:t>
            </a:r>
            <a:r>
              <a:rPr lang="en-US" altLang="zh-CN" sz="1200" dirty="0">
                <a:sym typeface="Wingdings 3" panose="05040102010807070707" pitchFamily="18" charset="2"/>
              </a:rPr>
              <a:t> = 2 TUs</a:t>
            </a:r>
          </a:p>
          <a:p>
            <a:pPr marL="950913" lvl="1" indent="-342900">
              <a:buFont typeface="+mj-lt"/>
              <a:buAutoNum type="arabicPeriod"/>
            </a:pPr>
            <a:r>
              <a:rPr lang="en-US" altLang="zh-CN" sz="1200" dirty="0"/>
              <a:t>CH = 10 TUs</a:t>
            </a:r>
          </a:p>
          <a:p>
            <a:pPr marL="1560513" lvl="2" indent="-342900">
              <a:buFont typeface="+mj-lt"/>
              <a:buAutoNum type="arabicPeriod"/>
            </a:pPr>
            <a:r>
              <a:rPr lang="fr-FR" altLang="zh-CN" sz="1200" dirty="0">
                <a:solidFill>
                  <a:prstClr val="black"/>
                </a:solidFill>
              </a:rPr>
              <a:t>M</a:t>
            </a:r>
            <a:r>
              <a:rPr lang="en-US" altLang="zh-CN" sz="1200" dirty="0" err="1">
                <a:solidFill>
                  <a:prstClr val="black"/>
                </a:solidFill>
              </a:rPr>
              <a:t>aintenance</a:t>
            </a:r>
            <a:r>
              <a:rPr lang="en-US" altLang="zh-CN" sz="1200" dirty="0">
                <a:solidFill>
                  <a:prstClr val="black"/>
                </a:solidFill>
              </a:rPr>
              <a:t> CRs + remaining Rel-19 work (TU allocation will decrease over time </a:t>
            </a:r>
            <a:r>
              <a:rPr lang="en-US" altLang="zh-CN" sz="1200" dirty="0">
                <a:solidFill>
                  <a:prstClr val="black"/>
                </a:solidFill>
                <a:sym typeface="Wingdings 3" panose="05040102010807070707" pitchFamily="18" charset="2"/>
              </a:rPr>
              <a:t>)</a:t>
            </a:r>
          </a:p>
          <a:p>
            <a:pPr marL="1560513" lvl="2" indent="-342900">
              <a:buFont typeface="+mj-lt"/>
              <a:buAutoNum type="arabicPeriod"/>
            </a:pPr>
            <a:r>
              <a:rPr lang="fr-FR" altLang="zh-CN" sz="1200" dirty="0">
                <a:solidFill>
                  <a:prstClr val="black"/>
                </a:solidFill>
                <a:sym typeface="Wingdings 3" panose="05040102010807070707" pitchFamily="18" charset="2"/>
              </a:rPr>
              <a:t>R</a:t>
            </a:r>
            <a:r>
              <a:rPr lang="en-US" altLang="zh-CN" sz="1200" dirty="0">
                <a:solidFill>
                  <a:prstClr val="black"/>
                </a:solidFill>
                <a:sym typeface="Wingdings 3" panose="05040102010807070707" pitchFamily="18" charset="2"/>
              </a:rPr>
              <a:t>el-21 preparation work </a:t>
            </a:r>
            <a:r>
              <a:rPr lang="en-US" altLang="zh-CN" sz="1200" dirty="0">
                <a:solidFill>
                  <a:prstClr val="black"/>
                </a:solidFill>
              </a:rPr>
              <a:t>(TU allocation will be zero at the beginning and will increase over time </a:t>
            </a:r>
            <a:r>
              <a:rPr lang="en-US" altLang="zh-CN" sz="1200" dirty="0">
                <a:solidFill>
                  <a:prstClr val="black"/>
                </a:solidFill>
                <a:sym typeface="Wingdings 3" panose="05040102010807070707" pitchFamily="18" charset="2"/>
              </a:rPr>
              <a:t>)</a:t>
            </a:r>
          </a:p>
          <a:p>
            <a:pPr marL="1560513" lvl="2" indent="-342900">
              <a:buFont typeface="+mj-lt"/>
              <a:buAutoNum type="arabicPeriod"/>
            </a:pPr>
            <a:r>
              <a:rPr lang="fr-FR" altLang="zh-CN" sz="1200" dirty="0">
                <a:sym typeface="Wingdings 3" panose="05040102010807070707" pitchFamily="18" charset="2"/>
              </a:rPr>
              <a:t>A</a:t>
            </a:r>
            <a:r>
              <a:rPr lang="en-US" altLang="zh-CN" sz="1200" dirty="0" err="1">
                <a:sym typeface="Wingdings 3" panose="05040102010807070707" pitchFamily="18" charset="2"/>
              </a:rPr>
              <a:t>ll</a:t>
            </a:r>
            <a:r>
              <a:rPr lang="en-US" altLang="zh-CN" sz="1200" dirty="0">
                <a:sym typeface="Wingdings 3" panose="05040102010807070707" pitchFamily="18" charset="2"/>
              </a:rPr>
              <a:t> remaining time is available for Rel-20 SIDs / WIDs</a:t>
            </a:r>
            <a:endParaRPr lang="en-US" altLang="zh-CN" sz="1200" dirty="0">
              <a:solidFill>
                <a:prstClr val="black"/>
              </a:solidFill>
              <a:sym typeface="Wingdings 3" panose="05040102010807070707" pitchFamily="18" charset="2"/>
            </a:endParaRPr>
          </a:p>
          <a:p>
            <a:pPr marL="342900" indent="-342900">
              <a:buFont typeface="+mj-lt"/>
              <a:buAutoNum type="arabicPeriod"/>
            </a:pPr>
            <a:r>
              <a:rPr lang="fr-FR" altLang="zh-CN" sz="1200" dirty="0">
                <a:solidFill>
                  <a:prstClr val="black"/>
                </a:solidFill>
                <a:sym typeface="Wingdings 3" panose="05040102010807070707" pitchFamily="18" charset="2"/>
              </a:rPr>
              <a:t>T</a:t>
            </a:r>
            <a:r>
              <a:rPr lang="en-US" altLang="zh-CN" sz="1200" dirty="0" err="1">
                <a:solidFill>
                  <a:prstClr val="black"/>
                </a:solidFill>
                <a:sym typeface="Wingdings 3" panose="05040102010807070707" pitchFamily="18" charset="2"/>
              </a:rPr>
              <a:t>otal</a:t>
            </a:r>
            <a:r>
              <a:rPr lang="en-US" altLang="zh-CN" sz="1200" dirty="0">
                <a:solidFill>
                  <a:prstClr val="black"/>
                </a:solidFill>
                <a:sym typeface="Wingdings 3" panose="05040102010807070707" pitchFamily="18" charset="2"/>
              </a:rPr>
              <a:t> TUs allocated to Rel-20 SIDs / WIDs = 80 TUs</a:t>
            </a:r>
          </a:p>
        </p:txBody>
      </p:sp>
      <p:graphicFrame>
        <p:nvGraphicFramePr>
          <p:cNvPr id="5" name="Table 4">
            <a:extLst>
              <a:ext uri="{FF2B5EF4-FFF2-40B4-BE49-F238E27FC236}">
                <a16:creationId xmlns:a16="http://schemas.microsoft.com/office/drawing/2014/main" id="{F53D18BB-B74E-44EF-B187-98A11EB89217}"/>
              </a:ext>
            </a:extLst>
          </p:cNvPr>
          <p:cNvGraphicFramePr>
            <a:graphicFrameLocks noGrp="1"/>
          </p:cNvGraphicFramePr>
          <p:nvPr>
            <p:extLst/>
          </p:nvPr>
        </p:nvGraphicFramePr>
        <p:xfrm>
          <a:off x="181410" y="2718483"/>
          <a:ext cx="11638718" cy="3931920"/>
        </p:xfrm>
        <a:graphic>
          <a:graphicData uri="http://schemas.openxmlformats.org/drawingml/2006/table">
            <a:tbl>
              <a:tblPr firstRow="1" bandRow="1">
                <a:tableStyleId>{5C22544A-7EE6-4342-B048-85BDC9FD1C3A}</a:tableStyleId>
              </a:tblPr>
              <a:tblGrid>
                <a:gridCol w="2677120">
                  <a:extLst>
                    <a:ext uri="{9D8B030D-6E8A-4147-A177-3AD203B41FA5}">
                      <a16:colId xmlns:a16="http://schemas.microsoft.com/office/drawing/2014/main" val="428783908"/>
                    </a:ext>
                  </a:extLst>
                </a:gridCol>
                <a:gridCol w="2265405">
                  <a:extLst>
                    <a:ext uri="{9D8B030D-6E8A-4147-A177-3AD203B41FA5}">
                      <a16:colId xmlns:a16="http://schemas.microsoft.com/office/drawing/2014/main" val="228380027"/>
                    </a:ext>
                  </a:extLst>
                </a:gridCol>
                <a:gridCol w="1795849">
                  <a:extLst>
                    <a:ext uri="{9D8B030D-6E8A-4147-A177-3AD203B41FA5}">
                      <a16:colId xmlns:a16="http://schemas.microsoft.com/office/drawing/2014/main" val="856762402"/>
                    </a:ext>
                  </a:extLst>
                </a:gridCol>
                <a:gridCol w="2042984">
                  <a:extLst>
                    <a:ext uri="{9D8B030D-6E8A-4147-A177-3AD203B41FA5}">
                      <a16:colId xmlns:a16="http://schemas.microsoft.com/office/drawing/2014/main" val="2063139119"/>
                    </a:ext>
                  </a:extLst>
                </a:gridCol>
                <a:gridCol w="1499286">
                  <a:extLst>
                    <a:ext uri="{9D8B030D-6E8A-4147-A177-3AD203B41FA5}">
                      <a16:colId xmlns:a16="http://schemas.microsoft.com/office/drawing/2014/main" val="899980716"/>
                    </a:ext>
                  </a:extLst>
                </a:gridCol>
                <a:gridCol w="1358074">
                  <a:extLst>
                    <a:ext uri="{9D8B030D-6E8A-4147-A177-3AD203B41FA5}">
                      <a16:colId xmlns:a16="http://schemas.microsoft.com/office/drawing/2014/main" val="446372523"/>
                    </a:ext>
                  </a:extLst>
                </a:gridCol>
              </a:tblGrid>
              <a:tr h="408134">
                <a:tc>
                  <a:txBody>
                    <a:bodyPr/>
                    <a:lstStyle/>
                    <a:p>
                      <a:endParaRPr lang="zh-CN" altLang="en-US" sz="1200" dirty="0">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altLang="zh-CN" sz="1200" dirty="0">
                          <a:latin typeface="+mn-lt"/>
                        </a:rPr>
                        <a:t>Maintenance+R18/R19</a:t>
                      </a:r>
                      <a:endParaRPr lang="zh-CN" altLang="en-US" sz="1200" dirty="0">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altLang="zh-CN" sz="1200" dirty="0">
                          <a:latin typeface="+mn-lt"/>
                        </a:rPr>
                        <a:t>R19</a:t>
                      </a:r>
                      <a:endParaRPr lang="zh-CN" altLang="en-US" sz="1200" dirty="0">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altLang="zh-CN" sz="1200" dirty="0">
                          <a:latin typeface="+mn-lt"/>
                        </a:rPr>
                        <a:t>R20</a:t>
                      </a:r>
                      <a:endParaRPr lang="zh-CN" altLang="en-US" sz="1200" dirty="0">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altLang="zh-CN" sz="1200" dirty="0">
                          <a:latin typeface="+mn-lt"/>
                        </a:rPr>
                        <a:t>R21 preparation</a:t>
                      </a:r>
                      <a:endParaRPr lang="zh-CN" altLang="en-US" sz="1200" dirty="0">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altLang="zh-CN" sz="1200" dirty="0">
                          <a:latin typeface="+mn-lt"/>
                        </a:rPr>
                        <a:t>Buffer </a:t>
                      </a:r>
                    </a:p>
                    <a:p>
                      <a:r>
                        <a:rPr lang="en-US" altLang="zh-CN" sz="1200" dirty="0">
                          <a:latin typeface="+mn-lt"/>
                        </a:rPr>
                        <a:t>(revision session)</a:t>
                      </a:r>
                      <a:endParaRPr lang="zh-CN" altLang="en-US" sz="1200" dirty="0">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955766534"/>
                  </a:ext>
                </a:extLst>
              </a:tr>
              <a:tr h="505362">
                <a:tc>
                  <a:txBody>
                    <a:bodyPr/>
                    <a:lstStyle/>
                    <a:p>
                      <a:r>
                        <a:rPr lang="en-US" altLang="zh-CN" sz="1200" b="1" dirty="0">
                          <a:latin typeface="+mn-lt"/>
                        </a:rPr>
                        <a:t>Jan.2025~Jun.2025: </a:t>
                      </a:r>
                    </a:p>
                    <a:p>
                      <a:r>
                        <a:rPr lang="en-US" altLang="zh-CN" sz="1200" b="1" dirty="0">
                          <a:latin typeface="+mn-lt"/>
                        </a:rPr>
                        <a:t>SA5#159~#161 (3 meetings) </a:t>
                      </a:r>
                    </a:p>
                    <a:p>
                      <a:r>
                        <a:rPr lang="en-US" altLang="zh-CN" sz="1200" b="1" dirty="0">
                          <a:solidFill>
                            <a:srgbClr val="FF0000"/>
                          </a:solidFill>
                          <a:latin typeface="+mn-lt"/>
                        </a:rPr>
                        <a:t>(CH prime stage-1 freeze)</a:t>
                      </a:r>
                      <a:endParaRPr lang="zh-CN" altLang="en-US" sz="1200" b="1" dirty="0">
                        <a:solidFill>
                          <a:srgbClr val="FF0000"/>
                        </a:solidFill>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altLang="zh-CN" sz="1200" dirty="0">
                          <a:latin typeface="+mn-lt"/>
                        </a:rPr>
                        <a:t>1.5 TU*3 meetings=</a:t>
                      </a:r>
                    </a:p>
                    <a:p>
                      <a:r>
                        <a:rPr lang="en-US" altLang="zh-CN" sz="1200" dirty="0">
                          <a:latin typeface="+mn-lt"/>
                        </a:rPr>
                        <a:t>4.5 TU (CRs)</a:t>
                      </a:r>
                      <a:endParaRPr lang="zh-CN" altLang="en-US" sz="1200" dirty="0">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r>
                        <a:rPr lang="en-US" altLang="zh-CN" sz="1200" dirty="0">
                          <a:latin typeface="+mn-lt"/>
                        </a:rPr>
                        <a:t>7.5 TU*3 meetings= 22.5 TU</a:t>
                      </a:r>
                      <a:endParaRPr lang="zh-CN" altLang="en-US" sz="1200" dirty="0">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r>
                        <a:rPr lang="en-US" altLang="zh-CN" sz="1200" dirty="0">
                          <a:latin typeface="+mn-lt"/>
                        </a:rPr>
                        <a:t>1 TU*3 meetings = 3 TU</a:t>
                      </a:r>
                      <a:endParaRPr lang="zh-CN" altLang="en-US" sz="1200" dirty="0">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r>
                        <a:rPr lang="en-US" altLang="zh-CN" sz="1200" dirty="0">
                          <a:latin typeface="+mn-lt"/>
                        </a:rPr>
                        <a:t>NA</a:t>
                      </a:r>
                      <a:endParaRPr lang="zh-CN" altLang="en-US" sz="1200" dirty="0">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marL="0" marR="0" lvl="0" indent="0" algn="l" defTabSz="1219170" rtl="0" eaLnBrk="1" fontAlgn="auto" latinLnBrk="0" hangingPunct="1">
                        <a:lnSpc>
                          <a:spcPct val="100000"/>
                        </a:lnSpc>
                        <a:spcBef>
                          <a:spcPts val="0"/>
                        </a:spcBef>
                        <a:spcAft>
                          <a:spcPts val="0"/>
                        </a:spcAft>
                        <a:buClrTx/>
                        <a:buSzTx/>
                        <a:buFontTx/>
                        <a:buNone/>
                        <a:tabLst/>
                        <a:defRPr/>
                      </a:pPr>
                      <a:r>
                        <a:rPr lang="en-US" altLang="zh-CN" sz="1200" dirty="0">
                          <a:latin typeface="+mn-lt"/>
                        </a:rPr>
                        <a:t>2 TU*3=6 TU</a:t>
                      </a:r>
                      <a:endParaRPr lang="zh-CN" altLang="en-US" sz="1200" dirty="0">
                        <a:latin typeface="+mn-lt"/>
                      </a:endParaRPr>
                    </a:p>
                    <a:p>
                      <a:endParaRPr lang="zh-CN" altLang="en-US" sz="1200" dirty="0">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342915488"/>
                  </a:ext>
                </a:extLst>
              </a:tr>
              <a:tr h="505362">
                <a:tc>
                  <a:txBody>
                    <a:bodyPr/>
                    <a:lstStyle/>
                    <a:p>
                      <a:r>
                        <a:rPr lang="en-US" altLang="zh-CN" sz="1200" b="1" dirty="0">
                          <a:latin typeface="+mn-lt"/>
                        </a:rPr>
                        <a:t>Jun.2025~Sep.2025: </a:t>
                      </a:r>
                    </a:p>
                    <a:p>
                      <a:r>
                        <a:rPr lang="en-US" altLang="zh-CN" sz="1200" b="1" dirty="0">
                          <a:latin typeface="+mn-lt"/>
                        </a:rPr>
                        <a:t>SA5#162 (1 meeting) </a:t>
                      </a:r>
                    </a:p>
                    <a:p>
                      <a:r>
                        <a:rPr lang="en-US" altLang="zh-CN" sz="1200" b="1" dirty="0">
                          <a:solidFill>
                            <a:srgbClr val="FF0000"/>
                          </a:solidFill>
                          <a:latin typeface="+mn-lt"/>
                        </a:rPr>
                        <a:t>(Last meeting for Rel-19)</a:t>
                      </a:r>
                      <a:endParaRPr lang="zh-CN" altLang="en-US" sz="1200" b="1" dirty="0">
                        <a:solidFill>
                          <a:srgbClr val="FF0000"/>
                        </a:solidFill>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altLang="zh-CN" sz="1200" dirty="0">
                          <a:latin typeface="+mn-lt"/>
                        </a:rPr>
                        <a:t>1.5 TU (CRs)</a:t>
                      </a:r>
                      <a:endParaRPr lang="zh-CN" altLang="en-US" sz="1200" dirty="0">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altLang="zh-CN" sz="1200" dirty="0">
                          <a:latin typeface="+mn-lt"/>
                        </a:rPr>
                        <a:t>6.5 TU</a:t>
                      </a:r>
                      <a:endParaRPr lang="zh-CN" altLang="en-US" sz="1200" dirty="0">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altLang="zh-CN" sz="1200" dirty="0">
                          <a:latin typeface="+mn-lt"/>
                        </a:rPr>
                        <a:t>2 TU</a:t>
                      </a:r>
                      <a:endParaRPr lang="zh-CN" altLang="en-US" sz="1200" dirty="0">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altLang="zh-CN" sz="1200" dirty="0">
                          <a:latin typeface="+mn-lt"/>
                        </a:rPr>
                        <a:t>NA</a:t>
                      </a:r>
                      <a:endParaRPr lang="zh-CN" altLang="en-US" sz="1200" dirty="0">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altLang="zh-CN" sz="1200" dirty="0">
                          <a:latin typeface="+mn-lt"/>
                        </a:rPr>
                        <a:t>2 TU</a:t>
                      </a:r>
                      <a:endParaRPr lang="zh-CN" altLang="en-US" sz="1200" dirty="0">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506143768"/>
                  </a:ext>
                </a:extLst>
              </a:tr>
              <a:tr h="505362">
                <a:tc>
                  <a:txBody>
                    <a:bodyPr/>
                    <a:lstStyle/>
                    <a:p>
                      <a:r>
                        <a:rPr lang="en-US" altLang="zh-CN" sz="1200" b="1" dirty="0">
                          <a:latin typeface="+mn-lt"/>
                        </a:rPr>
                        <a:t>Oct.2025~Dec.2025: </a:t>
                      </a:r>
                    </a:p>
                    <a:p>
                      <a:r>
                        <a:rPr lang="en-US" altLang="zh-CN" sz="1200" b="1" dirty="0">
                          <a:latin typeface="+mn-lt"/>
                        </a:rPr>
                        <a:t>SA5#163~#164 (2 meetings)</a:t>
                      </a:r>
                    </a:p>
                    <a:p>
                      <a:r>
                        <a:rPr lang="en-US" altLang="zh-CN" sz="1200" b="1" dirty="0">
                          <a:solidFill>
                            <a:srgbClr val="FF0000"/>
                          </a:solidFill>
                          <a:latin typeface="+mn-lt"/>
                        </a:rPr>
                        <a:t>(OAM support stage-1 freeze)</a:t>
                      </a:r>
                      <a:endParaRPr lang="zh-CN" altLang="en-US" sz="1200" b="1" dirty="0">
                        <a:solidFill>
                          <a:srgbClr val="FF0000"/>
                        </a:solidFill>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altLang="zh-CN" sz="1200" dirty="0">
                          <a:latin typeface="+mn-lt"/>
                        </a:rPr>
                        <a:t>1.5 TU*2 meetings=</a:t>
                      </a:r>
                    </a:p>
                    <a:p>
                      <a:r>
                        <a:rPr lang="en-US" altLang="zh-CN" sz="1200" dirty="0">
                          <a:latin typeface="+mn-lt"/>
                        </a:rPr>
                        <a:t>3 TU (CRs)</a:t>
                      </a:r>
                      <a:endParaRPr lang="zh-CN" altLang="en-US" sz="1200" dirty="0">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altLang="zh-CN" sz="1200" dirty="0">
                          <a:latin typeface="+mn-lt"/>
                        </a:rPr>
                        <a:t>NA</a:t>
                      </a:r>
                      <a:endParaRPr lang="zh-CN" altLang="en-US" sz="1200" dirty="0">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altLang="zh-CN" sz="1200" dirty="0">
                          <a:latin typeface="+mn-lt"/>
                        </a:rPr>
                        <a:t>8.5 TU*2 meetings = 17 TU</a:t>
                      </a:r>
                      <a:endParaRPr lang="zh-CN" altLang="en-US" sz="1200" dirty="0">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altLang="zh-CN" sz="1200" dirty="0">
                          <a:latin typeface="+mn-lt"/>
                        </a:rPr>
                        <a:t>NA</a:t>
                      </a:r>
                      <a:endParaRPr lang="zh-CN" altLang="en-US" sz="1200" dirty="0">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altLang="zh-CN" sz="1200" dirty="0">
                          <a:latin typeface="+mn-lt"/>
                        </a:rPr>
                        <a:t>2 TU*2=4 TU</a:t>
                      </a:r>
                      <a:endParaRPr lang="zh-CN" altLang="en-US" sz="1200" dirty="0">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7261855"/>
                  </a:ext>
                </a:extLst>
              </a:tr>
              <a:tr h="505362">
                <a:tc>
                  <a:txBody>
                    <a:bodyPr/>
                    <a:lstStyle/>
                    <a:p>
                      <a:r>
                        <a:rPr lang="en-US" altLang="zh-CN" sz="1200" b="1" dirty="0">
                          <a:latin typeface="+mn-lt"/>
                        </a:rPr>
                        <a:t>Jan.2026~Dec.2026: </a:t>
                      </a:r>
                    </a:p>
                    <a:p>
                      <a:r>
                        <a:rPr lang="en-US" altLang="zh-CN" sz="1200" b="1" dirty="0">
                          <a:latin typeface="+mn-lt"/>
                        </a:rPr>
                        <a:t>SA5#165~#169 (5 meetings)</a:t>
                      </a:r>
                    </a:p>
                    <a:p>
                      <a:r>
                        <a:rPr lang="en-US" altLang="zh-CN" sz="1200" b="1" dirty="0">
                          <a:solidFill>
                            <a:srgbClr val="FF0000"/>
                          </a:solidFill>
                          <a:latin typeface="+mn-lt"/>
                        </a:rPr>
                        <a:t>(Stage-2 freeze)</a:t>
                      </a:r>
                      <a:endParaRPr lang="zh-CN" altLang="en-US" sz="1200" b="1" dirty="0">
                        <a:solidFill>
                          <a:srgbClr val="FF0000"/>
                        </a:solidFill>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altLang="zh-CN" sz="1200" dirty="0">
                          <a:latin typeface="+mn-lt"/>
                        </a:rPr>
                        <a:t>1 TU*5 meetings=</a:t>
                      </a:r>
                    </a:p>
                    <a:p>
                      <a:r>
                        <a:rPr lang="en-US" altLang="zh-CN" sz="1200" dirty="0">
                          <a:latin typeface="+mn-lt"/>
                        </a:rPr>
                        <a:t>5 TU (CRs)</a:t>
                      </a:r>
                      <a:endParaRPr lang="zh-CN" altLang="en-US" sz="1200" dirty="0">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altLang="zh-CN" sz="1200" dirty="0">
                          <a:latin typeface="+mn-lt"/>
                        </a:rPr>
                        <a:t>NA</a:t>
                      </a:r>
                      <a:endParaRPr lang="zh-CN" altLang="en-US" sz="1200" dirty="0">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altLang="zh-CN" sz="1200" dirty="0">
                          <a:latin typeface="+mn-lt"/>
                        </a:rPr>
                        <a:t>9 TU*5 meetings = 45 TU</a:t>
                      </a:r>
                      <a:endParaRPr lang="zh-CN" altLang="en-US" sz="1200" dirty="0">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altLang="zh-CN" sz="1200" dirty="0">
                          <a:latin typeface="+mn-lt"/>
                        </a:rPr>
                        <a:t>NA</a:t>
                      </a:r>
                      <a:endParaRPr lang="zh-CN" altLang="en-US" sz="1200" dirty="0">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altLang="zh-CN" sz="1200" dirty="0">
                          <a:latin typeface="+mn-lt"/>
                        </a:rPr>
                        <a:t>2 TU*5=10 TU</a:t>
                      </a:r>
                      <a:endParaRPr lang="zh-CN" altLang="en-US" sz="1200" dirty="0">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394380624"/>
                  </a:ext>
                </a:extLst>
              </a:tr>
              <a:tr h="505362">
                <a:tc>
                  <a:txBody>
                    <a:bodyPr/>
                    <a:lstStyle/>
                    <a:p>
                      <a:r>
                        <a:rPr lang="en-US" altLang="zh-CN" sz="1200" b="1" dirty="0">
                          <a:latin typeface="+mn-lt"/>
                        </a:rPr>
                        <a:t>Jan. 2027~Mar.2027:</a:t>
                      </a:r>
                    </a:p>
                    <a:p>
                      <a:r>
                        <a:rPr lang="en-US" altLang="zh-CN" sz="1200" b="1" dirty="0">
                          <a:latin typeface="+mn-lt"/>
                        </a:rPr>
                        <a:t>SA5#170~#171 (2 meetings)</a:t>
                      </a:r>
                    </a:p>
                    <a:p>
                      <a:r>
                        <a:rPr lang="en-US" altLang="zh-CN" sz="1200" b="1" dirty="0">
                          <a:solidFill>
                            <a:srgbClr val="FF0000"/>
                          </a:solidFill>
                          <a:latin typeface="+mn-lt"/>
                        </a:rPr>
                        <a:t>(stage-3 freeze)</a:t>
                      </a:r>
                      <a:endParaRPr lang="zh-CN" altLang="en-US" sz="1200" b="1" dirty="0">
                        <a:solidFill>
                          <a:srgbClr val="FF0000"/>
                        </a:solidFill>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altLang="zh-CN" sz="1200" dirty="0">
                          <a:latin typeface="+mn-lt"/>
                        </a:rPr>
                        <a:t>1 TU*2 meetings = 2 TU (CRs)</a:t>
                      </a:r>
                      <a:endParaRPr lang="zh-CN" altLang="en-US" sz="1200" dirty="0">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altLang="zh-CN" sz="1200" dirty="0">
                          <a:latin typeface="+mn-lt"/>
                        </a:rPr>
                        <a:t>NA</a:t>
                      </a:r>
                      <a:endParaRPr lang="zh-CN" altLang="en-US" sz="1200" dirty="0">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1219170" rtl="0" eaLnBrk="1" fontAlgn="auto" latinLnBrk="0" hangingPunct="1">
                        <a:lnSpc>
                          <a:spcPct val="100000"/>
                        </a:lnSpc>
                        <a:spcBef>
                          <a:spcPts val="0"/>
                        </a:spcBef>
                        <a:spcAft>
                          <a:spcPts val="0"/>
                        </a:spcAft>
                        <a:buClrTx/>
                        <a:buSzTx/>
                        <a:buFontTx/>
                        <a:buNone/>
                        <a:tabLst/>
                        <a:defRPr/>
                      </a:pPr>
                      <a:r>
                        <a:rPr lang="en-US" altLang="zh-CN" sz="1200" dirty="0">
                          <a:latin typeface="+mn-lt"/>
                        </a:rPr>
                        <a:t> 8 TU*2 meetings = 16 TU</a:t>
                      </a:r>
                      <a:endParaRPr lang="zh-CN" altLang="en-US" sz="1200" dirty="0">
                        <a:latin typeface="+mn-lt"/>
                      </a:endParaRPr>
                    </a:p>
                    <a:p>
                      <a:endParaRPr lang="zh-CN" altLang="en-US" sz="1200" dirty="0">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1219170" rtl="0" eaLnBrk="1" fontAlgn="auto" latinLnBrk="0" hangingPunct="1">
                        <a:lnSpc>
                          <a:spcPct val="100000"/>
                        </a:lnSpc>
                        <a:spcBef>
                          <a:spcPts val="0"/>
                        </a:spcBef>
                        <a:spcAft>
                          <a:spcPts val="0"/>
                        </a:spcAft>
                        <a:buClrTx/>
                        <a:buSzTx/>
                        <a:buFontTx/>
                        <a:buNone/>
                        <a:tabLst/>
                        <a:defRPr/>
                      </a:pPr>
                      <a:r>
                        <a:rPr lang="en-US" altLang="zh-CN" sz="1200" dirty="0">
                          <a:latin typeface="+mn-lt"/>
                        </a:rPr>
                        <a:t>1 TU*2 meetings = 2 TU</a:t>
                      </a:r>
                      <a:endParaRPr lang="zh-CN" altLang="en-US" sz="1200" dirty="0">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altLang="zh-CN" sz="1200" dirty="0">
                          <a:latin typeface="+mn-lt"/>
                        </a:rPr>
                        <a:t>2 TU*2=4 TU</a:t>
                      </a:r>
                      <a:endParaRPr lang="zh-CN" altLang="en-US" sz="1200" dirty="0">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91516993"/>
                  </a:ext>
                </a:extLst>
              </a:tr>
              <a:tr h="233219">
                <a:tc>
                  <a:txBody>
                    <a:bodyPr/>
                    <a:lstStyle/>
                    <a:p>
                      <a:r>
                        <a:rPr lang="en-US" altLang="zh-CN" sz="1200" b="1" dirty="0">
                          <a:latin typeface="+mn-lt"/>
                        </a:rPr>
                        <a:t>Total=120 TU</a:t>
                      </a:r>
                      <a:endParaRPr lang="zh-CN" altLang="en-US" sz="1200" b="1" dirty="0">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altLang="zh-CN" sz="1200" dirty="0">
                          <a:latin typeface="+mn-lt"/>
                        </a:rPr>
                        <a:t> 11.5 TU</a:t>
                      </a:r>
                      <a:endParaRPr lang="zh-CN" altLang="en-US" sz="1200" dirty="0">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altLang="zh-CN" sz="1200" dirty="0">
                          <a:latin typeface="+mn-lt"/>
                        </a:rPr>
                        <a:t>6.5 TU</a:t>
                      </a:r>
                      <a:endParaRPr lang="zh-CN" altLang="en-US" sz="1200" dirty="0">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altLang="zh-CN" sz="1200" dirty="0">
                          <a:latin typeface="+mn-lt"/>
                        </a:rPr>
                        <a:t>80 TU</a:t>
                      </a:r>
                      <a:endParaRPr lang="zh-CN" altLang="en-US" sz="1200" dirty="0">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altLang="zh-CN" sz="1200" dirty="0">
                          <a:latin typeface="+mn-lt"/>
                        </a:rPr>
                        <a:t>2 TU</a:t>
                      </a:r>
                      <a:endParaRPr lang="zh-CN" altLang="en-US" sz="1200" dirty="0">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altLang="zh-CN" sz="1200" dirty="0">
                          <a:latin typeface="+mn-lt"/>
                        </a:rPr>
                        <a:t>20 TU</a:t>
                      </a:r>
                      <a:endParaRPr lang="zh-CN" altLang="en-US" sz="1200" dirty="0">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774169429"/>
                  </a:ext>
                </a:extLst>
              </a:tr>
            </a:tbl>
          </a:graphicData>
        </a:graphic>
      </p:graphicFrame>
      <p:sp>
        <p:nvSpPr>
          <p:cNvPr id="6" name="TextBox 5">
            <a:extLst>
              <a:ext uri="{FF2B5EF4-FFF2-40B4-BE49-F238E27FC236}">
                <a16:creationId xmlns:a16="http://schemas.microsoft.com/office/drawing/2014/main" id="{3B727874-8208-4F1C-B54F-16CCDBD00F3C}"/>
              </a:ext>
            </a:extLst>
          </p:cNvPr>
          <p:cNvSpPr txBox="1"/>
          <p:nvPr/>
        </p:nvSpPr>
        <p:spPr>
          <a:xfrm rot="21008097">
            <a:off x="9432915" y="1655532"/>
            <a:ext cx="1868788" cy="600164"/>
          </a:xfrm>
          <a:prstGeom prst="rect">
            <a:avLst/>
          </a:prstGeom>
          <a:solidFill>
            <a:srgbClr val="FFFF00"/>
          </a:solidFill>
        </p:spPr>
        <p:txBody>
          <a:bodyPr wrap="square" rtlCol="0">
            <a:spAutoFit/>
          </a:bodyPr>
          <a:lstStyle>
            <a:defPPr>
              <a:defRPr lang="zh-CN"/>
            </a:defPPr>
            <a:lvl1pPr>
              <a:defRPr sz="1100" b="1">
                <a:latin typeface="Calibri" panose="020F0502020204030204" pitchFamily="34" charset="0"/>
                <a:cs typeface="Calibri" panose="020F0502020204030204" pitchFamily="34" charset="0"/>
              </a:defRPr>
            </a:lvl1pPr>
          </a:lstStyle>
          <a:p>
            <a:r>
              <a:rPr lang="en-US" altLang="zh-CN" dirty="0">
                <a:solidFill>
                  <a:srgbClr val="FF0000"/>
                </a:solidFill>
              </a:rPr>
              <a:t>This TU planning is for option1, to be updated according to agreement</a:t>
            </a:r>
            <a:endParaRPr lang="zh-CN" altLang="en-US" dirty="0">
              <a:solidFill>
                <a:srgbClr val="FF0000"/>
              </a:solidFill>
              <a:highlight>
                <a:srgbClr val="00FFFF"/>
              </a:highlight>
            </a:endParaRPr>
          </a:p>
        </p:txBody>
      </p:sp>
    </p:spTree>
    <p:extLst>
      <p:ext uri="{BB962C8B-B14F-4D97-AF65-F5344CB8AC3E}">
        <p14:creationId xmlns:p14="http://schemas.microsoft.com/office/powerpoint/2010/main" val="861698513"/>
      </p:ext>
    </p:extLst>
  </p:cSld>
  <p:clrMapOvr>
    <a:masterClrMapping/>
  </p:clrMapOvr>
  <p:transition spd="slow"/>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9" name="Title 1">
            <a:extLst>
              <a:ext uri="{FF2B5EF4-FFF2-40B4-BE49-F238E27FC236}">
                <a16:creationId xmlns:a16="http://schemas.microsoft.com/office/drawing/2014/main" id="{3F726E78-33E8-4593-B0E0-11EEA03D6378}"/>
              </a:ext>
            </a:extLst>
          </p:cNvPr>
          <p:cNvSpPr>
            <a:spLocks noGrp="1"/>
          </p:cNvSpPr>
          <p:nvPr>
            <p:ph type="title"/>
          </p:nvPr>
        </p:nvSpPr>
        <p:spPr>
          <a:xfrm>
            <a:off x="1985976" y="74073"/>
            <a:ext cx="7737447" cy="883508"/>
          </a:xfrm>
        </p:spPr>
        <p:txBody>
          <a:bodyPr/>
          <a:lstStyle/>
          <a:p>
            <a:pPr eaLnBrk="1" hangingPunct="1"/>
            <a:r>
              <a:rPr lang="en-US" altLang="de-DE" b="1" dirty="0"/>
              <a:t>Overview of SA5 Rel-19 collaboration</a:t>
            </a:r>
            <a:endParaRPr lang="de-DE" altLang="de-DE" b="1" dirty="0"/>
          </a:p>
        </p:txBody>
      </p:sp>
      <p:pic>
        <p:nvPicPr>
          <p:cNvPr id="3" name="Picture 2">
            <a:extLst>
              <a:ext uri="{FF2B5EF4-FFF2-40B4-BE49-F238E27FC236}">
                <a16:creationId xmlns:a16="http://schemas.microsoft.com/office/drawing/2014/main" id="{FCAF1710-A30D-43B2-867B-F09010CC9A37}"/>
              </a:ext>
            </a:extLst>
          </p:cNvPr>
          <p:cNvPicPr>
            <a:picLocks noChangeAspect="1"/>
          </p:cNvPicPr>
          <p:nvPr/>
        </p:nvPicPr>
        <p:blipFill>
          <a:blip r:embed="rId2"/>
          <a:stretch>
            <a:fillRect/>
          </a:stretch>
        </p:blipFill>
        <p:spPr>
          <a:xfrm>
            <a:off x="1406413" y="1270407"/>
            <a:ext cx="9281465" cy="4724702"/>
          </a:xfrm>
          <a:prstGeom prst="rect">
            <a:avLst/>
          </a:prstGeom>
        </p:spPr>
      </p:pic>
    </p:spTree>
    <p:extLst>
      <p:ext uri="{BB962C8B-B14F-4D97-AF65-F5344CB8AC3E}">
        <p14:creationId xmlns:p14="http://schemas.microsoft.com/office/powerpoint/2010/main" val="921232240"/>
      </p:ext>
    </p:extLst>
  </p:cSld>
  <p:clrMapOvr>
    <a:masterClrMapping/>
  </p:clrMapOvr>
  <p:transition spd="slow"/>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a:xfrm>
            <a:off x="2018269" y="228600"/>
            <a:ext cx="7737447" cy="883508"/>
          </a:xfrm>
        </p:spPr>
        <p:txBody>
          <a:bodyPr/>
          <a:lstStyle/>
          <a:p>
            <a:pPr eaLnBrk="1" hangingPunct="1"/>
            <a:r>
              <a:rPr lang="de-DE" altLang="de-DE" b="1" dirty="0"/>
              <a:t>Scope of SA5 Rel-20 5</a:t>
            </a:r>
            <a:r>
              <a:rPr lang="en-US" altLang="zh-CN" b="1" dirty="0"/>
              <a:t>GA management</a:t>
            </a:r>
            <a:endParaRPr lang="de-DE" altLang="de-DE" b="1" dirty="0"/>
          </a:p>
        </p:txBody>
      </p:sp>
      <p:sp>
        <p:nvSpPr>
          <p:cNvPr id="6147" name="Content Placeholder 2"/>
          <p:cNvSpPr>
            <a:spLocks noGrp="1"/>
          </p:cNvSpPr>
          <p:nvPr>
            <p:ph idx="1"/>
          </p:nvPr>
        </p:nvSpPr>
        <p:spPr>
          <a:xfrm>
            <a:off x="959814" y="1467341"/>
            <a:ext cx="9539416" cy="2424722"/>
          </a:xfrm>
        </p:spPr>
        <p:txBody>
          <a:bodyPr/>
          <a:lstStyle/>
          <a:p>
            <a:r>
              <a:rPr lang="en-US" altLang="zh-CN" dirty="0"/>
              <a:t>SA5 Rel-20 5GA management work includes four aspects</a:t>
            </a:r>
          </a:p>
          <a:p>
            <a:pPr marL="836631" indent="-303213">
              <a:buBlip>
                <a:blip r:embed="rId2"/>
              </a:buBlip>
            </a:pPr>
            <a:r>
              <a:rPr lang="en-US" altLang="zh-CN" sz="2400" dirty="0">
                <a:ea typeface="+mn-ea"/>
                <a:cs typeface="Arial" panose="020B0604020202020204" pitchFamily="34" charset="0"/>
              </a:rPr>
              <a:t>OAM prime features</a:t>
            </a:r>
          </a:p>
          <a:p>
            <a:pPr marL="836631" indent="-303213">
              <a:buBlip>
                <a:blip r:embed="rId2"/>
              </a:buBlip>
            </a:pPr>
            <a:r>
              <a:rPr lang="en-US" altLang="zh-CN" sz="2400" dirty="0">
                <a:ea typeface="+mn-ea"/>
                <a:cs typeface="Arial" panose="020B0604020202020204" pitchFamily="34" charset="0"/>
              </a:rPr>
              <a:t>OAM support to network features</a:t>
            </a:r>
          </a:p>
          <a:p>
            <a:pPr marL="836631" indent="-303213">
              <a:buBlip>
                <a:blip r:embed="rId2"/>
              </a:buBlip>
            </a:pPr>
            <a:r>
              <a:rPr lang="en-US" altLang="zh-CN" sz="2400" dirty="0">
                <a:ea typeface="+mn-ea"/>
                <a:cs typeface="Arial" panose="020B0604020202020204" pitchFamily="34" charset="0"/>
              </a:rPr>
              <a:t>CH prime features</a:t>
            </a:r>
          </a:p>
          <a:p>
            <a:pPr marL="836631" indent="-303213">
              <a:buBlip>
                <a:blip r:embed="rId2"/>
              </a:buBlip>
            </a:pPr>
            <a:r>
              <a:rPr lang="en-US" altLang="zh-CN" sz="2400" dirty="0">
                <a:ea typeface="+mn-ea"/>
                <a:cs typeface="Arial" panose="020B0604020202020204" pitchFamily="34" charset="0"/>
              </a:rPr>
              <a:t>CH support to network features</a:t>
            </a:r>
            <a:endParaRPr lang="en-GB" altLang="zh-CN" sz="2400" dirty="0">
              <a:ea typeface="+mn-ea"/>
              <a:cs typeface="Arial" panose="020B0604020202020204" pitchFamily="34" charset="0"/>
            </a:endParaRPr>
          </a:p>
          <a:p>
            <a:pPr marL="0" indent="0">
              <a:buNone/>
            </a:pPr>
            <a:endParaRPr lang="en-US" sz="1600" dirty="0">
              <a:solidFill>
                <a:srgbClr val="374151"/>
              </a:solidFill>
            </a:endParaRPr>
          </a:p>
        </p:txBody>
      </p:sp>
      <p:pic>
        <p:nvPicPr>
          <p:cNvPr id="2" name="Picture 1" descr="A logo with a green and black design&#10;&#10;Description automatically generated">
            <a:extLst>
              <a:ext uri="{FF2B5EF4-FFF2-40B4-BE49-F238E27FC236}">
                <a16:creationId xmlns:a16="http://schemas.microsoft.com/office/drawing/2014/main" id="{BDEA4634-CBFE-A9D3-E3C7-1346037050D9}"/>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86381" y="270252"/>
            <a:ext cx="1366170" cy="850994"/>
          </a:xfrm>
          <a:prstGeom prst="rect">
            <a:avLst/>
          </a:prstGeom>
        </p:spPr>
      </p:pic>
      <p:sp>
        <p:nvSpPr>
          <p:cNvPr id="5" name="Rectangle 4">
            <a:extLst>
              <a:ext uri="{FF2B5EF4-FFF2-40B4-BE49-F238E27FC236}">
                <a16:creationId xmlns:a16="http://schemas.microsoft.com/office/drawing/2014/main" id="{2711C59B-BCB9-488F-9B1D-9794A7579375}"/>
              </a:ext>
            </a:extLst>
          </p:cNvPr>
          <p:cNvSpPr/>
          <p:nvPr/>
        </p:nvSpPr>
        <p:spPr>
          <a:xfrm>
            <a:off x="1195753" y="5178360"/>
            <a:ext cx="4615366" cy="830997"/>
          </a:xfrm>
          <a:prstGeom prst="rect">
            <a:avLst/>
          </a:prstGeom>
        </p:spPr>
        <p:txBody>
          <a:bodyPr wrap="none">
            <a:spAutoFit/>
          </a:bodyPr>
          <a:lstStyle/>
          <a:p>
            <a:r>
              <a:rPr lang="en-US" altLang="zh-CN" sz="1200" b="1" kern="0" dirty="0">
                <a:solidFill>
                  <a:prstClr val="black"/>
                </a:solidFill>
                <a:latin typeface="+mn-lt"/>
                <a:cs typeface="+mn-cs"/>
              </a:rPr>
              <a:t>Note: </a:t>
            </a:r>
          </a:p>
          <a:p>
            <a:r>
              <a:rPr lang="en-US" altLang="zh-CN" sz="1200" kern="0" dirty="0">
                <a:solidFill>
                  <a:prstClr val="black"/>
                </a:solidFill>
                <a:latin typeface="+mn-lt"/>
                <a:cs typeface="+mn-cs"/>
              </a:rPr>
              <a:t>1. SA5 management includes management, orchestration and charging</a:t>
            </a:r>
          </a:p>
          <a:p>
            <a:r>
              <a:rPr lang="en-US" altLang="zh-CN" sz="1200" dirty="0">
                <a:latin typeface="+mn-lt"/>
              </a:rPr>
              <a:t>2. OAM represents management and orchestration</a:t>
            </a:r>
          </a:p>
          <a:p>
            <a:r>
              <a:rPr lang="en-US" altLang="zh-CN" sz="1200" dirty="0">
                <a:latin typeface="+mn-lt"/>
              </a:rPr>
              <a:t>3. CH represents charging management</a:t>
            </a:r>
            <a:endParaRPr lang="zh-CN" altLang="en-US" sz="1200" dirty="0">
              <a:latin typeface="+mn-lt"/>
            </a:endParaRPr>
          </a:p>
        </p:txBody>
      </p:sp>
    </p:spTree>
    <p:extLst>
      <p:ext uri="{BB962C8B-B14F-4D97-AF65-F5344CB8AC3E}">
        <p14:creationId xmlns:p14="http://schemas.microsoft.com/office/powerpoint/2010/main" val="12559885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CD1A916A-E9C0-499B-9996-D5C8CD27BE4C}"/>
              </a:ext>
            </a:extLst>
          </p:cNvPr>
          <p:cNvSpPr>
            <a:spLocks noGrp="1"/>
          </p:cNvSpPr>
          <p:nvPr>
            <p:ph type="title"/>
          </p:nvPr>
        </p:nvSpPr>
        <p:spPr>
          <a:xfrm>
            <a:off x="2018269" y="228600"/>
            <a:ext cx="7737447" cy="883508"/>
          </a:xfrm>
        </p:spPr>
        <p:txBody>
          <a:bodyPr/>
          <a:lstStyle/>
          <a:p>
            <a:pPr eaLnBrk="1" hangingPunct="1"/>
            <a:r>
              <a:rPr lang="en-US" altLang="de-DE" b="1" dirty="0"/>
              <a:t>Related 5GA information in other WGs</a:t>
            </a:r>
            <a:endParaRPr lang="de-DE" altLang="de-DE" b="1" dirty="0"/>
          </a:p>
        </p:txBody>
      </p:sp>
      <p:sp>
        <p:nvSpPr>
          <p:cNvPr id="5" name="Content Placeholder 2">
            <a:extLst>
              <a:ext uri="{FF2B5EF4-FFF2-40B4-BE49-F238E27FC236}">
                <a16:creationId xmlns:a16="http://schemas.microsoft.com/office/drawing/2014/main" id="{F2418F8D-C12B-4F9F-B685-36D77F4B1540}"/>
              </a:ext>
            </a:extLst>
          </p:cNvPr>
          <p:cNvSpPr>
            <a:spLocks noGrp="1"/>
          </p:cNvSpPr>
          <p:nvPr>
            <p:ph idx="1"/>
          </p:nvPr>
        </p:nvSpPr>
        <p:spPr>
          <a:xfrm>
            <a:off x="959813" y="1467340"/>
            <a:ext cx="10251525" cy="4178085"/>
          </a:xfrm>
        </p:spPr>
        <p:txBody>
          <a:bodyPr/>
          <a:lstStyle/>
          <a:p>
            <a:pPr lvl="0"/>
            <a:r>
              <a:rPr lang="en-US" altLang="zh-CN" sz="1800" b="1" dirty="0"/>
              <a:t>5G-Adv in Rel-20 Workshop </a:t>
            </a:r>
            <a:r>
              <a:rPr lang="en-US" altLang="zh-CN" sz="1800" u="sng" dirty="0"/>
              <a:t>(details in SA#107 meeting report section 22/ SP-241911 Status report of TSG RAN#106 slide 18) </a:t>
            </a:r>
            <a:r>
              <a:rPr lang="en-US" altLang="zh-CN" sz="1800" dirty="0"/>
              <a:t>Suggest SA5 to take SA </a:t>
            </a:r>
            <a:r>
              <a:rPr lang="en-US" altLang="zh-CN" sz="1800" dirty="0" err="1"/>
              <a:t>tdocs</a:t>
            </a:r>
            <a:r>
              <a:rPr lang="en-US" altLang="zh-CN" sz="1800" dirty="0"/>
              <a:t> (SP-241879/1972/1989) and RAN </a:t>
            </a:r>
            <a:r>
              <a:rPr lang="en-US" altLang="zh-CN" sz="1800" dirty="0" err="1"/>
              <a:t>tdoc</a:t>
            </a:r>
            <a:r>
              <a:rPr lang="en-US" altLang="zh-CN" sz="1800" dirty="0"/>
              <a:t> (RP-243292) inputs into consideration for 5G-Adv management features preparation</a:t>
            </a:r>
          </a:p>
          <a:p>
            <a:pPr lvl="0"/>
            <a:endParaRPr lang="zh-CN" altLang="zh-CN" sz="1800" dirty="0"/>
          </a:p>
          <a:p>
            <a:pPr lvl="1"/>
            <a:r>
              <a:rPr lang="en-US" altLang="zh-CN" sz="1800" dirty="0"/>
              <a:t>SP-241738 (OTHER) SA Rel-20 5G-Advanced Content Definition Process (Source: TSG SA Chair) (endorsed)</a:t>
            </a:r>
            <a:endParaRPr lang="zh-CN" altLang="zh-CN" sz="1800" dirty="0"/>
          </a:p>
          <a:p>
            <a:pPr lvl="1"/>
            <a:r>
              <a:rPr lang="en-US" altLang="zh-CN" sz="1800" dirty="0"/>
              <a:t>SP-241879 (REPORT) SA WG1's Stage 1 presentation on Rel-20 5G Advanced (Source: SA WG1 Chair)</a:t>
            </a:r>
            <a:endParaRPr lang="zh-CN" altLang="zh-CN" sz="1800" dirty="0"/>
          </a:p>
          <a:p>
            <a:pPr lvl="1"/>
            <a:r>
              <a:rPr lang="en-US" altLang="zh-CN" sz="1800" dirty="0"/>
              <a:t>SP-241972 (OTHER) Consolidated list of Rel-20 5GA topics (Source: TSG SA Chair) (noted) </a:t>
            </a:r>
            <a:endParaRPr lang="zh-CN" altLang="zh-CN" sz="1800" dirty="0"/>
          </a:p>
          <a:p>
            <a:pPr lvl="1"/>
            <a:r>
              <a:rPr lang="en-US" altLang="zh-CN" sz="1800" dirty="0"/>
              <a:t>SP-241907 (OTHER) SA WG Rel-20 5G-A capacity consolidated information (Source: TSG SA Vice Chair) (endorsed)</a:t>
            </a:r>
            <a:endParaRPr lang="zh-CN" altLang="zh-CN" sz="1800" dirty="0"/>
          </a:p>
          <a:p>
            <a:pPr lvl="1"/>
            <a:r>
              <a:rPr lang="en-US" altLang="zh-CN" sz="1800" dirty="0"/>
              <a:t>SP-241989 (OTHER) Core and Miscellaneous Rel-20 items. (Source: TSG SA Chair) (endorsed) </a:t>
            </a:r>
            <a:endParaRPr lang="zh-CN" altLang="zh-CN" sz="1800" dirty="0"/>
          </a:p>
          <a:p>
            <a:pPr lvl="1"/>
            <a:r>
              <a:rPr lang="en-US" altLang="zh-CN" sz="1800" dirty="0"/>
              <a:t>RP-243292 RAN Chair’s Summary of 5G-Advanced in Rel-20(endorsed)</a:t>
            </a:r>
            <a:endParaRPr lang="zh-CN" altLang="zh-CN" sz="1800" dirty="0"/>
          </a:p>
          <a:p>
            <a:pPr marL="0" indent="0">
              <a:buNone/>
            </a:pPr>
            <a:endParaRPr lang="en-US" sz="1100" dirty="0">
              <a:solidFill>
                <a:srgbClr val="374151"/>
              </a:solidFill>
            </a:endParaRPr>
          </a:p>
        </p:txBody>
      </p:sp>
      <p:pic>
        <p:nvPicPr>
          <p:cNvPr id="6" name="Picture 5" descr="A logo with a green and black design&#10;&#10;Description automatically generated">
            <a:extLst>
              <a:ext uri="{FF2B5EF4-FFF2-40B4-BE49-F238E27FC236}">
                <a16:creationId xmlns:a16="http://schemas.microsoft.com/office/drawing/2014/main" id="{844AB9AF-5182-4DA9-906B-55974677F174}"/>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86381" y="270252"/>
            <a:ext cx="1366170" cy="850994"/>
          </a:xfrm>
          <a:prstGeom prst="rect">
            <a:avLst/>
          </a:prstGeom>
        </p:spPr>
      </p:pic>
    </p:spTree>
    <p:extLst>
      <p:ext uri="{BB962C8B-B14F-4D97-AF65-F5344CB8AC3E}">
        <p14:creationId xmlns:p14="http://schemas.microsoft.com/office/powerpoint/2010/main" val="1211468936"/>
      </p:ext>
    </p:extLst>
  </p:cSld>
  <p:clrMapOvr>
    <a:masterClrMapping/>
  </p:clrMapOvr>
  <p:transition spd="slow"/>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1FB6C559-893C-42D5-A113-F0E30115FA2F}"/>
              </a:ext>
            </a:extLst>
          </p:cNvPr>
          <p:cNvSpPr>
            <a:spLocks noGrp="1"/>
          </p:cNvSpPr>
          <p:nvPr>
            <p:ph type="title"/>
          </p:nvPr>
        </p:nvSpPr>
        <p:spPr>
          <a:xfrm>
            <a:off x="2018269" y="228600"/>
            <a:ext cx="7737447" cy="883508"/>
          </a:xfrm>
        </p:spPr>
        <p:txBody>
          <a:bodyPr/>
          <a:lstStyle/>
          <a:p>
            <a:pPr eaLnBrk="1" hangingPunct="1"/>
            <a:r>
              <a:rPr lang="de-DE" altLang="de-DE" b="1" dirty="0"/>
              <a:t>SA5 Rel-20 5GA Content Definition steps</a:t>
            </a:r>
          </a:p>
        </p:txBody>
      </p:sp>
      <p:sp>
        <p:nvSpPr>
          <p:cNvPr id="5" name="Content Placeholder 2">
            <a:extLst>
              <a:ext uri="{FF2B5EF4-FFF2-40B4-BE49-F238E27FC236}">
                <a16:creationId xmlns:a16="http://schemas.microsoft.com/office/drawing/2014/main" id="{23956C52-E358-4F0F-A5CC-AB6E52CA1924}"/>
              </a:ext>
            </a:extLst>
          </p:cNvPr>
          <p:cNvSpPr>
            <a:spLocks noGrp="1"/>
          </p:cNvSpPr>
          <p:nvPr>
            <p:ph idx="1"/>
          </p:nvPr>
        </p:nvSpPr>
        <p:spPr>
          <a:xfrm>
            <a:off x="1037968" y="1443894"/>
            <a:ext cx="9539416" cy="4777155"/>
          </a:xfrm>
        </p:spPr>
        <p:txBody>
          <a:bodyPr/>
          <a:lstStyle/>
          <a:p>
            <a:pPr marL="0" indent="0">
              <a:buNone/>
            </a:pPr>
            <a:r>
              <a:rPr lang="en-US" sz="1400" b="1" dirty="0">
                <a:solidFill>
                  <a:srgbClr val="374151"/>
                </a:solidFill>
                <a:latin typeface="Söhne"/>
              </a:rPr>
              <a:t>Following SA content definition steps in SP-241738 with bullet 1/2 adjusted for SA5: </a:t>
            </a:r>
          </a:p>
          <a:p>
            <a:pPr algn="l">
              <a:buFont typeface="+mj-lt"/>
              <a:buAutoNum type="arabicPeriod"/>
            </a:pPr>
            <a:r>
              <a:rPr lang="en-US" sz="1400" b="1" dirty="0">
                <a:solidFill>
                  <a:srgbClr val="374151"/>
                </a:solidFill>
                <a:latin typeface="Söhne"/>
              </a:rPr>
              <a:t>Discussion and Guidance for Rel-20 5GA Scope</a:t>
            </a:r>
            <a:r>
              <a:rPr lang="en-US" sz="1400" dirty="0">
                <a:solidFill>
                  <a:srgbClr val="374151"/>
                </a:solidFill>
                <a:latin typeface="Söhne"/>
              </a:rPr>
              <a:t>: The content proposals for SA5 Rel-20 5GA </a:t>
            </a:r>
            <a:r>
              <a:rPr lang="en-US" sz="1400" dirty="0">
                <a:solidFill>
                  <a:srgbClr val="0000FF"/>
                </a:solidFill>
                <a:latin typeface="Söhne"/>
              </a:rPr>
              <a:t>will be discussed during the SA5 Rel-20 5GA Workshop in January and February. </a:t>
            </a:r>
          </a:p>
          <a:p>
            <a:pPr lvl="1"/>
            <a:r>
              <a:rPr lang="en-US" sz="1100" dirty="0">
                <a:solidFill>
                  <a:srgbClr val="0000FF"/>
                </a:solidFill>
                <a:latin typeface="Söhne"/>
              </a:rPr>
              <a:t>The potential topics will include a list of </a:t>
            </a:r>
            <a:r>
              <a:rPr lang="en-US" sz="1100" b="1" dirty="0">
                <a:solidFill>
                  <a:srgbClr val="0000FF"/>
                </a:solidFill>
                <a:latin typeface="Söhne"/>
              </a:rPr>
              <a:t>prime</a:t>
            </a:r>
            <a:r>
              <a:rPr lang="en-US" sz="1100" dirty="0">
                <a:solidFill>
                  <a:srgbClr val="0000FF"/>
                </a:solidFill>
                <a:latin typeface="Söhne"/>
              </a:rPr>
              <a:t> and </a:t>
            </a:r>
            <a:r>
              <a:rPr lang="en-US" sz="1100" b="1" dirty="0">
                <a:solidFill>
                  <a:srgbClr val="0000FF"/>
                </a:solidFill>
                <a:latin typeface="Söhne"/>
              </a:rPr>
              <a:t>supporting </a:t>
            </a:r>
            <a:r>
              <a:rPr lang="en-US" sz="1100" dirty="0">
                <a:solidFill>
                  <a:srgbClr val="0000FF"/>
                </a:solidFill>
                <a:latin typeface="Söhne"/>
              </a:rPr>
              <a:t>topics for SA5 Rel-20 5GA. </a:t>
            </a:r>
          </a:p>
          <a:p>
            <a:pPr lvl="1"/>
            <a:r>
              <a:rPr lang="en-US" sz="1100" dirty="0">
                <a:solidFill>
                  <a:srgbClr val="374151"/>
                </a:solidFill>
                <a:latin typeface="Söhne"/>
              </a:rPr>
              <a:t>The WG's capacity including Max# of SID/WID and TU budget estimates will be taken into account.</a:t>
            </a:r>
          </a:p>
          <a:p>
            <a:pPr>
              <a:spcBef>
                <a:spcPts val="1200"/>
              </a:spcBef>
              <a:buFont typeface="+mj-lt"/>
              <a:buAutoNum type="arabicPeriod"/>
            </a:pPr>
            <a:r>
              <a:rPr lang="en-US" altLang="zh-CN" sz="1400" b="1" dirty="0">
                <a:solidFill>
                  <a:srgbClr val="374151"/>
                </a:solidFill>
                <a:latin typeface="Söhne"/>
              </a:rPr>
              <a:t>Moderated Email Discussions</a:t>
            </a:r>
            <a:r>
              <a:rPr lang="en-US" altLang="zh-CN" sz="1400" dirty="0">
                <a:solidFill>
                  <a:srgbClr val="374151"/>
                </a:solidFill>
                <a:latin typeface="Söhne"/>
              </a:rPr>
              <a:t>: The Working Group may organize Moderated Email Discussions to develop SID/WID details corresponding to the Rel-20 5GA topics identified in the </a:t>
            </a:r>
            <a:r>
              <a:rPr lang="en-US" altLang="zh-CN" sz="1400" dirty="0">
                <a:solidFill>
                  <a:srgbClr val="0000FF"/>
                </a:solidFill>
                <a:latin typeface="Söhne"/>
              </a:rPr>
              <a:t>prime/supporting list</a:t>
            </a:r>
            <a:r>
              <a:rPr lang="en-US" altLang="zh-CN" sz="1400" dirty="0">
                <a:solidFill>
                  <a:srgbClr val="374151"/>
                </a:solidFill>
                <a:latin typeface="Söhne"/>
              </a:rPr>
              <a:t>. The focus will be on defining technical objectives, work tasks, and estimated budgets for each task. These discussions can occur in either Q1 or Q2 or both.</a:t>
            </a:r>
          </a:p>
          <a:p>
            <a:pPr>
              <a:spcBef>
                <a:spcPts val="1200"/>
              </a:spcBef>
              <a:buFont typeface="+mj-lt"/>
              <a:buAutoNum type="arabicPeriod"/>
            </a:pPr>
            <a:r>
              <a:rPr lang="en-US" altLang="zh-CN" sz="1400" b="1" dirty="0">
                <a:solidFill>
                  <a:srgbClr val="374151"/>
                </a:solidFill>
                <a:highlight>
                  <a:srgbClr val="E9EDF4"/>
                </a:highlight>
                <a:latin typeface="Söhne"/>
              </a:rPr>
              <a:t>Approval of Selected Rel-20 5GA SID/WID</a:t>
            </a:r>
            <a:r>
              <a:rPr lang="en-US" altLang="zh-CN" sz="1400" dirty="0">
                <a:solidFill>
                  <a:srgbClr val="374151"/>
                </a:solidFill>
                <a:highlight>
                  <a:srgbClr val="E9EDF4"/>
                </a:highlight>
                <a:latin typeface="Söhne"/>
              </a:rPr>
              <a:t>: This marks the first step in the approval process for Rel-20 5GA content. The WG may submit the SID/WID to SA#107 for approval. Ideally, the Rel-20 5GA SID/WID for approval at this step should have no dependencies on RAN. SID/WID for approval should follow the guidance on </a:t>
            </a:r>
            <a:r>
              <a:rPr lang="en-US" altLang="zh-CN" sz="1400" dirty="0" err="1">
                <a:solidFill>
                  <a:srgbClr val="374151"/>
                </a:solidFill>
                <a:highlight>
                  <a:srgbClr val="E9EDF4"/>
                </a:highlight>
                <a:latin typeface="Söhne"/>
              </a:rPr>
              <a:t>Rapporteurship</a:t>
            </a:r>
            <a:r>
              <a:rPr lang="en-US" altLang="zh-CN" sz="1400" dirty="0">
                <a:solidFill>
                  <a:srgbClr val="374151"/>
                </a:solidFill>
                <a:highlight>
                  <a:srgbClr val="E9EDF4"/>
                </a:highlight>
                <a:latin typeface="Söhne"/>
              </a:rPr>
              <a:t> (see </a:t>
            </a:r>
            <a:r>
              <a:rPr lang="en-US" altLang="zh-CN" sz="1400" dirty="0">
                <a:solidFill>
                  <a:srgbClr val="374151"/>
                </a:solidFill>
                <a:highlight>
                  <a:srgbClr val="E9EDF4"/>
                </a:highlight>
                <a:latin typeface="Söhne"/>
                <a:hlinkClick r:id="rId2"/>
              </a:rPr>
              <a:t>SP-230746</a:t>
            </a:r>
            <a:r>
              <a:rPr lang="en-US" altLang="zh-CN" sz="1400" dirty="0">
                <a:solidFill>
                  <a:srgbClr val="374151"/>
                </a:solidFill>
                <a:highlight>
                  <a:srgbClr val="E9EDF4"/>
                </a:highlight>
                <a:latin typeface="Söhne"/>
              </a:rPr>
              <a:t>). Part of WG capacity will be assigned during the first step approval process.</a:t>
            </a:r>
          </a:p>
          <a:p>
            <a:pPr>
              <a:spcBef>
                <a:spcPts val="1200"/>
              </a:spcBef>
              <a:buFont typeface="+mj-lt"/>
              <a:buAutoNum type="arabicPeriod"/>
            </a:pPr>
            <a:r>
              <a:rPr lang="en-US" altLang="zh-CN" sz="1400" b="1" dirty="0">
                <a:solidFill>
                  <a:srgbClr val="374151"/>
                </a:solidFill>
                <a:highlight>
                  <a:srgbClr val="E9EDF4"/>
                </a:highlight>
                <a:latin typeface="Söhne"/>
              </a:rPr>
              <a:t>WG commences Rel-20 5GA SI/WI Work</a:t>
            </a:r>
            <a:r>
              <a:rPr lang="en-US" altLang="zh-CN" sz="1400" dirty="0">
                <a:solidFill>
                  <a:srgbClr val="374151"/>
                </a:solidFill>
                <a:highlight>
                  <a:srgbClr val="E9EDF4"/>
                </a:highlight>
                <a:latin typeface="Söhne"/>
              </a:rPr>
              <a:t>: After the approval of the SID/WID at SA#107, the Working Group can start working on the approved SID/WID during their Q2 meetings.</a:t>
            </a:r>
          </a:p>
          <a:p>
            <a:pPr>
              <a:spcBef>
                <a:spcPts val="1200"/>
              </a:spcBef>
              <a:buFont typeface="+mj-lt"/>
              <a:buAutoNum type="arabicPeriod"/>
            </a:pPr>
            <a:r>
              <a:rPr lang="en-US" altLang="zh-CN" sz="1400" b="1" dirty="0">
                <a:solidFill>
                  <a:srgbClr val="374151"/>
                </a:solidFill>
                <a:highlight>
                  <a:srgbClr val="E9EDF4"/>
                </a:highlight>
                <a:latin typeface="Söhne"/>
              </a:rPr>
              <a:t>Final Approval of Rel-20 5GA Package</a:t>
            </a:r>
            <a:r>
              <a:rPr lang="en-US" altLang="zh-CN" sz="1400" dirty="0">
                <a:solidFill>
                  <a:srgbClr val="374151"/>
                </a:solidFill>
                <a:highlight>
                  <a:srgbClr val="E9EDF4"/>
                </a:highlight>
                <a:latin typeface="Söhne"/>
              </a:rPr>
              <a:t>: This represents the second and final step in the approval process for the Rel-20 5GA content definition. The WG can submit the Rel-20 5GA SID/WID to SA#108 for approval. SID/WID for approval should follow the guidance on </a:t>
            </a:r>
            <a:r>
              <a:rPr lang="en-US" altLang="zh-CN" sz="1400" dirty="0" err="1">
                <a:solidFill>
                  <a:srgbClr val="374151"/>
                </a:solidFill>
                <a:highlight>
                  <a:srgbClr val="E9EDF4"/>
                </a:highlight>
                <a:latin typeface="Söhne"/>
              </a:rPr>
              <a:t>Rapporteurship</a:t>
            </a:r>
            <a:r>
              <a:rPr lang="en-US" altLang="zh-CN" sz="1400" dirty="0">
                <a:solidFill>
                  <a:srgbClr val="374151"/>
                </a:solidFill>
                <a:highlight>
                  <a:srgbClr val="E9EDF4"/>
                </a:highlight>
                <a:latin typeface="Söhne"/>
              </a:rPr>
              <a:t> (see </a:t>
            </a:r>
            <a:r>
              <a:rPr lang="en-US" altLang="zh-CN" sz="1400" dirty="0">
                <a:solidFill>
                  <a:srgbClr val="374151"/>
                </a:solidFill>
                <a:highlight>
                  <a:srgbClr val="E9EDF4"/>
                </a:highlight>
                <a:latin typeface="Söhne"/>
                <a:hlinkClick r:id="rId2"/>
              </a:rPr>
              <a:t>SP-230746</a:t>
            </a:r>
            <a:r>
              <a:rPr lang="en-US" altLang="zh-CN" sz="1400" dirty="0">
                <a:solidFill>
                  <a:srgbClr val="374151"/>
                </a:solidFill>
                <a:highlight>
                  <a:srgbClr val="E9EDF4"/>
                </a:highlight>
                <a:latin typeface="Söhne"/>
              </a:rPr>
              <a:t>). Further prioritization, if necessary, will be handled based on WG capacity. </a:t>
            </a:r>
          </a:p>
        </p:txBody>
      </p:sp>
      <p:pic>
        <p:nvPicPr>
          <p:cNvPr id="6" name="Picture 5" descr="A logo with a green and black design&#10;&#10;Description automatically generated">
            <a:extLst>
              <a:ext uri="{FF2B5EF4-FFF2-40B4-BE49-F238E27FC236}">
                <a16:creationId xmlns:a16="http://schemas.microsoft.com/office/drawing/2014/main" id="{30409BCE-0EF4-4150-BB6F-4C3B9CFCC095}"/>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86381" y="270252"/>
            <a:ext cx="1366170" cy="850994"/>
          </a:xfrm>
          <a:prstGeom prst="rect">
            <a:avLst/>
          </a:prstGeom>
        </p:spPr>
      </p:pic>
    </p:spTree>
    <p:extLst>
      <p:ext uri="{BB962C8B-B14F-4D97-AF65-F5344CB8AC3E}">
        <p14:creationId xmlns:p14="http://schemas.microsoft.com/office/powerpoint/2010/main" val="51658204"/>
      </p:ext>
    </p:extLst>
  </p:cSld>
  <p:clrMapOvr>
    <a:masterClrMapping/>
  </p:clrMapOvr>
  <p:transition spd="slow"/>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86" name="Straight Connector 114">
            <a:extLst>
              <a:ext uri="{FF2B5EF4-FFF2-40B4-BE49-F238E27FC236}">
                <a16:creationId xmlns:a16="http://schemas.microsoft.com/office/drawing/2014/main" id="{68EA6D0C-7FFC-4340-AE60-16968A191F6D}"/>
              </a:ext>
            </a:extLst>
          </p:cNvPr>
          <p:cNvCxnSpPr>
            <a:cxnSpLocks noChangeShapeType="1"/>
          </p:cNvCxnSpPr>
          <p:nvPr/>
        </p:nvCxnSpPr>
        <p:spPr bwMode="auto">
          <a:xfrm>
            <a:off x="2956224" y="1716899"/>
            <a:ext cx="0" cy="3897939"/>
          </a:xfrm>
          <a:prstGeom prst="line">
            <a:avLst/>
          </a:prstGeom>
          <a:noFill/>
          <a:ln w="28575" algn="ctr">
            <a:solidFill>
              <a:schemeClr val="accent4">
                <a:lumMod val="40000"/>
                <a:lumOff val="60000"/>
              </a:schemeClr>
            </a:solidFill>
            <a:round/>
            <a:headEnd/>
            <a:tailEnd/>
          </a:ln>
        </p:spPr>
      </p:cxnSp>
      <p:cxnSp>
        <p:nvCxnSpPr>
          <p:cNvPr id="187" name="Straight Connector 114">
            <a:extLst>
              <a:ext uri="{FF2B5EF4-FFF2-40B4-BE49-F238E27FC236}">
                <a16:creationId xmlns:a16="http://schemas.microsoft.com/office/drawing/2014/main" id="{E4DFEBFD-3905-49A5-9892-98CF623CD62D}"/>
              </a:ext>
            </a:extLst>
          </p:cNvPr>
          <p:cNvCxnSpPr>
            <a:cxnSpLocks noChangeShapeType="1"/>
          </p:cNvCxnSpPr>
          <p:nvPr/>
        </p:nvCxnSpPr>
        <p:spPr bwMode="auto">
          <a:xfrm>
            <a:off x="535284" y="1716899"/>
            <a:ext cx="0" cy="3897939"/>
          </a:xfrm>
          <a:prstGeom prst="line">
            <a:avLst/>
          </a:prstGeom>
          <a:noFill/>
          <a:ln w="28575" algn="ctr">
            <a:solidFill>
              <a:schemeClr val="accent4">
                <a:lumMod val="40000"/>
                <a:lumOff val="60000"/>
              </a:schemeClr>
            </a:solidFill>
            <a:round/>
            <a:headEnd/>
            <a:tailEnd/>
          </a:ln>
        </p:spPr>
      </p:cxnSp>
      <p:cxnSp>
        <p:nvCxnSpPr>
          <p:cNvPr id="188" name="Straight Connector 187">
            <a:extLst>
              <a:ext uri="{FF2B5EF4-FFF2-40B4-BE49-F238E27FC236}">
                <a16:creationId xmlns:a16="http://schemas.microsoft.com/office/drawing/2014/main" id="{7A4E25CB-B9A9-4797-85B2-FFFCEBCF4B28}"/>
              </a:ext>
            </a:extLst>
          </p:cNvPr>
          <p:cNvCxnSpPr>
            <a:cxnSpLocks/>
          </p:cNvCxnSpPr>
          <p:nvPr/>
        </p:nvCxnSpPr>
        <p:spPr bwMode="auto">
          <a:xfrm>
            <a:off x="600805" y="1204781"/>
            <a:ext cx="2334358" cy="0"/>
          </a:xfrm>
          <a:prstGeom prst="line">
            <a:avLst/>
          </a:prstGeom>
          <a:ln>
            <a:solidFill>
              <a:schemeClr val="accent4">
                <a:lumMod val="40000"/>
                <a:lumOff val="60000"/>
              </a:schemeClr>
            </a:solidFill>
            <a:headEnd type="none" w="med" len="med"/>
            <a:tailEnd type="none" w="med" len="med"/>
          </a:ln>
        </p:spPr>
        <p:style>
          <a:lnRef idx="1">
            <a:schemeClr val="accent3"/>
          </a:lnRef>
          <a:fillRef idx="0">
            <a:schemeClr val="accent3"/>
          </a:fillRef>
          <a:effectRef idx="0">
            <a:schemeClr val="accent3"/>
          </a:effectRef>
          <a:fontRef idx="minor">
            <a:schemeClr val="tx1"/>
          </a:fontRef>
        </p:style>
      </p:cxnSp>
      <p:cxnSp>
        <p:nvCxnSpPr>
          <p:cNvPr id="189" name="Straight Connector 114">
            <a:extLst>
              <a:ext uri="{FF2B5EF4-FFF2-40B4-BE49-F238E27FC236}">
                <a16:creationId xmlns:a16="http://schemas.microsoft.com/office/drawing/2014/main" id="{7B6FB091-BC80-4408-A7A0-A1FD44F9C1D0}"/>
              </a:ext>
            </a:extLst>
          </p:cNvPr>
          <p:cNvCxnSpPr>
            <a:cxnSpLocks noChangeShapeType="1"/>
          </p:cNvCxnSpPr>
          <p:nvPr/>
        </p:nvCxnSpPr>
        <p:spPr bwMode="auto">
          <a:xfrm>
            <a:off x="2955485" y="1691536"/>
            <a:ext cx="0" cy="3742153"/>
          </a:xfrm>
          <a:prstGeom prst="line">
            <a:avLst/>
          </a:prstGeom>
          <a:ln>
            <a:solidFill>
              <a:srgbClr val="C00000"/>
            </a:solidFill>
            <a:headEnd/>
            <a:tailEnd/>
          </a:ln>
        </p:spPr>
        <p:style>
          <a:lnRef idx="3">
            <a:schemeClr val="accent2"/>
          </a:lnRef>
          <a:fillRef idx="0">
            <a:schemeClr val="accent2"/>
          </a:fillRef>
          <a:effectRef idx="2">
            <a:schemeClr val="accent2"/>
          </a:effectRef>
          <a:fontRef idx="minor">
            <a:schemeClr val="tx1"/>
          </a:fontRef>
        </p:style>
      </p:cxnSp>
      <p:cxnSp>
        <p:nvCxnSpPr>
          <p:cNvPr id="190" name="Straight Connector 114">
            <a:extLst>
              <a:ext uri="{FF2B5EF4-FFF2-40B4-BE49-F238E27FC236}">
                <a16:creationId xmlns:a16="http://schemas.microsoft.com/office/drawing/2014/main" id="{CFC92C79-1331-42D3-ACE4-D956253540EA}"/>
              </a:ext>
            </a:extLst>
          </p:cNvPr>
          <p:cNvCxnSpPr>
            <a:cxnSpLocks noChangeShapeType="1"/>
          </p:cNvCxnSpPr>
          <p:nvPr/>
        </p:nvCxnSpPr>
        <p:spPr bwMode="auto">
          <a:xfrm>
            <a:off x="1149700" y="1716899"/>
            <a:ext cx="0" cy="3931806"/>
          </a:xfrm>
          <a:prstGeom prst="line">
            <a:avLst/>
          </a:prstGeom>
          <a:noFill/>
          <a:ln w="9525" algn="ctr">
            <a:solidFill>
              <a:schemeClr val="accent4">
                <a:lumMod val="40000"/>
                <a:lumOff val="60000"/>
              </a:schemeClr>
            </a:solidFill>
            <a:prstDash val="dash"/>
            <a:round/>
            <a:headEnd/>
            <a:tailEnd/>
          </a:ln>
        </p:spPr>
      </p:cxnSp>
      <p:sp>
        <p:nvSpPr>
          <p:cNvPr id="191" name="TextBox 190">
            <a:extLst>
              <a:ext uri="{FF2B5EF4-FFF2-40B4-BE49-F238E27FC236}">
                <a16:creationId xmlns:a16="http://schemas.microsoft.com/office/drawing/2014/main" id="{ADFF08D6-FAAF-4799-BE80-B06F8C84CF72}"/>
              </a:ext>
            </a:extLst>
          </p:cNvPr>
          <p:cNvSpPr txBox="1"/>
          <p:nvPr/>
        </p:nvSpPr>
        <p:spPr>
          <a:xfrm>
            <a:off x="1498377" y="1082544"/>
            <a:ext cx="498475" cy="246062"/>
          </a:xfrm>
          <a:prstGeom prst="rect">
            <a:avLst/>
          </a:prstGeom>
          <a:solidFill>
            <a:schemeClr val="accent4">
              <a:lumMod val="60000"/>
              <a:lumOff val="40000"/>
            </a:schemeClr>
          </a:solidFill>
          <a:ln>
            <a:noFill/>
          </a:ln>
        </p:spPr>
        <p:style>
          <a:lnRef idx="0">
            <a:scrgbClr r="0" g="0" b="0"/>
          </a:lnRef>
          <a:fillRef idx="0">
            <a:scrgbClr r="0" g="0" b="0"/>
          </a:fillRef>
          <a:effectRef idx="0">
            <a:scrgbClr r="0" g="0" b="0"/>
          </a:effectRef>
          <a:fontRef idx="minor">
            <a:schemeClr val="lt1"/>
          </a:fontRef>
        </p:style>
        <p:txBody>
          <a:bodyPr wrap="none">
            <a:spAutoFit/>
          </a:bodyPr>
          <a:lstStyle/>
          <a:p>
            <a:pPr>
              <a:defRPr/>
            </a:pPr>
            <a:r>
              <a:rPr lang="en-GB" dirty="0">
                <a:latin typeface="Montserrat" panose="00000500000000000000" pitchFamily="50" charset="0"/>
              </a:rPr>
              <a:t>2024</a:t>
            </a:r>
          </a:p>
        </p:txBody>
      </p:sp>
      <p:grpSp>
        <p:nvGrpSpPr>
          <p:cNvPr id="192" name="Group 191">
            <a:extLst>
              <a:ext uri="{FF2B5EF4-FFF2-40B4-BE49-F238E27FC236}">
                <a16:creationId xmlns:a16="http://schemas.microsoft.com/office/drawing/2014/main" id="{9E541D30-D44F-4BA8-8773-C1DDB42D4D8A}"/>
              </a:ext>
            </a:extLst>
          </p:cNvPr>
          <p:cNvGrpSpPr/>
          <p:nvPr/>
        </p:nvGrpSpPr>
        <p:grpSpPr>
          <a:xfrm>
            <a:off x="940458" y="1347868"/>
            <a:ext cx="400050" cy="354013"/>
            <a:chOff x="996003" y="755453"/>
            <a:chExt cx="400050" cy="354013"/>
          </a:xfrm>
        </p:grpSpPr>
        <p:sp>
          <p:nvSpPr>
            <p:cNvPr id="193" name="TextBox 86">
              <a:extLst>
                <a:ext uri="{FF2B5EF4-FFF2-40B4-BE49-F238E27FC236}">
                  <a16:creationId xmlns:a16="http://schemas.microsoft.com/office/drawing/2014/main" id="{2CFFC943-2DD1-4271-A354-7C24FCAA07DA}"/>
                </a:ext>
              </a:extLst>
            </p:cNvPr>
            <p:cNvSpPr txBox="1">
              <a:spLocks noChangeArrowheads="1"/>
            </p:cNvSpPr>
            <p:nvPr/>
          </p:nvSpPr>
          <p:spPr bwMode="auto">
            <a:xfrm>
              <a:off x="996003" y="755453"/>
              <a:ext cx="388937" cy="200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Blip>
                  <a:blip r:embed="rId2"/>
                </a:buBlip>
                <a:defRPr sz="2800">
                  <a:solidFill>
                    <a:schemeClr val="tx1"/>
                  </a:solidFill>
                  <a:latin typeface="Calibri" panose="020F0502020204030204" pitchFamily="34" charset="0"/>
                  <a:ea typeface="MS PGothic" panose="020B0600070205080204" pitchFamily="34" charset="-128"/>
                </a:defRPr>
              </a:lvl1pPr>
              <a:lvl2pPr marL="742950" indent="-285750">
                <a:spcBef>
                  <a:spcPct val="20000"/>
                </a:spcBef>
                <a:buClr>
                  <a:srgbClr val="C00000"/>
                </a:buClr>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9pPr>
            </a:lstStyle>
            <a:p>
              <a:pPr algn="ctr">
                <a:spcBef>
                  <a:spcPct val="0"/>
                </a:spcBef>
                <a:buFontTx/>
                <a:buNone/>
              </a:pPr>
              <a:r>
                <a:rPr lang="en-GB" altLang="en-US" sz="700">
                  <a:latin typeface="Montserrat" panose="00000500000000000000" pitchFamily="2" charset="0"/>
                </a:rPr>
                <a:t>#103</a:t>
              </a:r>
              <a:endParaRPr lang="en-GB" altLang="en-US" sz="400">
                <a:latin typeface="Montserrat" panose="00000500000000000000" pitchFamily="2" charset="0"/>
              </a:endParaRPr>
            </a:p>
          </p:txBody>
        </p:sp>
        <p:sp>
          <p:nvSpPr>
            <p:cNvPr id="194" name="TextBox 59">
              <a:extLst>
                <a:ext uri="{FF2B5EF4-FFF2-40B4-BE49-F238E27FC236}">
                  <a16:creationId xmlns:a16="http://schemas.microsoft.com/office/drawing/2014/main" id="{BF153256-5FE8-4F5A-806B-FB31C5FB7DAD}"/>
                </a:ext>
              </a:extLst>
            </p:cNvPr>
            <p:cNvSpPr txBox="1">
              <a:spLocks noChangeArrowheads="1"/>
            </p:cNvSpPr>
            <p:nvPr/>
          </p:nvSpPr>
          <p:spPr bwMode="auto">
            <a:xfrm>
              <a:off x="1018228" y="909441"/>
              <a:ext cx="377825" cy="200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GB" altLang="en-US" sz="700" dirty="0">
                  <a:latin typeface="Montserrat" panose="00000500000000000000" pitchFamily="2" charset="0"/>
                </a:rPr>
                <a:t>Mar.</a:t>
              </a:r>
            </a:p>
          </p:txBody>
        </p:sp>
      </p:grpSp>
      <p:grpSp>
        <p:nvGrpSpPr>
          <p:cNvPr id="195" name="Group 194">
            <a:extLst>
              <a:ext uri="{FF2B5EF4-FFF2-40B4-BE49-F238E27FC236}">
                <a16:creationId xmlns:a16="http://schemas.microsoft.com/office/drawing/2014/main" id="{4BF3DB02-DB6F-4E3F-A816-D44F98B07A36}"/>
              </a:ext>
            </a:extLst>
          </p:cNvPr>
          <p:cNvGrpSpPr/>
          <p:nvPr/>
        </p:nvGrpSpPr>
        <p:grpSpPr>
          <a:xfrm>
            <a:off x="5794895" y="1347868"/>
            <a:ext cx="403225" cy="354013"/>
            <a:chOff x="6320478" y="755453"/>
            <a:chExt cx="403225" cy="354013"/>
          </a:xfrm>
        </p:grpSpPr>
        <p:sp>
          <p:nvSpPr>
            <p:cNvPr id="196" name="TextBox 86">
              <a:extLst>
                <a:ext uri="{FF2B5EF4-FFF2-40B4-BE49-F238E27FC236}">
                  <a16:creationId xmlns:a16="http://schemas.microsoft.com/office/drawing/2014/main" id="{65F95878-1E8B-4BDC-8B65-E1719887C3EE}"/>
                </a:ext>
              </a:extLst>
            </p:cNvPr>
            <p:cNvSpPr txBox="1">
              <a:spLocks noChangeArrowheads="1"/>
            </p:cNvSpPr>
            <p:nvPr/>
          </p:nvSpPr>
          <p:spPr bwMode="auto">
            <a:xfrm>
              <a:off x="6320478" y="755453"/>
              <a:ext cx="342900" cy="200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Blip>
                  <a:blip r:embed="rId2"/>
                </a:buBlip>
                <a:defRPr sz="2800">
                  <a:solidFill>
                    <a:schemeClr val="tx1"/>
                  </a:solidFill>
                  <a:latin typeface="Calibri" panose="020F0502020204030204" pitchFamily="34" charset="0"/>
                  <a:ea typeface="MS PGothic" panose="020B0600070205080204" pitchFamily="34" charset="-128"/>
                </a:defRPr>
              </a:lvl1pPr>
              <a:lvl2pPr marL="742950" indent="-285750">
                <a:spcBef>
                  <a:spcPct val="20000"/>
                </a:spcBef>
                <a:buClr>
                  <a:srgbClr val="C00000"/>
                </a:buClr>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9pPr>
            </a:lstStyle>
            <a:p>
              <a:pPr algn="ctr">
                <a:spcBef>
                  <a:spcPct val="0"/>
                </a:spcBef>
                <a:buFontTx/>
                <a:buNone/>
              </a:pPr>
              <a:r>
                <a:rPr lang="en-GB" altLang="en-US" sz="700">
                  <a:latin typeface="Montserrat" panose="00000500000000000000" pitchFamily="2" charset="0"/>
                </a:rPr>
                <a:t>#111</a:t>
              </a:r>
              <a:endParaRPr lang="en-GB" altLang="en-US" sz="400">
                <a:latin typeface="Montserrat" panose="00000500000000000000" pitchFamily="2" charset="0"/>
              </a:endParaRPr>
            </a:p>
          </p:txBody>
        </p:sp>
        <p:sp>
          <p:nvSpPr>
            <p:cNvPr id="197" name="TextBox 60">
              <a:extLst>
                <a:ext uri="{FF2B5EF4-FFF2-40B4-BE49-F238E27FC236}">
                  <a16:creationId xmlns:a16="http://schemas.microsoft.com/office/drawing/2014/main" id="{FB47175F-BD22-45FF-98FE-DE0F9DE78329}"/>
                </a:ext>
              </a:extLst>
            </p:cNvPr>
            <p:cNvSpPr txBox="1">
              <a:spLocks noChangeArrowheads="1"/>
            </p:cNvSpPr>
            <p:nvPr/>
          </p:nvSpPr>
          <p:spPr bwMode="auto">
            <a:xfrm>
              <a:off x="6345878" y="909441"/>
              <a:ext cx="377825" cy="200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GB" altLang="en-US" sz="700">
                  <a:latin typeface="Montserrat" panose="00000500000000000000" pitchFamily="2" charset="0"/>
                </a:rPr>
                <a:t>Mar.</a:t>
              </a:r>
            </a:p>
          </p:txBody>
        </p:sp>
      </p:grpSp>
      <p:grpSp>
        <p:nvGrpSpPr>
          <p:cNvPr id="198" name="Group 197">
            <a:extLst>
              <a:ext uri="{FF2B5EF4-FFF2-40B4-BE49-F238E27FC236}">
                <a16:creationId xmlns:a16="http://schemas.microsoft.com/office/drawing/2014/main" id="{39C10C96-DCED-4907-B60C-0C516A9FB1E2}"/>
              </a:ext>
            </a:extLst>
          </p:cNvPr>
          <p:cNvGrpSpPr/>
          <p:nvPr/>
        </p:nvGrpSpPr>
        <p:grpSpPr>
          <a:xfrm>
            <a:off x="3356564" y="1347868"/>
            <a:ext cx="390525" cy="354013"/>
            <a:chOff x="3678878" y="755453"/>
            <a:chExt cx="390525" cy="354013"/>
          </a:xfrm>
        </p:grpSpPr>
        <p:sp>
          <p:nvSpPr>
            <p:cNvPr id="199" name="TextBox 86">
              <a:extLst>
                <a:ext uri="{FF2B5EF4-FFF2-40B4-BE49-F238E27FC236}">
                  <a16:creationId xmlns:a16="http://schemas.microsoft.com/office/drawing/2014/main" id="{5C37F024-9434-4B22-8597-F4280BEEE5DE}"/>
                </a:ext>
              </a:extLst>
            </p:cNvPr>
            <p:cNvSpPr txBox="1">
              <a:spLocks noChangeArrowheads="1"/>
            </p:cNvSpPr>
            <p:nvPr/>
          </p:nvSpPr>
          <p:spPr bwMode="auto">
            <a:xfrm>
              <a:off x="3678878" y="755453"/>
              <a:ext cx="390525" cy="200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Blip>
                  <a:blip r:embed="rId2"/>
                </a:buBlip>
                <a:defRPr sz="2800">
                  <a:solidFill>
                    <a:schemeClr val="tx1"/>
                  </a:solidFill>
                  <a:latin typeface="Calibri" panose="020F0502020204030204" pitchFamily="34" charset="0"/>
                  <a:ea typeface="MS PGothic" panose="020B0600070205080204" pitchFamily="34" charset="-128"/>
                </a:defRPr>
              </a:lvl1pPr>
              <a:lvl2pPr marL="742950" indent="-285750">
                <a:spcBef>
                  <a:spcPct val="20000"/>
                </a:spcBef>
                <a:buClr>
                  <a:srgbClr val="C00000"/>
                </a:buClr>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9pPr>
            </a:lstStyle>
            <a:p>
              <a:pPr algn="ctr">
                <a:spcBef>
                  <a:spcPct val="0"/>
                </a:spcBef>
                <a:buFontTx/>
                <a:buNone/>
              </a:pPr>
              <a:r>
                <a:rPr lang="en-GB" altLang="en-US" sz="700">
                  <a:latin typeface="Montserrat" panose="00000500000000000000" pitchFamily="2" charset="0"/>
                </a:rPr>
                <a:t>#107</a:t>
              </a:r>
              <a:endParaRPr lang="en-GB" altLang="en-US" sz="400">
                <a:latin typeface="Montserrat" panose="00000500000000000000" pitchFamily="2" charset="0"/>
              </a:endParaRPr>
            </a:p>
          </p:txBody>
        </p:sp>
        <p:sp>
          <p:nvSpPr>
            <p:cNvPr id="200" name="TextBox 61">
              <a:extLst>
                <a:ext uri="{FF2B5EF4-FFF2-40B4-BE49-F238E27FC236}">
                  <a16:creationId xmlns:a16="http://schemas.microsoft.com/office/drawing/2014/main" id="{1DA2D729-9191-4607-897E-E18F8BB973E2}"/>
                </a:ext>
              </a:extLst>
            </p:cNvPr>
            <p:cNvSpPr txBox="1">
              <a:spLocks noChangeArrowheads="1"/>
            </p:cNvSpPr>
            <p:nvPr/>
          </p:nvSpPr>
          <p:spPr bwMode="auto">
            <a:xfrm>
              <a:off x="3683640" y="909441"/>
              <a:ext cx="377825" cy="200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GB" altLang="en-US" sz="700" dirty="0">
                  <a:latin typeface="Montserrat" panose="00000500000000000000" pitchFamily="2" charset="0"/>
                </a:rPr>
                <a:t>Mar.</a:t>
              </a:r>
            </a:p>
          </p:txBody>
        </p:sp>
      </p:grpSp>
      <p:grpSp>
        <p:nvGrpSpPr>
          <p:cNvPr id="201" name="Group 200">
            <a:extLst>
              <a:ext uri="{FF2B5EF4-FFF2-40B4-BE49-F238E27FC236}">
                <a16:creationId xmlns:a16="http://schemas.microsoft.com/office/drawing/2014/main" id="{2001CF67-A75A-4815-B056-04211EEC0D17}"/>
              </a:ext>
            </a:extLst>
          </p:cNvPr>
          <p:cNvGrpSpPr/>
          <p:nvPr/>
        </p:nvGrpSpPr>
        <p:grpSpPr>
          <a:xfrm>
            <a:off x="1546072" y="1347868"/>
            <a:ext cx="396875" cy="354013"/>
            <a:chOff x="1684978" y="755453"/>
            <a:chExt cx="396875" cy="354013"/>
          </a:xfrm>
        </p:grpSpPr>
        <p:sp>
          <p:nvSpPr>
            <p:cNvPr id="202" name="TextBox 86">
              <a:extLst>
                <a:ext uri="{FF2B5EF4-FFF2-40B4-BE49-F238E27FC236}">
                  <a16:creationId xmlns:a16="http://schemas.microsoft.com/office/drawing/2014/main" id="{D5CF7DB9-6438-4158-AA8C-605096693D88}"/>
                </a:ext>
              </a:extLst>
            </p:cNvPr>
            <p:cNvSpPr txBox="1">
              <a:spLocks noChangeArrowheads="1"/>
            </p:cNvSpPr>
            <p:nvPr/>
          </p:nvSpPr>
          <p:spPr bwMode="auto">
            <a:xfrm>
              <a:off x="1684978" y="755453"/>
              <a:ext cx="396875" cy="200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Blip>
                  <a:blip r:embed="rId2"/>
                </a:buBlip>
                <a:defRPr sz="2800">
                  <a:solidFill>
                    <a:schemeClr val="tx1"/>
                  </a:solidFill>
                  <a:latin typeface="Calibri" panose="020F0502020204030204" pitchFamily="34" charset="0"/>
                  <a:ea typeface="MS PGothic" panose="020B0600070205080204" pitchFamily="34" charset="-128"/>
                </a:defRPr>
              </a:lvl1pPr>
              <a:lvl2pPr marL="742950" indent="-285750">
                <a:spcBef>
                  <a:spcPct val="20000"/>
                </a:spcBef>
                <a:buClr>
                  <a:srgbClr val="C00000"/>
                </a:buClr>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9pPr>
            </a:lstStyle>
            <a:p>
              <a:pPr algn="ctr">
                <a:spcBef>
                  <a:spcPct val="0"/>
                </a:spcBef>
                <a:buFontTx/>
                <a:buNone/>
              </a:pPr>
              <a:r>
                <a:rPr lang="en-GB" altLang="en-US" sz="700">
                  <a:latin typeface="Montserrat" panose="00000500000000000000" pitchFamily="2" charset="0"/>
                </a:rPr>
                <a:t>#104</a:t>
              </a:r>
              <a:endParaRPr lang="en-GB" altLang="en-US" sz="400">
                <a:latin typeface="Montserrat" panose="00000500000000000000" pitchFamily="2" charset="0"/>
              </a:endParaRPr>
            </a:p>
          </p:txBody>
        </p:sp>
        <p:sp>
          <p:nvSpPr>
            <p:cNvPr id="203" name="TextBox 62">
              <a:extLst>
                <a:ext uri="{FF2B5EF4-FFF2-40B4-BE49-F238E27FC236}">
                  <a16:creationId xmlns:a16="http://schemas.microsoft.com/office/drawing/2014/main" id="{2064C2CA-84F4-434F-9A3C-25554EACAA0F}"/>
                </a:ext>
              </a:extLst>
            </p:cNvPr>
            <p:cNvSpPr txBox="1">
              <a:spLocks noChangeArrowheads="1"/>
            </p:cNvSpPr>
            <p:nvPr/>
          </p:nvSpPr>
          <p:spPr bwMode="auto">
            <a:xfrm>
              <a:off x="1705615" y="909441"/>
              <a:ext cx="371475" cy="200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GB" altLang="en-US" sz="700">
                  <a:latin typeface="Montserrat" panose="00000500000000000000" pitchFamily="2" charset="0"/>
                </a:rPr>
                <a:t>Jun.</a:t>
              </a:r>
            </a:p>
          </p:txBody>
        </p:sp>
      </p:grpSp>
      <p:grpSp>
        <p:nvGrpSpPr>
          <p:cNvPr id="204" name="Group 203">
            <a:extLst>
              <a:ext uri="{FF2B5EF4-FFF2-40B4-BE49-F238E27FC236}">
                <a16:creationId xmlns:a16="http://schemas.microsoft.com/office/drawing/2014/main" id="{5D93199A-7F8A-4FC8-844D-1386ECBE0FD5}"/>
              </a:ext>
            </a:extLst>
          </p:cNvPr>
          <p:cNvGrpSpPr/>
          <p:nvPr/>
        </p:nvGrpSpPr>
        <p:grpSpPr>
          <a:xfrm>
            <a:off x="3952653" y="1347868"/>
            <a:ext cx="422275" cy="354013"/>
            <a:chOff x="4367853" y="755453"/>
            <a:chExt cx="422275" cy="354013"/>
          </a:xfrm>
        </p:grpSpPr>
        <p:sp>
          <p:nvSpPr>
            <p:cNvPr id="205" name="TextBox 86">
              <a:extLst>
                <a:ext uri="{FF2B5EF4-FFF2-40B4-BE49-F238E27FC236}">
                  <a16:creationId xmlns:a16="http://schemas.microsoft.com/office/drawing/2014/main" id="{22A4FB3C-3AAE-448A-8D54-57B6F05966FA}"/>
                </a:ext>
              </a:extLst>
            </p:cNvPr>
            <p:cNvSpPr txBox="1">
              <a:spLocks noChangeArrowheads="1"/>
            </p:cNvSpPr>
            <p:nvPr/>
          </p:nvSpPr>
          <p:spPr bwMode="auto">
            <a:xfrm>
              <a:off x="4367853" y="755453"/>
              <a:ext cx="396875" cy="200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Blip>
                  <a:blip r:embed="rId2"/>
                </a:buBlip>
                <a:defRPr sz="2800">
                  <a:solidFill>
                    <a:schemeClr val="tx1"/>
                  </a:solidFill>
                  <a:latin typeface="Calibri" panose="020F0502020204030204" pitchFamily="34" charset="0"/>
                  <a:ea typeface="MS PGothic" panose="020B0600070205080204" pitchFamily="34" charset="-128"/>
                </a:defRPr>
              </a:lvl1pPr>
              <a:lvl2pPr marL="742950" indent="-285750">
                <a:spcBef>
                  <a:spcPct val="20000"/>
                </a:spcBef>
                <a:buClr>
                  <a:srgbClr val="C00000"/>
                </a:buClr>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9pPr>
            </a:lstStyle>
            <a:p>
              <a:pPr algn="ctr">
                <a:spcBef>
                  <a:spcPct val="0"/>
                </a:spcBef>
                <a:buFontTx/>
                <a:buNone/>
              </a:pPr>
              <a:r>
                <a:rPr lang="en-GB" altLang="en-US" sz="700">
                  <a:latin typeface="Montserrat" panose="00000500000000000000" pitchFamily="2" charset="0"/>
                </a:rPr>
                <a:t>#108</a:t>
              </a:r>
              <a:endParaRPr lang="en-GB" altLang="en-US" sz="400">
                <a:latin typeface="Montserrat" panose="00000500000000000000" pitchFamily="2" charset="0"/>
              </a:endParaRPr>
            </a:p>
          </p:txBody>
        </p:sp>
        <p:sp>
          <p:nvSpPr>
            <p:cNvPr id="206" name="TextBox 63">
              <a:extLst>
                <a:ext uri="{FF2B5EF4-FFF2-40B4-BE49-F238E27FC236}">
                  <a16:creationId xmlns:a16="http://schemas.microsoft.com/office/drawing/2014/main" id="{DA319D73-93C2-493E-9267-DCD30E4A29E5}"/>
                </a:ext>
              </a:extLst>
            </p:cNvPr>
            <p:cNvSpPr txBox="1">
              <a:spLocks noChangeArrowheads="1"/>
            </p:cNvSpPr>
            <p:nvPr/>
          </p:nvSpPr>
          <p:spPr bwMode="auto">
            <a:xfrm>
              <a:off x="4418653" y="909441"/>
              <a:ext cx="371475" cy="200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GB" altLang="en-US" sz="700" dirty="0">
                  <a:latin typeface="Montserrat" panose="00000500000000000000" pitchFamily="2" charset="0"/>
                </a:rPr>
                <a:t>Jun.</a:t>
              </a:r>
            </a:p>
          </p:txBody>
        </p:sp>
      </p:grpSp>
      <p:grpSp>
        <p:nvGrpSpPr>
          <p:cNvPr id="207" name="Group 206">
            <a:extLst>
              <a:ext uri="{FF2B5EF4-FFF2-40B4-BE49-F238E27FC236}">
                <a16:creationId xmlns:a16="http://schemas.microsoft.com/office/drawing/2014/main" id="{54A23246-9794-4223-B0CE-4C8D7A5E6421}"/>
              </a:ext>
            </a:extLst>
          </p:cNvPr>
          <p:cNvGrpSpPr/>
          <p:nvPr/>
        </p:nvGrpSpPr>
        <p:grpSpPr>
          <a:xfrm>
            <a:off x="6403684" y="1347868"/>
            <a:ext cx="407988" cy="354013"/>
            <a:chOff x="6884040" y="755453"/>
            <a:chExt cx="407988" cy="354013"/>
          </a:xfrm>
        </p:grpSpPr>
        <p:sp>
          <p:nvSpPr>
            <p:cNvPr id="208" name="TextBox 86">
              <a:extLst>
                <a:ext uri="{FF2B5EF4-FFF2-40B4-BE49-F238E27FC236}">
                  <a16:creationId xmlns:a16="http://schemas.microsoft.com/office/drawing/2014/main" id="{946C76C3-2720-4CA8-84E3-0D1D43E6D841}"/>
                </a:ext>
              </a:extLst>
            </p:cNvPr>
            <p:cNvSpPr txBox="1">
              <a:spLocks noChangeArrowheads="1"/>
            </p:cNvSpPr>
            <p:nvPr/>
          </p:nvSpPr>
          <p:spPr bwMode="auto">
            <a:xfrm>
              <a:off x="6884040" y="755453"/>
              <a:ext cx="363538" cy="200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Blip>
                  <a:blip r:embed="rId2"/>
                </a:buBlip>
                <a:defRPr sz="2800">
                  <a:solidFill>
                    <a:schemeClr val="tx1"/>
                  </a:solidFill>
                  <a:latin typeface="Calibri" panose="020F0502020204030204" pitchFamily="34" charset="0"/>
                  <a:ea typeface="MS PGothic" panose="020B0600070205080204" pitchFamily="34" charset="-128"/>
                </a:defRPr>
              </a:lvl1pPr>
              <a:lvl2pPr marL="742950" indent="-285750">
                <a:spcBef>
                  <a:spcPct val="20000"/>
                </a:spcBef>
                <a:buClr>
                  <a:srgbClr val="C00000"/>
                </a:buClr>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9pPr>
            </a:lstStyle>
            <a:p>
              <a:pPr algn="ctr">
                <a:spcBef>
                  <a:spcPct val="0"/>
                </a:spcBef>
                <a:buFontTx/>
                <a:buNone/>
              </a:pPr>
              <a:r>
                <a:rPr lang="en-GB" altLang="en-US" sz="700">
                  <a:latin typeface="Montserrat" panose="00000500000000000000" pitchFamily="2" charset="0"/>
                </a:rPr>
                <a:t>#112</a:t>
              </a:r>
              <a:endParaRPr lang="en-GB" altLang="en-US" sz="400">
                <a:latin typeface="Montserrat" panose="00000500000000000000" pitchFamily="2" charset="0"/>
              </a:endParaRPr>
            </a:p>
          </p:txBody>
        </p:sp>
        <p:sp>
          <p:nvSpPr>
            <p:cNvPr id="209" name="TextBox 64">
              <a:extLst>
                <a:ext uri="{FF2B5EF4-FFF2-40B4-BE49-F238E27FC236}">
                  <a16:creationId xmlns:a16="http://schemas.microsoft.com/office/drawing/2014/main" id="{5B730CB1-5161-4CE8-90B1-BD55C37CB09E}"/>
                </a:ext>
              </a:extLst>
            </p:cNvPr>
            <p:cNvSpPr txBox="1">
              <a:spLocks noChangeArrowheads="1"/>
            </p:cNvSpPr>
            <p:nvPr/>
          </p:nvSpPr>
          <p:spPr bwMode="auto">
            <a:xfrm>
              <a:off x="6920553" y="909441"/>
              <a:ext cx="371475" cy="200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GB" altLang="en-US" sz="700" dirty="0">
                  <a:latin typeface="Montserrat" panose="00000500000000000000" pitchFamily="2" charset="0"/>
                </a:rPr>
                <a:t>Jun.</a:t>
              </a:r>
            </a:p>
          </p:txBody>
        </p:sp>
      </p:grpSp>
      <p:grpSp>
        <p:nvGrpSpPr>
          <p:cNvPr id="210" name="Group 209">
            <a:extLst>
              <a:ext uri="{FF2B5EF4-FFF2-40B4-BE49-F238E27FC236}">
                <a16:creationId xmlns:a16="http://schemas.microsoft.com/office/drawing/2014/main" id="{58F9D955-AB48-4906-9F2C-76BA4574A72D}"/>
              </a:ext>
            </a:extLst>
          </p:cNvPr>
          <p:cNvGrpSpPr/>
          <p:nvPr/>
        </p:nvGrpSpPr>
        <p:grpSpPr>
          <a:xfrm>
            <a:off x="2148511" y="1347868"/>
            <a:ext cx="390525" cy="354013"/>
            <a:chOff x="2464440" y="755453"/>
            <a:chExt cx="390525" cy="354013"/>
          </a:xfrm>
        </p:grpSpPr>
        <p:sp>
          <p:nvSpPr>
            <p:cNvPr id="211" name="TextBox 86">
              <a:extLst>
                <a:ext uri="{FF2B5EF4-FFF2-40B4-BE49-F238E27FC236}">
                  <a16:creationId xmlns:a16="http://schemas.microsoft.com/office/drawing/2014/main" id="{BC7DBE2B-1B7A-4E46-ADD8-8EB5E030F342}"/>
                </a:ext>
              </a:extLst>
            </p:cNvPr>
            <p:cNvSpPr txBox="1">
              <a:spLocks noChangeArrowheads="1"/>
            </p:cNvSpPr>
            <p:nvPr/>
          </p:nvSpPr>
          <p:spPr bwMode="auto">
            <a:xfrm>
              <a:off x="2464440" y="755453"/>
              <a:ext cx="390525" cy="200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Blip>
                  <a:blip r:embed="rId2"/>
                </a:buBlip>
                <a:defRPr sz="2800">
                  <a:solidFill>
                    <a:schemeClr val="tx1"/>
                  </a:solidFill>
                  <a:latin typeface="Calibri" panose="020F0502020204030204" pitchFamily="34" charset="0"/>
                  <a:ea typeface="MS PGothic" panose="020B0600070205080204" pitchFamily="34" charset="-128"/>
                </a:defRPr>
              </a:lvl1pPr>
              <a:lvl2pPr marL="742950" indent="-285750">
                <a:spcBef>
                  <a:spcPct val="20000"/>
                </a:spcBef>
                <a:buClr>
                  <a:srgbClr val="C00000"/>
                </a:buClr>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9pPr>
            </a:lstStyle>
            <a:p>
              <a:pPr algn="ctr">
                <a:spcBef>
                  <a:spcPct val="0"/>
                </a:spcBef>
                <a:buFontTx/>
                <a:buNone/>
              </a:pPr>
              <a:r>
                <a:rPr lang="en-GB" altLang="en-US" sz="700">
                  <a:latin typeface="Montserrat" panose="00000500000000000000" pitchFamily="2" charset="0"/>
                </a:rPr>
                <a:t>#105</a:t>
              </a:r>
              <a:endParaRPr lang="en-GB" altLang="en-US" sz="400">
                <a:latin typeface="Montserrat" panose="00000500000000000000" pitchFamily="2" charset="0"/>
              </a:endParaRPr>
            </a:p>
          </p:txBody>
        </p:sp>
        <p:sp>
          <p:nvSpPr>
            <p:cNvPr id="212" name="TextBox 65">
              <a:extLst>
                <a:ext uri="{FF2B5EF4-FFF2-40B4-BE49-F238E27FC236}">
                  <a16:creationId xmlns:a16="http://schemas.microsoft.com/office/drawing/2014/main" id="{3A76CE51-E827-468C-B87E-8A1E28CEC8DE}"/>
                </a:ext>
              </a:extLst>
            </p:cNvPr>
            <p:cNvSpPr txBox="1">
              <a:spLocks noChangeArrowheads="1"/>
            </p:cNvSpPr>
            <p:nvPr/>
          </p:nvSpPr>
          <p:spPr bwMode="auto">
            <a:xfrm>
              <a:off x="2480315" y="909441"/>
              <a:ext cx="374650" cy="200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GB" altLang="en-US" sz="700" dirty="0">
                  <a:latin typeface="Montserrat" panose="00000500000000000000" pitchFamily="2" charset="0"/>
                </a:rPr>
                <a:t>Sep.</a:t>
              </a:r>
            </a:p>
          </p:txBody>
        </p:sp>
      </p:grpSp>
      <p:grpSp>
        <p:nvGrpSpPr>
          <p:cNvPr id="213" name="Group 212">
            <a:extLst>
              <a:ext uri="{FF2B5EF4-FFF2-40B4-BE49-F238E27FC236}">
                <a16:creationId xmlns:a16="http://schemas.microsoft.com/office/drawing/2014/main" id="{90C4ADEB-A67F-4591-971F-7C392FF7B2C8}"/>
              </a:ext>
            </a:extLst>
          </p:cNvPr>
          <p:cNvGrpSpPr/>
          <p:nvPr/>
        </p:nvGrpSpPr>
        <p:grpSpPr>
          <a:xfrm>
            <a:off x="4580492" y="1347868"/>
            <a:ext cx="406400" cy="354013"/>
            <a:chOff x="5098103" y="755453"/>
            <a:chExt cx="406400" cy="354013"/>
          </a:xfrm>
        </p:grpSpPr>
        <p:sp>
          <p:nvSpPr>
            <p:cNvPr id="214" name="TextBox 86">
              <a:extLst>
                <a:ext uri="{FF2B5EF4-FFF2-40B4-BE49-F238E27FC236}">
                  <a16:creationId xmlns:a16="http://schemas.microsoft.com/office/drawing/2014/main" id="{A18BE764-3A6D-4866-B6EB-1A0C7361A0F9}"/>
                </a:ext>
              </a:extLst>
            </p:cNvPr>
            <p:cNvSpPr txBox="1">
              <a:spLocks noChangeArrowheads="1"/>
            </p:cNvSpPr>
            <p:nvPr/>
          </p:nvSpPr>
          <p:spPr bwMode="auto">
            <a:xfrm>
              <a:off x="5098103" y="755453"/>
              <a:ext cx="393700" cy="200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Blip>
                  <a:blip r:embed="rId2"/>
                </a:buBlip>
                <a:defRPr sz="2800">
                  <a:solidFill>
                    <a:schemeClr val="tx1"/>
                  </a:solidFill>
                  <a:latin typeface="Calibri" panose="020F0502020204030204" pitchFamily="34" charset="0"/>
                  <a:ea typeface="MS PGothic" panose="020B0600070205080204" pitchFamily="34" charset="-128"/>
                </a:defRPr>
              </a:lvl1pPr>
              <a:lvl2pPr marL="742950" indent="-285750">
                <a:spcBef>
                  <a:spcPct val="20000"/>
                </a:spcBef>
                <a:buClr>
                  <a:srgbClr val="C00000"/>
                </a:buClr>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9pPr>
            </a:lstStyle>
            <a:p>
              <a:pPr algn="ctr">
                <a:spcBef>
                  <a:spcPct val="0"/>
                </a:spcBef>
                <a:buFontTx/>
                <a:buNone/>
              </a:pPr>
              <a:r>
                <a:rPr lang="en-GB" altLang="en-US" sz="700">
                  <a:latin typeface="Montserrat" panose="00000500000000000000" pitchFamily="2" charset="0"/>
                </a:rPr>
                <a:t>#109</a:t>
              </a:r>
              <a:endParaRPr lang="en-GB" altLang="en-US" sz="400">
                <a:latin typeface="Montserrat" panose="00000500000000000000" pitchFamily="2" charset="0"/>
              </a:endParaRPr>
            </a:p>
          </p:txBody>
        </p:sp>
        <p:sp>
          <p:nvSpPr>
            <p:cNvPr id="215" name="TextBox 66">
              <a:extLst>
                <a:ext uri="{FF2B5EF4-FFF2-40B4-BE49-F238E27FC236}">
                  <a16:creationId xmlns:a16="http://schemas.microsoft.com/office/drawing/2014/main" id="{415495CD-DE98-4731-B72C-E176DCBDE478}"/>
                </a:ext>
              </a:extLst>
            </p:cNvPr>
            <p:cNvSpPr txBox="1">
              <a:spLocks noChangeArrowheads="1"/>
            </p:cNvSpPr>
            <p:nvPr/>
          </p:nvSpPr>
          <p:spPr bwMode="auto">
            <a:xfrm>
              <a:off x="5129853" y="909441"/>
              <a:ext cx="374650" cy="200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GB" altLang="en-US" sz="700" dirty="0">
                  <a:latin typeface="Montserrat" panose="00000500000000000000" pitchFamily="2" charset="0"/>
                </a:rPr>
                <a:t>Sep.</a:t>
              </a:r>
            </a:p>
          </p:txBody>
        </p:sp>
      </p:grpSp>
      <p:grpSp>
        <p:nvGrpSpPr>
          <p:cNvPr id="216" name="Group 215">
            <a:extLst>
              <a:ext uri="{FF2B5EF4-FFF2-40B4-BE49-F238E27FC236}">
                <a16:creationId xmlns:a16="http://schemas.microsoft.com/office/drawing/2014/main" id="{75AF194B-D6B7-49BE-969E-4828379CC167}"/>
              </a:ext>
            </a:extLst>
          </p:cNvPr>
          <p:cNvGrpSpPr/>
          <p:nvPr/>
        </p:nvGrpSpPr>
        <p:grpSpPr>
          <a:xfrm>
            <a:off x="344369" y="1347868"/>
            <a:ext cx="390525" cy="354013"/>
            <a:chOff x="314965" y="755453"/>
            <a:chExt cx="390525" cy="354013"/>
          </a:xfrm>
        </p:grpSpPr>
        <p:sp>
          <p:nvSpPr>
            <p:cNvPr id="217" name="TextBox 86">
              <a:extLst>
                <a:ext uri="{FF2B5EF4-FFF2-40B4-BE49-F238E27FC236}">
                  <a16:creationId xmlns:a16="http://schemas.microsoft.com/office/drawing/2014/main" id="{1721D14F-2E3B-465C-97E4-F57A66CEC03A}"/>
                </a:ext>
              </a:extLst>
            </p:cNvPr>
            <p:cNvSpPr txBox="1">
              <a:spLocks noChangeArrowheads="1"/>
            </p:cNvSpPr>
            <p:nvPr/>
          </p:nvSpPr>
          <p:spPr bwMode="auto">
            <a:xfrm>
              <a:off x="314965" y="755453"/>
              <a:ext cx="390525" cy="200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Blip>
                  <a:blip r:embed="rId2"/>
                </a:buBlip>
                <a:defRPr sz="2800">
                  <a:solidFill>
                    <a:schemeClr val="tx1"/>
                  </a:solidFill>
                  <a:latin typeface="Calibri" panose="020F0502020204030204" pitchFamily="34" charset="0"/>
                  <a:ea typeface="MS PGothic" panose="020B0600070205080204" pitchFamily="34" charset="-128"/>
                </a:defRPr>
              </a:lvl1pPr>
              <a:lvl2pPr marL="742950" indent="-285750">
                <a:spcBef>
                  <a:spcPct val="20000"/>
                </a:spcBef>
                <a:buClr>
                  <a:srgbClr val="C00000"/>
                </a:buClr>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9pPr>
            </a:lstStyle>
            <a:p>
              <a:pPr algn="ctr">
                <a:spcBef>
                  <a:spcPct val="0"/>
                </a:spcBef>
                <a:buFontTx/>
                <a:buNone/>
              </a:pPr>
              <a:r>
                <a:rPr lang="en-GB" altLang="en-US" sz="700" dirty="0">
                  <a:latin typeface="Montserrat" panose="00000500000000000000" pitchFamily="2" charset="0"/>
                </a:rPr>
                <a:t>#102</a:t>
              </a:r>
              <a:endParaRPr lang="en-GB" altLang="en-US" sz="400" dirty="0">
                <a:latin typeface="Montserrat" panose="00000500000000000000" pitchFamily="2" charset="0"/>
              </a:endParaRPr>
            </a:p>
          </p:txBody>
        </p:sp>
        <p:sp>
          <p:nvSpPr>
            <p:cNvPr id="218" name="TextBox 69">
              <a:extLst>
                <a:ext uri="{FF2B5EF4-FFF2-40B4-BE49-F238E27FC236}">
                  <a16:creationId xmlns:a16="http://schemas.microsoft.com/office/drawing/2014/main" id="{EB2838C1-4DFD-4B20-820C-CE5513E692E5}"/>
                </a:ext>
              </a:extLst>
            </p:cNvPr>
            <p:cNvSpPr txBox="1">
              <a:spLocks noChangeArrowheads="1"/>
            </p:cNvSpPr>
            <p:nvPr/>
          </p:nvSpPr>
          <p:spPr bwMode="auto">
            <a:xfrm>
              <a:off x="321315" y="909441"/>
              <a:ext cx="384175" cy="200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GB" altLang="en-US" sz="700" dirty="0">
                  <a:latin typeface="Montserrat" panose="00000500000000000000" pitchFamily="2" charset="0"/>
                </a:rPr>
                <a:t>Dec.</a:t>
              </a:r>
            </a:p>
          </p:txBody>
        </p:sp>
      </p:grpSp>
      <p:grpSp>
        <p:nvGrpSpPr>
          <p:cNvPr id="219" name="Group 218">
            <a:extLst>
              <a:ext uri="{FF2B5EF4-FFF2-40B4-BE49-F238E27FC236}">
                <a16:creationId xmlns:a16="http://schemas.microsoft.com/office/drawing/2014/main" id="{A629BF18-F6E3-472C-8D1B-A4583AD0A885}"/>
              </a:ext>
            </a:extLst>
          </p:cNvPr>
          <p:cNvGrpSpPr/>
          <p:nvPr/>
        </p:nvGrpSpPr>
        <p:grpSpPr>
          <a:xfrm>
            <a:off x="2744600" y="1347868"/>
            <a:ext cx="406400" cy="354013"/>
            <a:chOff x="2991490" y="755453"/>
            <a:chExt cx="406400" cy="354013"/>
          </a:xfrm>
        </p:grpSpPr>
        <p:sp>
          <p:nvSpPr>
            <p:cNvPr id="220" name="TextBox 86">
              <a:extLst>
                <a:ext uri="{FF2B5EF4-FFF2-40B4-BE49-F238E27FC236}">
                  <a16:creationId xmlns:a16="http://schemas.microsoft.com/office/drawing/2014/main" id="{A53E42DF-644D-401A-81CD-3C8CEEE88F60}"/>
                </a:ext>
              </a:extLst>
            </p:cNvPr>
            <p:cNvSpPr txBox="1">
              <a:spLocks noChangeArrowheads="1"/>
            </p:cNvSpPr>
            <p:nvPr/>
          </p:nvSpPr>
          <p:spPr bwMode="auto">
            <a:xfrm>
              <a:off x="2991490" y="755453"/>
              <a:ext cx="392113" cy="200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Blip>
                  <a:blip r:embed="rId2"/>
                </a:buBlip>
                <a:defRPr sz="2800">
                  <a:solidFill>
                    <a:schemeClr val="tx1"/>
                  </a:solidFill>
                  <a:latin typeface="Calibri" panose="020F0502020204030204" pitchFamily="34" charset="0"/>
                  <a:ea typeface="MS PGothic" panose="020B0600070205080204" pitchFamily="34" charset="-128"/>
                </a:defRPr>
              </a:lvl1pPr>
              <a:lvl2pPr marL="742950" indent="-285750">
                <a:spcBef>
                  <a:spcPct val="20000"/>
                </a:spcBef>
                <a:buClr>
                  <a:srgbClr val="C00000"/>
                </a:buClr>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9pPr>
            </a:lstStyle>
            <a:p>
              <a:pPr algn="ctr">
                <a:spcBef>
                  <a:spcPct val="0"/>
                </a:spcBef>
                <a:buFontTx/>
                <a:buNone/>
              </a:pPr>
              <a:r>
                <a:rPr lang="en-GB" altLang="en-US" sz="700">
                  <a:latin typeface="Montserrat" panose="00000500000000000000" pitchFamily="2" charset="0"/>
                </a:rPr>
                <a:t>#106</a:t>
              </a:r>
              <a:endParaRPr lang="en-GB" altLang="en-US" sz="400">
                <a:latin typeface="Montserrat" panose="00000500000000000000" pitchFamily="2" charset="0"/>
              </a:endParaRPr>
            </a:p>
          </p:txBody>
        </p:sp>
        <p:sp>
          <p:nvSpPr>
            <p:cNvPr id="221" name="TextBox 70">
              <a:extLst>
                <a:ext uri="{FF2B5EF4-FFF2-40B4-BE49-F238E27FC236}">
                  <a16:creationId xmlns:a16="http://schemas.microsoft.com/office/drawing/2014/main" id="{5B9FB777-2B19-4181-8EE1-E63402FAD02A}"/>
                </a:ext>
              </a:extLst>
            </p:cNvPr>
            <p:cNvSpPr txBox="1">
              <a:spLocks noChangeArrowheads="1"/>
            </p:cNvSpPr>
            <p:nvPr/>
          </p:nvSpPr>
          <p:spPr bwMode="auto">
            <a:xfrm>
              <a:off x="3013715" y="909441"/>
              <a:ext cx="384175" cy="200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GB" altLang="en-US" sz="700" dirty="0">
                  <a:latin typeface="Montserrat" panose="00000500000000000000" pitchFamily="2" charset="0"/>
                </a:rPr>
                <a:t>Dec.</a:t>
              </a:r>
            </a:p>
          </p:txBody>
        </p:sp>
      </p:grpSp>
      <p:grpSp>
        <p:nvGrpSpPr>
          <p:cNvPr id="222" name="Group 221">
            <a:extLst>
              <a:ext uri="{FF2B5EF4-FFF2-40B4-BE49-F238E27FC236}">
                <a16:creationId xmlns:a16="http://schemas.microsoft.com/office/drawing/2014/main" id="{8F41C1C5-F3F6-445A-8D29-117FFDC02B71}"/>
              </a:ext>
            </a:extLst>
          </p:cNvPr>
          <p:cNvGrpSpPr/>
          <p:nvPr/>
        </p:nvGrpSpPr>
        <p:grpSpPr>
          <a:xfrm>
            <a:off x="5192456" y="1347868"/>
            <a:ext cx="396875" cy="354013"/>
            <a:chOff x="5758503" y="755453"/>
            <a:chExt cx="396875" cy="354013"/>
          </a:xfrm>
        </p:grpSpPr>
        <p:sp>
          <p:nvSpPr>
            <p:cNvPr id="223" name="TextBox 86">
              <a:extLst>
                <a:ext uri="{FF2B5EF4-FFF2-40B4-BE49-F238E27FC236}">
                  <a16:creationId xmlns:a16="http://schemas.microsoft.com/office/drawing/2014/main" id="{AE198B98-E170-453F-9E8C-B95FBB0E48B5}"/>
                </a:ext>
              </a:extLst>
            </p:cNvPr>
            <p:cNvSpPr txBox="1">
              <a:spLocks noChangeArrowheads="1"/>
            </p:cNvSpPr>
            <p:nvPr/>
          </p:nvSpPr>
          <p:spPr bwMode="auto">
            <a:xfrm>
              <a:off x="5758503" y="755453"/>
              <a:ext cx="369887" cy="200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Blip>
                  <a:blip r:embed="rId2"/>
                </a:buBlip>
                <a:defRPr sz="2800">
                  <a:solidFill>
                    <a:schemeClr val="tx1"/>
                  </a:solidFill>
                  <a:latin typeface="Calibri" panose="020F0502020204030204" pitchFamily="34" charset="0"/>
                  <a:ea typeface="MS PGothic" panose="020B0600070205080204" pitchFamily="34" charset="-128"/>
                </a:defRPr>
              </a:lvl1pPr>
              <a:lvl2pPr marL="742950" indent="-285750">
                <a:spcBef>
                  <a:spcPct val="20000"/>
                </a:spcBef>
                <a:buClr>
                  <a:srgbClr val="C00000"/>
                </a:buClr>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9pPr>
            </a:lstStyle>
            <a:p>
              <a:pPr algn="ctr">
                <a:spcBef>
                  <a:spcPct val="0"/>
                </a:spcBef>
                <a:buFontTx/>
                <a:buNone/>
              </a:pPr>
              <a:r>
                <a:rPr lang="en-GB" altLang="en-US" sz="700">
                  <a:latin typeface="Montserrat" panose="00000500000000000000" pitchFamily="2" charset="0"/>
                </a:rPr>
                <a:t>#110</a:t>
              </a:r>
              <a:endParaRPr lang="en-GB" altLang="en-US" sz="400">
                <a:latin typeface="Montserrat" panose="00000500000000000000" pitchFamily="2" charset="0"/>
              </a:endParaRPr>
            </a:p>
          </p:txBody>
        </p:sp>
        <p:sp>
          <p:nvSpPr>
            <p:cNvPr id="224" name="TextBox 71">
              <a:extLst>
                <a:ext uri="{FF2B5EF4-FFF2-40B4-BE49-F238E27FC236}">
                  <a16:creationId xmlns:a16="http://schemas.microsoft.com/office/drawing/2014/main" id="{4174B082-2132-460A-A770-24E8F6A5B1EB}"/>
                </a:ext>
              </a:extLst>
            </p:cNvPr>
            <p:cNvSpPr txBox="1">
              <a:spLocks noChangeArrowheads="1"/>
            </p:cNvSpPr>
            <p:nvPr/>
          </p:nvSpPr>
          <p:spPr bwMode="auto">
            <a:xfrm>
              <a:off x="5771203" y="909441"/>
              <a:ext cx="384175" cy="200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GB" altLang="en-US" sz="700" dirty="0">
                  <a:latin typeface="Montserrat" panose="00000500000000000000" pitchFamily="2" charset="0"/>
                </a:rPr>
                <a:t>Dec.</a:t>
              </a:r>
            </a:p>
          </p:txBody>
        </p:sp>
      </p:grpSp>
      <p:sp>
        <p:nvSpPr>
          <p:cNvPr id="225" name="Rectangle 12">
            <a:extLst>
              <a:ext uri="{FF2B5EF4-FFF2-40B4-BE49-F238E27FC236}">
                <a16:creationId xmlns:a16="http://schemas.microsoft.com/office/drawing/2014/main" id="{F81CF1E1-F04A-4BAD-9F94-42C10710315D}"/>
              </a:ext>
            </a:extLst>
          </p:cNvPr>
          <p:cNvSpPr>
            <a:spLocks noChangeArrowheads="1"/>
          </p:cNvSpPr>
          <p:nvPr/>
        </p:nvSpPr>
        <p:spPr bwMode="auto">
          <a:xfrm>
            <a:off x="2491509" y="5521391"/>
            <a:ext cx="869950" cy="2619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Blip>
                <a:blip r:embed="rId2"/>
              </a:buBlip>
              <a:defRPr sz="2800">
                <a:solidFill>
                  <a:schemeClr val="tx1"/>
                </a:solidFill>
                <a:latin typeface="Calibri" panose="020F0502020204030204" pitchFamily="34" charset="0"/>
                <a:ea typeface="MS PGothic" panose="020B0600070205080204" pitchFamily="34" charset="-128"/>
              </a:defRPr>
            </a:lvl1pPr>
            <a:lvl2pPr marL="742950" indent="-285750">
              <a:spcBef>
                <a:spcPct val="20000"/>
              </a:spcBef>
              <a:buClr>
                <a:srgbClr val="C00000"/>
              </a:buClr>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9pPr>
          </a:lstStyle>
          <a:p>
            <a:pPr algn="ctr">
              <a:spcBef>
                <a:spcPct val="0"/>
              </a:spcBef>
              <a:buFontTx/>
              <a:buNone/>
            </a:pPr>
            <a:r>
              <a:rPr lang="en-GB" altLang="en-US" sz="1100" dirty="0">
                <a:solidFill>
                  <a:srgbClr val="C00000"/>
                </a:solidFill>
                <a:latin typeface="Montserrat" panose="00000500000000000000" pitchFamily="2" charset="0"/>
              </a:rPr>
              <a:t>Now</a:t>
            </a:r>
          </a:p>
        </p:txBody>
      </p:sp>
      <p:sp>
        <p:nvSpPr>
          <p:cNvPr id="226" name="TextBox 67">
            <a:extLst>
              <a:ext uri="{FF2B5EF4-FFF2-40B4-BE49-F238E27FC236}">
                <a16:creationId xmlns:a16="http://schemas.microsoft.com/office/drawing/2014/main" id="{49346842-F69F-4980-936E-27565647DCFF}"/>
              </a:ext>
            </a:extLst>
          </p:cNvPr>
          <p:cNvSpPr txBox="1">
            <a:spLocks noChangeArrowheads="1"/>
          </p:cNvSpPr>
          <p:nvPr/>
        </p:nvSpPr>
        <p:spPr bwMode="auto">
          <a:xfrm>
            <a:off x="284890" y="1246056"/>
            <a:ext cx="403225" cy="200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GB" altLang="en-US" sz="700" dirty="0">
                <a:latin typeface="Montserrat" panose="00000500000000000000" pitchFamily="2" charset="0"/>
              </a:rPr>
              <a:t>TSGs</a:t>
            </a:r>
          </a:p>
        </p:txBody>
      </p:sp>
      <p:sp>
        <p:nvSpPr>
          <p:cNvPr id="227" name="Chevron 60">
            <a:extLst>
              <a:ext uri="{FF2B5EF4-FFF2-40B4-BE49-F238E27FC236}">
                <a16:creationId xmlns:a16="http://schemas.microsoft.com/office/drawing/2014/main" id="{31523C2F-ED07-41E9-A979-1CB546C3526C}"/>
              </a:ext>
            </a:extLst>
          </p:cNvPr>
          <p:cNvSpPr/>
          <p:nvPr/>
        </p:nvSpPr>
        <p:spPr bwMode="auto">
          <a:xfrm>
            <a:off x="239382" y="2271917"/>
            <a:ext cx="1557862" cy="221659"/>
          </a:xfrm>
          <a:custGeom>
            <a:avLst/>
            <a:gdLst>
              <a:gd name="connsiteX0" fmla="*/ 0 w 1578187"/>
              <a:gd name="connsiteY0" fmla="*/ 0 h 222250"/>
              <a:gd name="connsiteX1" fmla="*/ 1467062 w 1578187"/>
              <a:gd name="connsiteY1" fmla="*/ 0 h 222250"/>
              <a:gd name="connsiteX2" fmla="*/ 1578187 w 1578187"/>
              <a:gd name="connsiteY2" fmla="*/ 111125 h 222250"/>
              <a:gd name="connsiteX3" fmla="*/ 1467062 w 1578187"/>
              <a:gd name="connsiteY3" fmla="*/ 222250 h 222250"/>
              <a:gd name="connsiteX4" fmla="*/ 0 w 1578187"/>
              <a:gd name="connsiteY4" fmla="*/ 222250 h 222250"/>
              <a:gd name="connsiteX5" fmla="*/ 111125 w 1578187"/>
              <a:gd name="connsiteY5" fmla="*/ 111125 h 222250"/>
              <a:gd name="connsiteX6" fmla="*/ 0 w 1578187"/>
              <a:gd name="connsiteY6" fmla="*/ 0 h 222250"/>
              <a:gd name="connsiteX0" fmla="*/ 0 w 1578187"/>
              <a:gd name="connsiteY0" fmla="*/ 0 h 222250"/>
              <a:gd name="connsiteX1" fmla="*/ 1467062 w 1578187"/>
              <a:gd name="connsiteY1" fmla="*/ 0 h 222250"/>
              <a:gd name="connsiteX2" fmla="*/ 1578187 w 1578187"/>
              <a:gd name="connsiteY2" fmla="*/ 111125 h 222250"/>
              <a:gd name="connsiteX3" fmla="*/ 1467062 w 1578187"/>
              <a:gd name="connsiteY3" fmla="*/ 222250 h 222250"/>
              <a:gd name="connsiteX4" fmla="*/ 0 w 1578187"/>
              <a:gd name="connsiteY4" fmla="*/ 222250 h 222250"/>
              <a:gd name="connsiteX5" fmla="*/ 26818 w 1578187"/>
              <a:gd name="connsiteY5" fmla="*/ 98155 h 222250"/>
              <a:gd name="connsiteX6" fmla="*/ 0 w 1578187"/>
              <a:gd name="connsiteY6" fmla="*/ 0 h 222250"/>
              <a:gd name="connsiteX0" fmla="*/ 0 w 1506850"/>
              <a:gd name="connsiteY0" fmla="*/ 0 h 222250"/>
              <a:gd name="connsiteX1" fmla="*/ 1467062 w 1506850"/>
              <a:gd name="connsiteY1" fmla="*/ 0 h 222250"/>
              <a:gd name="connsiteX2" fmla="*/ 1506850 w 1506850"/>
              <a:gd name="connsiteY2" fmla="*/ 111125 h 222250"/>
              <a:gd name="connsiteX3" fmla="*/ 1467062 w 1506850"/>
              <a:gd name="connsiteY3" fmla="*/ 222250 h 222250"/>
              <a:gd name="connsiteX4" fmla="*/ 0 w 1506850"/>
              <a:gd name="connsiteY4" fmla="*/ 222250 h 222250"/>
              <a:gd name="connsiteX5" fmla="*/ 26818 w 1506850"/>
              <a:gd name="connsiteY5" fmla="*/ 98155 h 222250"/>
              <a:gd name="connsiteX6" fmla="*/ 0 w 1506850"/>
              <a:gd name="connsiteY6" fmla="*/ 0 h 222250"/>
              <a:gd name="connsiteX0" fmla="*/ 0 w 1597123"/>
              <a:gd name="connsiteY0" fmla="*/ 0 h 222250"/>
              <a:gd name="connsiteX1" fmla="*/ 1467062 w 1597123"/>
              <a:gd name="connsiteY1" fmla="*/ 0 h 222250"/>
              <a:gd name="connsiteX2" fmla="*/ 1597123 w 1597123"/>
              <a:gd name="connsiteY2" fmla="*/ 117917 h 222250"/>
              <a:gd name="connsiteX3" fmla="*/ 1467062 w 1597123"/>
              <a:gd name="connsiteY3" fmla="*/ 222250 h 222250"/>
              <a:gd name="connsiteX4" fmla="*/ 0 w 1597123"/>
              <a:gd name="connsiteY4" fmla="*/ 222250 h 222250"/>
              <a:gd name="connsiteX5" fmla="*/ 26818 w 1597123"/>
              <a:gd name="connsiteY5" fmla="*/ 98155 h 222250"/>
              <a:gd name="connsiteX6" fmla="*/ 0 w 1597123"/>
              <a:gd name="connsiteY6" fmla="*/ 0 h 2222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597123" h="222250">
                <a:moveTo>
                  <a:pt x="0" y="0"/>
                </a:moveTo>
                <a:lnTo>
                  <a:pt x="1467062" y="0"/>
                </a:lnTo>
                <a:lnTo>
                  <a:pt x="1597123" y="117917"/>
                </a:lnTo>
                <a:lnTo>
                  <a:pt x="1467062" y="222250"/>
                </a:lnTo>
                <a:lnTo>
                  <a:pt x="0" y="222250"/>
                </a:lnTo>
                <a:lnTo>
                  <a:pt x="26818" y="98155"/>
                </a:lnTo>
                <a:lnTo>
                  <a:pt x="0" y="0"/>
                </a:lnTo>
                <a:close/>
              </a:path>
            </a:pathLst>
          </a:custGeom>
          <a:ln>
            <a:headEnd type="none" w="med" len="med"/>
            <a:tailEnd type="none" w="med" len="med"/>
          </a:ln>
          <a:effectLst/>
        </p:spPr>
        <p:style>
          <a:lnRef idx="1">
            <a:schemeClr val="dk1"/>
          </a:lnRef>
          <a:fillRef idx="2">
            <a:schemeClr val="dk1"/>
          </a:fillRef>
          <a:effectRef idx="1">
            <a:schemeClr val="dk1"/>
          </a:effectRef>
          <a:fontRef idx="minor">
            <a:schemeClr val="dk1"/>
          </a:fontRef>
        </p:style>
        <p:txBody>
          <a:bodyPr lIns="0" rIns="0"/>
          <a:lstStyle/>
          <a:p>
            <a:pPr algn="ctr">
              <a:defRPr/>
            </a:pPr>
            <a:r>
              <a:rPr lang="fr-FR" sz="800" dirty="0">
                <a:latin typeface="Montserrat" panose="00000500000000000000" pitchFamily="50" charset="0"/>
                <a:ea typeface="ＭＳ Ｐゴシック" charset="-128"/>
                <a:cs typeface="Arial" pitchFamily="34" charset="0"/>
              </a:rPr>
              <a:t>SA1 5GA SID </a:t>
            </a:r>
            <a:r>
              <a:rPr lang="fr-FR" sz="800" dirty="0" err="1">
                <a:latin typeface="Montserrat" panose="00000500000000000000" pitchFamily="50" charset="0"/>
                <a:ea typeface="ＭＳ Ｐゴシック" charset="-128"/>
                <a:cs typeface="Arial" pitchFamily="34" charset="0"/>
              </a:rPr>
              <a:t>definition</a:t>
            </a:r>
            <a:endParaRPr lang="fr-FR" sz="800" dirty="0">
              <a:latin typeface="Montserrat" panose="00000500000000000000" pitchFamily="50" charset="0"/>
              <a:ea typeface="ＭＳ Ｐゴシック" charset="-128"/>
              <a:cs typeface="Arial" pitchFamily="34" charset="0"/>
            </a:endParaRPr>
          </a:p>
        </p:txBody>
      </p:sp>
      <p:sp>
        <p:nvSpPr>
          <p:cNvPr id="228" name="Chevron 60">
            <a:extLst>
              <a:ext uri="{FF2B5EF4-FFF2-40B4-BE49-F238E27FC236}">
                <a16:creationId xmlns:a16="http://schemas.microsoft.com/office/drawing/2014/main" id="{AE1972BB-7650-4939-AB2E-289B3C1230A9}"/>
              </a:ext>
            </a:extLst>
          </p:cNvPr>
          <p:cNvSpPr/>
          <p:nvPr/>
        </p:nvSpPr>
        <p:spPr bwMode="auto">
          <a:xfrm>
            <a:off x="3436396" y="2267518"/>
            <a:ext cx="731838" cy="222250"/>
          </a:xfrm>
          <a:prstGeom prst="chevron">
            <a:avLst/>
          </a:prstGeom>
          <a:gradFill>
            <a:gsLst>
              <a:gs pos="1770">
                <a:schemeClr val="bg1"/>
              </a:gs>
              <a:gs pos="22000">
                <a:schemeClr val="accent5">
                  <a:lumMod val="60000"/>
                  <a:lumOff val="40000"/>
                </a:schemeClr>
              </a:gs>
              <a:gs pos="100000">
                <a:schemeClr val="accent5">
                  <a:lumMod val="75000"/>
                </a:schemeClr>
              </a:gs>
            </a:gsLst>
            <a:lin ang="1800000" scaled="0"/>
          </a:gradFill>
          <a:ln w="9525" cap="flat" cmpd="sng" algn="ctr">
            <a:noFill/>
            <a:prstDash val="solid"/>
            <a:round/>
            <a:headEnd type="none" w="med" len="med"/>
            <a:tailEnd type="none" w="med" len="med"/>
          </a:ln>
          <a:effectLst/>
        </p:spPr>
        <p:txBody>
          <a:bodyPr lIns="0" rIns="0"/>
          <a:lstStyle/>
          <a:p>
            <a:pPr algn="ctr">
              <a:defRPr/>
            </a:pPr>
            <a:r>
              <a:rPr lang="fr-FR" sz="900" dirty="0">
                <a:latin typeface="Montserrat" panose="00000500000000000000" pitchFamily="50" charset="0"/>
                <a:ea typeface="ＭＳ Ｐゴシック" charset="-128"/>
                <a:cs typeface="Arial" pitchFamily="34" charset="0"/>
              </a:rPr>
              <a:t>100%</a:t>
            </a:r>
          </a:p>
        </p:txBody>
      </p:sp>
      <p:sp>
        <p:nvSpPr>
          <p:cNvPr id="229" name="Chevron 60">
            <a:extLst>
              <a:ext uri="{FF2B5EF4-FFF2-40B4-BE49-F238E27FC236}">
                <a16:creationId xmlns:a16="http://schemas.microsoft.com/office/drawing/2014/main" id="{B3D05ABE-6D10-4129-8F25-C509AA3BB81A}"/>
              </a:ext>
            </a:extLst>
          </p:cNvPr>
          <p:cNvSpPr/>
          <p:nvPr/>
        </p:nvSpPr>
        <p:spPr bwMode="auto">
          <a:xfrm>
            <a:off x="1709197" y="2271116"/>
            <a:ext cx="1869433" cy="222250"/>
          </a:xfrm>
          <a:prstGeom prst="chevron">
            <a:avLst/>
          </a:prstGeom>
          <a:gradFill>
            <a:gsLst>
              <a:gs pos="1770">
                <a:schemeClr val="bg1"/>
              </a:gs>
              <a:gs pos="22000">
                <a:schemeClr val="accent5">
                  <a:lumMod val="60000"/>
                  <a:lumOff val="40000"/>
                </a:schemeClr>
              </a:gs>
              <a:gs pos="100000">
                <a:schemeClr val="accent5">
                  <a:lumMod val="75000"/>
                </a:schemeClr>
              </a:gs>
            </a:gsLst>
            <a:lin ang="1800000" scaled="0"/>
          </a:gradFill>
          <a:ln w="9525" cap="flat" cmpd="sng" algn="ctr">
            <a:noFill/>
            <a:prstDash val="solid"/>
            <a:round/>
            <a:headEnd type="none" w="med" len="med"/>
            <a:tailEnd type="none" w="med" len="med"/>
          </a:ln>
          <a:effectLst/>
        </p:spPr>
        <p:txBody>
          <a:bodyPr lIns="0" rIns="0"/>
          <a:lstStyle/>
          <a:p>
            <a:pPr algn="ctr">
              <a:defRPr/>
            </a:pPr>
            <a:r>
              <a:rPr lang="fr-FR" sz="900" dirty="0">
                <a:latin typeface="Montserrat" panose="00000500000000000000" pitchFamily="50" charset="0"/>
                <a:ea typeface="ＭＳ Ｐゴシック" charset="-128"/>
                <a:cs typeface="Arial" pitchFamily="34" charset="0"/>
              </a:rPr>
              <a:t>SA1 5GA </a:t>
            </a:r>
            <a:r>
              <a:rPr lang="fr-FR" sz="900" dirty="0" err="1">
                <a:latin typeface="Montserrat" panose="00000500000000000000" pitchFamily="50" charset="0"/>
                <a:ea typeface="ＭＳ Ｐゴシック" charset="-128"/>
                <a:cs typeface="Arial" pitchFamily="34" charset="0"/>
              </a:rPr>
              <a:t>Studies</a:t>
            </a:r>
            <a:r>
              <a:rPr lang="fr-FR" sz="900" dirty="0">
                <a:latin typeface="Montserrat" panose="00000500000000000000" pitchFamily="50" charset="0"/>
                <a:ea typeface="ＭＳ Ｐゴシック" charset="-128"/>
                <a:cs typeface="Arial" pitchFamily="34" charset="0"/>
              </a:rPr>
              <a:t> + </a:t>
            </a:r>
            <a:r>
              <a:rPr lang="fr-FR" sz="900" dirty="0" err="1">
                <a:latin typeface="Montserrat" panose="00000500000000000000" pitchFamily="50" charset="0"/>
                <a:ea typeface="ＭＳ Ｐゴシック" charset="-128"/>
                <a:cs typeface="Arial" pitchFamily="34" charset="0"/>
              </a:rPr>
              <a:t>Norm</a:t>
            </a:r>
            <a:r>
              <a:rPr lang="fr-FR" sz="900" dirty="0">
                <a:latin typeface="Montserrat" panose="00000500000000000000" pitchFamily="50" charset="0"/>
                <a:ea typeface="ＭＳ Ｐゴシック" charset="-128"/>
                <a:cs typeface="Arial" pitchFamily="34" charset="0"/>
              </a:rPr>
              <a:t> 80%</a:t>
            </a:r>
          </a:p>
        </p:txBody>
      </p:sp>
      <p:sp>
        <p:nvSpPr>
          <p:cNvPr id="230" name="Chevron 60">
            <a:extLst>
              <a:ext uri="{FF2B5EF4-FFF2-40B4-BE49-F238E27FC236}">
                <a16:creationId xmlns:a16="http://schemas.microsoft.com/office/drawing/2014/main" id="{4889D212-F4C6-4088-A509-2E1A8CC09198}"/>
              </a:ext>
            </a:extLst>
          </p:cNvPr>
          <p:cNvSpPr/>
          <p:nvPr/>
        </p:nvSpPr>
        <p:spPr bwMode="auto">
          <a:xfrm>
            <a:off x="6458416" y="2741652"/>
            <a:ext cx="731838" cy="222250"/>
          </a:xfrm>
          <a:prstGeom prst="chevron">
            <a:avLst/>
          </a:prstGeom>
          <a:gradFill>
            <a:gsLst>
              <a:gs pos="1770">
                <a:schemeClr val="bg1"/>
              </a:gs>
              <a:gs pos="22000">
                <a:schemeClr val="accent5">
                  <a:lumMod val="60000"/>
                  <a:lumOff val="40000"/>
                </a:schemeClr>
              </a:gs>
              <a:gs pos="100000">
                <a:schemeClr val="accent5">
                  <a:lumMod val="75000"/>
                </a:schemeClr>
              </a:gs>
            </a:gsLst>
            <a:lin ang="1800000" scaled="0"/>
          </a:gradFill>
          <a:ln w="9525" cap="flat" cmpd="sng" algn="ctr">
            <a:noFill/>
            <a:prstDash val="solid"/>
            <a:round/>
            <a:headEnd type="none" w="med" len="med"/>
            <a:tailEnd type="none" w="med" len="med"/>
          </a:ln>
          <a:effectLst/>
        </p:spPr>
        <p:txBody>
          <a:bodyPr lIns="0" rIns="0"/>
          <a:lstStyle/>
          <a:p>
            <a:pPr algn="ctr">
              <a:defRPr/>
            </a:pPr>
            <a:r>
              <a:rPr lang="fr-FR" sz="900" dirty="0">
                <a:latin typeface="Montserrat" panose="00000500000000000000" pitchFamily="50" charset="0"/>
                <a:ea typeface="ＭＳ Ｐゴシック" charset="-128"/>
                <a:cs typeface="Arial" pitchFamily="34" charset="0"/>
              </a:rPr>
              <a:t>100%</a:t>
            </a:r>
          </a:p>
        </p:txBody>
      </p:sp>
      <p:sp>
        <p:nvSpPr>
          <p:cNvPr id="231" name="Chevron 60">
            <a:extLst>
              <a:ext uri="{FF2B5EF4-FFF2-40B4-BE49-F238E27FC236}">
                <a16:creationId xmlns:a16="http://schemas.microsoft.com/office/drawing/2014/main" id="{8E4D8F35-2940-4126-B7C3-22FC6F39D0F4}"/>
              </a:ext>
            </a:extLst>
          </p:cNvPr>
          <p:cNvSpPr/>
          <p:nvPr/>
        </p:nvSpPr>
        <p:spPr bwMode="auto">
          <a:xfrm>
            <a:off x="4127272" y="2743419"/>
            <a:ext cx="2438397" cy="222250"/>
          </a:xfrm>
          <a:prstGeom prst="chevron">
            <a:avLst/>
          </a:prstGeom>
          <a:gradFill>
            <a:gsLst>
              <a:gs pos="1770">
                <a:schemeClr val="bg1"/>
              </a:gs>
              <a:gs pos="22000">
                <a:schemeClr val="accent5">
                  <a:lumMod val="60000"/>
                  <a:lumOff val="40000"/>
                </a:schemeClr>
              </a:gs>
              <a:gs pos="100000">
                <a:schemeClr val="accent5">
                  <a:lumMod val="75000"/>
                </a:schemeClr>
              </a:gs>
            </a:gsLst>
            <a:lin ang="1800000" scaled="0"/>
          </a:gradFill>
          <a:ln w="9525" cap="flat" cmpd="sng" algn="ctr">
            <a:noFill/>
            <a:prstDash val="solid"/>
            <a:round/>
            <a:headEnd type="none" w="med" len="med"/>
            <a:tailEnd type="none" w="med" len="med"/>
          </a:ln>
          <a:effectLst/>
        </p:spPr>
        <p:txBody>
          <a:bodyPr lIns="0" rIns="0"/>
          <a:lstStyle/>
          <a:p>
            <a:pPr algn="ctr">
              <a:defRPr/>
            </a:pPr>
            <a:r>
              <a:rPr lang="fr-FR" sz="900" dirty="0">
                <a:latin typeface="Montserrat" panose="00000500000000000000" pitchFamily="50" charset="0"/>
                <a:ea typeface="ＭＳ Ｐゴシック" charset="-128"/>
                <a:cs typeface="Arial" pitchFamily="34" charset="0"/>
              </a:rPr>
              <a:t>St. 2 (SA2, SA6, …) 5GA St.+</a:t>
            </a:r>
            <a:r>
              <a:rPr lang="fr-FR" sz="900" dirty="0" err="1">
                <a:latin typeface="Montserrat" panose="00000500000000000000" pitchFamily="50" charset="0"/>
                <a:ea typeface="ＭＳ Ｐゴシック" charset="-128"/>
                <a:cs typeface="Arial" pitchFamily="34" charset="0"/>
              </a:rPr>
              <a:t>Norm</a:t>
            </a:r>
            <a:r>
              <a:rPr lang="fr-FR" sz="900" dirty="0">
                <a:latin typeface="Montserrat" panose="00000500000000000000" pitchFamily="50" charset="0"/>
                <a:ea typeface="ＭＳ Ｐゴシック" charset="-128"/>
                <a:cs typeface="Arial" pitchFamily="34" charset="0"/>
              </a:rPr>
              <a:t> 80%</a:t>
            </a:r>
          </a:p>
        </p:txBody>
      </p:sp>
      <p:sp>
        <p:nvSpPr>
          <p:cNvPr id="232" name="Chevron 60">
            <a:extLst>
              <a:ext uri="{FF2B5EF4-FFF2-40B4-BE49-F238E27FC236}">
                <a16:creationId xmlns:a16="http://schemas.microsoft.com/office/drawing/2014/main" id="{C88E266B-C577-437E-B3ED-B752AC119E62}"/>
              </a:ext>
            </a:extLst>
          </p:cNvPr>
          <p:cNvSpPr/>
          <p:nvPr/>
        </p:nvSpPr>
        <p:spPr bwMode="auto">
          <a:xfrm>
            <a:off x="6014436" y="5064109"/>
            <a:ext cx="2393581" cy="222250"/>
          </a:xfrm>
          <a:prstGeom prst="chevron">
            <a:avLst/>
          </a:prstGeom>
          <a:gradFill>
            <a:gsLst>
              <a:gs pos="1770">
                <a:schemeClr val="bg1"/>
              </a:gs>
              <a:gs pos="22000">
                <a:schemeClr val="accent5">
                  <a:lumMod val="60000"/>
                  <a:lumOff val="40000"/>
                </a:schemeClr>
              </a:gs>
              <a:gs pos="100000">
                <a:schemeClr val="accent5">
                  <a:lumMod val="75000"/>
                </a:schemeClr>
              </a:gs>
            </a:gsLst>
            <a:lin ang="1800000" scaled="0"/>
          </a:gradFill>
          <a:ln w="9525" cap="flat" cmpd="sng" algn="ctr">
            <a:noFill/>
            <a:prstDash val="solid"/>
            <a:round/>
            <a:headEnd type="none" w="med" len="med"/>
            <a:tailEnd type="none" w="med" len="med"/>
          </a:ln>
          <a:effectLst/>
        </p:spPr>
        <p:txBody>
          <a:bodyPr lIns="0" rIns="0"/>
          <a:lstStyle/>
          <a:p>
            <a:pPr algn="ctr">
              <a:defRPr/>
            </a:pPr>
            <a:r>
              <a:rPr lang="fr-FR" sz="900" dirty="0">
                <a:latin typeface="Montserrat" panose="00000500000000000000" pitchFamily="50" charset="0"/>
                <a:ea typeface="ＭＳ Ｐゴシック" charset="-128"/>
                <a:cs typeface="Arial" pitchFamily="34" charset="0"/>
              </a:rPr>
              <a:t>Stage 3 5GA St + </a:t>
            </a:r>
            <a:r>
              <a:rPr lang="fr-FR" sz="900" dirty="0" err="1">
                <a:latin typeface="Montserrat" panose="00000500000000000000" pitchFamily="50" charset="0"/>
                <a:ea typeface="ＭＳ Ｐゴシック" charset="-128"/>
                <a:cs typeface="Arial" pitchFamily="34" charset="0"/>
              </a:rPr>
              <a:t>Norm</a:t>
            </a:r>
            <a:endParaRPr lang="fr-FR" sz="900" dirty="0">
              <a:latin typeface="Montserrat" panose="00000500000000000000" pitchFamily="50" charset="0"/>
              <a:ea typeface="ＭＳ Ｐゴシック" charset="-128"/>
              <a:cs typeface="Arial" pitchFamily="34" charset="0"/>
            </a:endParaRPr>
          </a:p>
        </p:txBody>
      </p:sp>
      <p:grpSp>
        <p:nvGrpSpPr>
          <p:cNvPr id="233" name="Group 232">
            <a:extLst>
              <a:ext uri="{FF2B5EF4-FFF2-40B4-BE49-F238E27FC236}">
                <a16:creationId xmlns:a16="http://schemas.microsoft.com/office/drawing/2014/main" id="{E62BDCEA-A2C6-43E3-9121-2601DAB56225}"/>
              </a:ext>
            </a:extLst>
          </p:cNvPr>
          <p:cNvGrpSpPr/>
          <p:nvPr/>
        </p:nvGrpSpPr>
        <p:grpSpPr>
          <a:xfrm>
            <a:off x="7017236" y="1337708"/>
            <a:ext cx="390850" cy="354013"/>
            <a:chOff x="7359013" y="745293"/>
            <a:chExt cx="390850" cy="354013"/>
          </a:xfrm>
        </p:grpSpPr>
        <p:sp>
          <p:nvSpPr>
            <p:cNvPr id="234" name="TextBox 86">
              <a:extLst>
                <a:ext uri="{FF2B5EF4-FFF2-40B4-BE49-F238E27FC236}">
                  <a16:creationId xmlns:a16="http://schemas.microsoft.com/office/drawing/2014/main" id="{DA097B92-948D-44B3-B0CA-63552FAA2683}"/>
                </a:ext>
              </a:extLst>
            </p:cNvPr>
            <p:cNvSpPr txBox="1">
              <a:spLocks noChangeArrowheads="1"/>
            </p:cNvSpPr>
            <p:nvPr/>
          </p:nvSpPr>
          <p:spPr bwMode="auto">
            <a:xfrm>
              <a:off x="7359013" y="745293"/>
              <a:ext cx="362600" cy="2000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Blip>
                  <a:blip r:embed="rId2"/>
                </a:buBlip>
                <a:defRPr sz="2800">
                  <a:solidFill>
                    <a:schemeClr val="tx1"/>
                  </a:solidFill>
                  <a:latin typeface="Calibri" panose="020F0502020204030204" pitchFamily="34" charset="0"/>
                  <a:ea typeface="MS PGothic" panose="020B0600070205080204" pitchFamily="34" charset="-128"/>
                </a:defRPr>
              </a:lvl1pPr>
              <a:lvl2pPr marL="742950" indent="-285750">
                <a:spcBef>
                  <a:spcPct val="20000"/>
                </a:spcBef>
                <a:buClr>
                  <a:srgbClr val="C00000"/>
                </a:buClr>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9pPr>
            </a:lstStyle>
            <a:p>
              <a:pPr algn="ctr">
                <a:spcBef>
                  <a:spcPct val="0"/>
                </a:spcBef>
                <a:buFontTx/>
                <a:buNone/>
              </a:pPr>
              <a:r>
                <a:rPr lang="en-GB" altLang="en-US" sz="700" dirty="0">
                  <a:latin typeface="Montserrat" panose="00000500000000000000" pitchFamily="2" charset="0"/>
                </a:rPr>
                <a:t>#113</a:t>
              </a:r>
              <a:endParaRPr lang="en-GB" altLang="en-US" sz="400" dirty="0">
                <a:latin typeface="Montserrat" panose="00000500000000000000" pitchFamily="2" charset="0"/>
              </a:endParaRPr>
            </a:p>
          </p:txBody>
        </p:sp>
        <p:sp>
          <p:nvSpPr>
            <p:cNvPr id="235" name="TextBox 66">
              <a:extLst>
                <a:ext uri="{FF2B5EF4-FFF2-40B4-BE49-F238E27FC236}">
                  <a16:creationId xmlns:a16="http://schemas.microsoft.com/office/drawing/2014/main" id="{FDECEDD0-600D-4994-B554-5B350D4E9183}"/>
                </a:ext>
              </a:extLst>
            </p:cNvPr>
            <p:cNvSpPr txBox="1">
              <a:spLocks noChangeArrowheads="1"/>
            </p:cNvSpPr>
            <p:nvPr/>
          </p:nvSpPr>
          <p:spPr bwMode="auto">
            <a:xfrm>
              <a:off x="7375213" y="899281"/>
              <a:ext cx="374650" cy="200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GB" altLang="en-US" sz="700" dirty="0">
                  <a:latin typeface="Montserrat" panose="00000500000000000000" pitchFamily="2" charset="0"/>
                </a:rPr>
                <a:t>Sep.</a:t>
              </a:r>
            </a:p>
          </p:txBody>
        </p:sp>
      </p:grpSp>
      <p:grpSp>
        <p:nvGrpSpPr>
          <p:cNvPr id="236" name="Group 235">
            <a:extLst>
              <a:ext uri="{FF2B5EF4-FFF2-40B4-BE49-F238E27FC236}">
                <a16:creationId xmlns:a16="http://schemas.microsoft.com/office/drawing/2014/main" id="{3E07E7AB-536D-4C86-9190-6B813E2D0446}"/>
              </a:ext>
            </a:extLst>
          </p:cNvPr>
          <p:cNvGrpSpPr/>
          <p:nvPr/>
        </p:nvGrpSpPr>
        <p:grpSpPr>
          <a:xfrm>
            <a:off x="7613650" y="1337708"/>
            <a:ext cx="384175" cy="354013"/>
            <a:chOff x="8016563" y="745293"/>
            <a:chExt cx="384175" cy="354013"/>
          </a:xfrm>
        </p:grpSpPr>
        <p:sp>
          <p:nvSpPr>
            <p:cNvPr id="237" name="TextBox 86">
              <a:extLst>
                <a:ext uri="{FF2B5EF4-FFF2-40B4-BE49-F238E27FC236}">
                  <a16:creationId xmlns:a16="http://schemas.microsoft.com/office/drawing/2014/main" id="{9550601D-E63A-4700-8D26-D12A3236E69A}"/>
                </a:ext>
              </a:extLst>
            </p:cNvPr>
            <p:cNvSpPr txBox="1">
              <a:spLocks noChangeArrowheads="1"/>
            </p:cNvSpPr>
            <p:nvPr/>
          </p:nvSpPr>
          <p:spPr bwMode="auto">
            <a:xfrm>
              <a:off x="8017046" y="745293"/>
              <a:ext cx="370614" cy="2000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Blip>
                  <a:blip r:embed="rId2"/>
                </a:buBlip>
                <a:defRPr sz="2800">
                  <a:solidFill>
                    <a:schemeClr val="tx1"/>
                  </a:solidFill>
                  <a:latin typeface="Calibri" panose="020F0502020204030204" pitchFamily="34" charset="0"/>
                  <a:ea typeface="MS PGothic" panose="020B0600070205080204" pitchFamily="34" charset="-128"/>
                </a:defRPr>
              </a:lvl1pPr>
              <a:lvl2pPr marL="742950" indent="-285750">
                <a:spcBef>
                  <a:spcPct val="20000"/>
                </a:spcBef>
                <a:buClr>
                  <a:srgbClr val="C00000"/>
                </a:buClr>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9pPr>
            </a:lstStyle>
            <a:p>
              <a:pPr algn="ctr">
                <a:spcBef>
                  <a:spcPct val="0"/>
                </a:spcBef>
                <a:buFontTx/>
                <a:buNone/>
              </a:pPr>
              <a:r>
                <a:rPr lang="en-GB" altLang="en-US" sz="700" dirty="0">
                  <a:latin typeface="Montserrat" panose="00000500000000000000" pitchFamily="2" charset="0"/>
                </a:rPr>
                <a:t>#114</a:t>
              </a:r>
              <a:endParaRPr lang="en-GB" altLang="en-US" sz="400" dirty="0">
                <a:latin typeface="Montserrat" panose="00000500000000000000" pitchFamily="2" charset="0"/>
              </a:endParaRPr>
            </a:p>
          </p:txBody>
        </p:sp>
        <p:sp>
          <p:nvSpPr>
            <p:cNvPr id="238" name="TextBox 71">
              <a:extLst>
                <a:ext uri="{FF2B5EF4-FFF2-40B4-BE49-F238E27FC236}">
                  <a16:creationId xmlns:a16="http://schemas.microsoft.com/office/drawing/2014/main" id="{16A8DF44-66F1-4E9E-B843-9812943D4F6F}"/>
                </a:ext>
              </a:extLst>
            </p:cNvPr>
            <p:cNvSpPr txBox="1">
              <a:spLocks noChangeArrowheads="1"/>
            </p:cNvSpPr>
            <p:nvPr/>
          </p:nvSpPr>
          <p:spPr bwMode="auto">
            <a:xfrm>
              <a:off x="8016563" y="899281"/>
              <a:ext cx="384175" cy="200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GB" altLang="en-US" sz="700" dirty="0">
                  <a:latin typeface="Montserrat" panose="00000500000000000000" pitchFamily="2" charset="0"/>
                </a:rPr>
                <a:t>Dec.</a:t>
              </a:r>
            </a:p>
          </p:txBody>
        </p:sp>
      </p:grpSp>
      <p:sp>
        <p:nvSpPr>
          <p:cNvPr id="239" name="TextBox 86">
            <a:extLst>
              <a:ext uri="{FF2B5EF4-FFF2-40B4-BE49-F238E27FC236}">
                <a16:creationId xmlns:a16="http://schemas.microsoft.com/office/drawing/2014/main" id="{D47A9603-E45A-4320-AF58-08FC2839F2E3}"/>
              </a:ext>
            </a:extLst>
          </p:cNvPr>
          <p:cNvSpPr txBox="1">
            <a:spLocks noChangeArrowheads="1"/>
          </p:cNvSpPr>
          <p:nvPr/>
        </p:nvSpPr>
        <p:spPr bwMode="auto">
          <a:xfrm>
            <a:off x="8203389" y="1351255"/>
            <a:ext cx="362600" cy="2000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Blip>
                <a:blip r:embed="rId2"/>
              </a:buBlip>
              <a:defRPr sz="2800">
                <a:solidFill>
                  <a:schemeClr val="tx1"/>
                </a:solidFill>
                <a:latin typeface="Calibri" panose="020F0502020204030204" pitchFamily="34" charset="0"/>
                <a:ea typeface="MS PGothic" panose="020B0600070205080204" pitchFamily="34" charset="-128"/>
              </a:defRPr>
            </a:lvl1pPr>
            <a:lvl2pPr marL="742950" indent="-285750">
              <a:spcBef>
                <a:spcPct val="20000"/>
              </a:spcBef>
              <a:buClr>
                <a:srgbClr val="C00000"/>
              </a:buClr>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9pPr>
          </a:lstStyle>
          <a:p>
            <a:pPr algn="ctr">
              <a:spcBef>
                <a:spcPct val="0"/>
              </a:spcBef>
              <a:buFontTx/>
              <a:buNone/>
            </a:pPr>
            <a:r>
              <a:rPr lang="en-GB" altLang="en-US" sz="700" dirty="0">
                <a:latin typeface="Montserrat" panose="00000500000000000000" pitchFamily="2" charset="0"/>
              </a:rPr>
              <a:t>#115</a:t>
            </a:r>
            <a:endParaRPr lang="en-GB" altLang="en-US" sz="400" dirty="0">
              <a:latin typeface="Montserrat" panose="00000500000000000000" pitchFamily="2" charset="0"/>
            </a:endParaRPr>
          </a:p>
        </p:txBody>
      </p:sp>
      <p:sp>
        <p:nvSpPr>
          <p:cNvPr id="240" name="TextBox 60">
            <a:extLst>
              <a:ext uri="{FF2B5EF4-FFF2-40B4-BE49-F238E27FC236}">
                <a16:creationId xmlns:a16="http://schemas.microsoft.com/office/drawing/2014/main" id="{F91E1C19-3CE6-4A5B-A0E5-02307E9EBFFC}"/>
              </a:ext>
            </a:extLst>
          </p:cNvPr>
          <p:cNvSpPr txBox="1">
            <a:spLocks noChangeArrowheads="1"/>
          </p:cNvSpPr>
          <p:nvPr/>
        </p:nvSpPr>
        <p:spPr bwMode="auto">
          <a:xfrm>
            <a:off x="8238639" y="1505243"/>
            <a:ext cx="377825" cy="200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GB" altLang="en-US" sz="700" dirty="0">
                <a:latin typeface="Montserrat" panose="00000500000000000000" pitchFamily="2" charset="0"/>
              </a:rPr>
              <a:t>Mar.</a:t>
            </a:r>
          </a:p>
        </p:txBody>
      </p:sp>
      <p:sp>
        <p:nvSpPr>
          <p:cNvPr id="241" name="TextBox 60">
            <a:extLst>
              <a:ext uri="{FF2B5EF4-FFF2-40B4-BE49-F238E27FC236}">
                <a16:creationId xmlns:a16="http://schemas.microsoft.com/office/drawing/2014/main" id="{6C61B30B-EF05-4C95-9B35-1159CE1FB2CE}"/>
              </a:ext>
            </a:extLst>
          </p:cNvPr>
          <p:cNvSpPr txBox="1">
            <a:spLocks noChangeArrowheads="1"/>
          </p:cNvSpPr>
          <p:nvPr/>
        </p:nvSpPr>
        <p:spPr bwMode="auto">
          <a:xfrm>
            <a:off x="8828800" y="1488309"/>
            <a:ext cx="351378" cy="2000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GB" altLang="en-US" sz="700" dirty="0">
                <a:latin typeface="Montserrat" panose="00000500000000000000" pitchFamily="2" charset="0"/>
              </a:rPr>
              <a:t>Jun</a:t>
            </a:r>
          </a:p>
        </p:txBody>
      </p:sp>
      <p:sp>
        <p:nvSpPr>
          <p:cNvPr id="242" name="Chevron 60">
            <a:extLst>
              <a:ext uri="{FF2B5EF4-FFF2-40B4-BE49-F238E27FC236}">
                <a16:creationId xmlns:a16="http://schemas.microsoft.com/office/drawing/2014/main" id="{235EFB09-0FAB-49E3-8585-43FB9C276982}"/>
              </a:ext>
            </a:extLst>
          </p:cNvPr>
          <p:cNvSpPr/>
          <p:nvPr/>
        </p:nvSpPr>
        <p:spPr bwMode="auto">
          <a:xfrm>
            <a:off x="4215662" y="3609649"/>
            <a:ext cx="3562434" cy="219549"/>
          </a:xfrm>
          <a:prstGeom prst="chevron">
            <a:avLst/>
          </a:prstGeom>
          <a:gradFill>
            <a:gsLst>
              <a:gs pos="12000">
                <a:schemeClr val="accent3">
                  <a:lumMod val="40000"/>
                  <a:lumOff val="60000"/>
                </a:schemeClr>
              </a:gs>
              <a:gs pos="60000">
                <a:srgbClr val="92D050"/>
              </a:gs>
              <a:gs pos="83000">
                <a:srgbClr val="92D050"/>
              </a:gs>
              <a:gs pos="100000">
                <a:srgbClr val="92D050"/>
              </a:gs>
            </a:gsLst>
            <a:lin ang="3600000" scaled="0"/>
          </a:gradFill>
          <a:ln w="9525" cap="flat" cmpd="sng" algn="ctr">
            <a:noFill/>
            <a:prstDash val="solid"/>
            <a:round/>
            <a:headEnd type="none" w="med" len="med"/>
            <a:tailEnd type="none" w="med" len="med"/>
          </a:ln>
          <a:effectLst/>
        </p:spPr>
        <p:txBody>
          <a:bodyPr lIns="0" rIns="0"/>
          <a:lstStyle/>
          <a:p>
            <a:pPr algn="ctr">
              <a:defRPr/>
            </a:pPr>
            <a:r>
              <a:rPr lang="fr-FR" sz="900" dirty="0">
                <a:latin typeface="Montserrat" panose="00000500000000000000" pitchFamily="50" charset="0"/>
                <a:ea typeface="ＭＳ Ｐゴシック" charset="-128"/>
                <a:cs typeface="Arial" pitchFamily="34" charset="0"/>
              </a:rPr>
              <a:t>RAN1</a:t>
            </a:r>
          </a:p>
        </p:txBody>
      </p:sp>
      <p:sp>
        <p:nvSpPr>
          <p:cNvPr id="243" name="Chevron 60">
            <a:extLst>
              <a:ext uri="{FF2B5EF4-FFF2-40B4-BE49-F238E27FC236}">
                <a16:creationId xmlns:a16="http://schemas.microsoft.com/office/drawing/2014/main" id="{E152A7B0-82CA-4E67-B9DC-B42F1A7B77BC}"/>
              </a:ext>
            </a:extLst>
          </p:cNvPr>
          <p:cNvSpPr/>
          <p:nvPr/>
        </p:nvSpPr>
        <p:spPr bwMode="auto">
          <a:xfrm>
            <a:off x="4773446" y="4019804"/>
            <a:ext cx="3634571" cy="209975"/>
          </a:xfrm>
          <a:prstGeom prst="chevron">
            <a:avLst/>
          </a:prstGeom>
          <a:gradFill>
            <a:gsLst>
              <a:gs pos="12000">
                <a:schemeClr val="accent3">
                  <a:lumMod val="40000"/>
                  <a:lumOff val="60000"/>
                </a:schemeClr>
              </a:gs>
              <a:gs pos="60000">
                <a:srgbClr val="92D050"/>
              </a:gs>
              <a:gs pos="83000">
                <a:srgbClr val="92D050"/>
              </a:gs>
              <a:gs pos="100000">
                <a:srgbClr val="92D050"/>
              </a:gs>
            </a:gsLst>
            <a:lin ang="3600000" scaled="0"/>
          </a:gradFill>
          <a:ln w="9525" cap="flat" cmpd="sng" algn="ctr">
            <a:noFill/>
            <a:prstDash val="solid"/>
            <a:round/>
            <a:headEnd type="none" w="med" len="med"/>
            <a:tailEnd type="none" w="med" len="med"/>
          </a:ln>
          <a:effectLst/>
        </p:spPr>
        <p:txBody>
          <a:bodyPr lIns="0" rIns="0"/>
          <a:lstStyle/>
          <a:p>
            <a:pPr algn="ctr">
              <a:defRPr/>
            </a:pPr>
            <a:r>
              <a:rPr lang="fr-FR" sz="900" dirty="0">
                <a:latin typeface="Montserrat" panose="00000500000000000000" pitchFamily="50" charset="0"/>
                <a:ea typeface="ＭＳ Ｐゴシック" charset="-128"/>
                <a:cs typeface="Arial" pitchFamily="34" charset="0"/>
              </a:rPr>
              <a:t>RAN </a:t>
            </a:r>
            <a:r>
              <a:rPr lang="fr-FR" sz="900" dirty="0" err="1">
                <a:latin typeface="Montserrat" panose="00000500000000000000" pitchFamily="50" charset="0"/>
                <a:ea typeface="ＭＳ Ｐゴシック" charset="-128"/>
                <a:cs typeface="Arial" pitchFamily="34" charset="0"/>
              </a:rPr>
              <a:t>Completion</a:t>
            </a:r>
            <a:r>
              <a:rPr lang="fr-FR" sz="900" dirty="0">
                <a:latin typeface="Montserrat" panose="00000500000000000000" pitchFamily="50" charset="0"/>
                <a:ea typeface="ＭＳ Ｐゴシック" charset="-128"/>
                <a:cs typeface="Arial" pitchFamily="34" charset="0"/>
              </a:rPr>
              <a:t> (RAN2/3/4core)</a:t>
            </a:r>
          </a:p>
        </p:txBody>
      </p:sp>
      <p:sp>
        <p:nvSpPr>
          <p:cNvPr id="244" name="TextBox 86">
            <a:extLst>
              <a:ext uri="{FF2B5EF4-FFF2-40B4-BE49-F238E27FC236}">
                <a16:creationId xmlns:a16="http://schemas.microsoft.com/office/drawing/2014/main" id="{0E72137D-8FF4-4A6B-BC58-2DF6736F64E5}"/>
              </a:ext>
            </a:extLst>
          </p:cNvPr>
          <p:cNvSpPr txBox="1">
            <a:spLocks noChangeArrowheads="1"/>
          </p:cNvSpPr>
          <p:nvPr/>
        </p:nvSpPr>
        <p:spPr bwMode="auto">
          <a:xfrm>
            <a:off x="8780906" y="1347868"/>
            <a:ext cx="365806" cy="2000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Blip>
                <a:blip r:embed="rId2"/>
              </a:buBlip>
              <a:defRPr sz="2800">
                <a:solidFill>
                  <a:schemeClr val="tx1"/>
                </a:solidFill>
                <a:latin typeface="Calibri" panose="020F0502020204030204" pitchFamily="34" charset="0"/>
                <a:ea typeface="MS PGothic" panose="020B0600070205080204" pitchFamily="34" charset="-128"/>
              </a:defRPr>
            </a:lvl1pPr>
            <a:lvl2pPr marL="742950" indent="-285750">
              <a:spcBef>
                <a:spcPct val="20000"/>
              </a:spcBef>
              <a:buClr>
                <a:srgbClr val="C00000"/>
              </a:buClr>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9pPr>
          </a:lstStyle>
          <a:p>
            <a:pPr algn="ctr">
              <a:spcBef>
                <a:spcPct val="0"/>
              </a:spcBef>
              <a:buFontTx/>
              <a:buNone/>
            </a:pPr>
            <a:r>
              <a:rPr lang="en-GB" altLang="en-US" sz="700" dirty="0">
                <a:latin typeface="Montserrat" panose="00000500000000000000" pitchFamily="2" charset="0"/>
              </a:rPr>
              <a:t>#116</a:t>
            </a:r>
            <a:endParaRPr lang="en-GB" altLang="en-US" sz="400" dirty="0">
              <a:latin typeface="Montserrat" panose="00000500000000000000" pitchFamily="2" charset="0"/>
            </a:endParaRPr>
          </a:p>
        </p:txBody>
      </p:sp>
      <p:cxnSp>
        <p:nvCxnSpPr>
          <p:cNvPr id="245" name="Straight Connector 114">
            <a:extLst>
              <a:ext uri="{FF2B5EF4-FFF2-40B4-BE49-F238E27FC236}">
                <a16:creationId xmlns:a16="http://schemas.microsoft.com/office/drawing/2014/main" id="{4010B66D-EBCD-4986-8626-C70B47F7DD3A}"/>
              </a:ext>
            </a:extLst>
          </p:cNvPr>
          <p:cNvCxnSpPr>
            <a:cxnSpLocks noChangeShapeType="1"/>
          </p:cNvCxnSpPr>
          <p:nvPr/>
        </p:nvCxnSpPr>
        <p:spPr bwMode="auto">
          <a:xfrm>
            <a:off x="2350989" y="1716899"/>
            <a:ext cx="0" cy="3931806"/>
          </a:xfrm>
          <a:prstGeom prst="line">
            <a:avLst/>
          </a:prstGeom>
          <a:noFill/>
          <a:ln w="9525" algn="ctr">
            <a:solidFill>
              <a:schemeClr val="accent4">
                <a:lumMod val="40000"/>
                <a:lumOff val="60000"/>
              </a:schemeClr>
            </a:solidFill>
            <a:prstDash val="dash"/>
            <a:round/>
            <a:headEnd/>
            <a:tailEnd/>
          </a:ln>
        </p:spPr>
      </p:cxnSp>
      <p:cxnSp>
        <p:nvCxnSpPr>
          <p:cNvPr id="246" name="Straight Connector 114">
            <a:extLst>
              <a:ext uri="{FF2B5EF4-FFF2-40B4-BE49-F238E27FC236}">
                <a16:creationId xmlns:a16="http://schemas.microsoft.com/office/drawing/2014/main" id="{00A0F3EC-7E5C-4F36-BB0A-3C26A22E46C5}"/>
              </a:ext>
            </a:extLst>
          </p:cNvPr>
          <p:cNvCxnSpPr>
            <a:cxnSpLocks noChangeShapeType="1"/>
          </p:cNvCxnSpPr>
          <p:nvPr/>
        </p:nvCxnSpPr>
        <p:spPr bwMode="auto">
          <a:xfrm>
            <a:off x="3561459" y="1716899"/>
            <a:ext cx="0" cy="3931806"/>
          </a:xfrm>
          <a:prstGeom prst="line">
            <a:avLst/>
          </a:prstGeom>
          <a:noFill/>
          <a:ln w="9525" algn="ctr">
            <a:solidFill>
              <a:schemeClr val="accent4">
                <a:lumMod val="40000"/>
                <a:lumOff val="60000"/>
              </a:schemeClr>
            </a:solidFill>
            <a:prstDash val="dash"/>
            <a:round/>
            <a:headEnd/>
            <a:tailEnd/>
          </a:ln>
        </p:spPr>
      </p:cxnSp>
      <p:cxnSp>
        <p:nvCxnSpPr>
          <p:cNvPr id="247" name="Straight Connector 114">
            <a:extLst>
              <a:ext uri="{FF2B5EF4-FFF2-40B4-BE49-F238E27FC236}">
                <a16:creationId xmlns:a16="http://schemas.microsoft.com/office/drawing/2014/main" id="{178E34FD-6A99-4E71-AA71-DBF94F70196F}"/>
              </a:ext>
            </a:extLst>
          </p:cNvPr>
          <p:cNvCxnSpPr>
            <a:cxnSpLocks noChangeShapeType="1"/>
          </p:cNvCxnSpPr>
          <p:nvPr/>
        </p:nvCxnSpPr>
        <p:spPr bwMode="auto">
          <a:xfrm>
            <a:off x="4166694" y="1716899"/>
            <a:ext cx="0" cy="3931806"/>
          </a:xfrm>
          <a:prstGeom prst="line">
            <a:avLst/>
          </a:prstGeom>
          <a:noFill/>
          <a:ln w="9525" algn="ctr">
            <a:solidFill>
              <a:schemeClr val="accent4">
                <a:lumMod val="40000"/>
                <a:lumOff val="60000"/>
              </a:schemeClr>
            </a:solidFill>
            <a:prstDash val="dash"/>
            <a:round/>
            <a:headEnd/>
            <a:tailEnd/>
          </a:ln>
        </p:spPr>
      </p:cxnSp>
      <p:cxnSp>
        <p:nvCxnSpPr>
          <p:cNvPr id="248" name="Straight Connector 114">
            <a:extLst>
              <a:ext uri="{FF2B5EF4-FFF2-40B4-BE49-F238E27FC236}">
                <a16:creationId xmlns:a16="http://schemas.microsoft.com/office/drawing/2014/main" id="{C80D7164-7B3C-4166-8741-0272905DDD0A}"/>
              </a:ext>
            </a:extLst>
          </p:cNvPr>
          <p:cNvCxnSpPr>
            <a:cxnSpLocks noChangeShapeType="1"/>
          </p:cNvCxnSpPr>
          <p:nvPr/>
        </p:nvCxnSpPr>
        <p:spPr bwMode="auto">
          <a:xfrm>
            <a:off x="4771929" y="1716899"/>
            <a:ext cx="0" cy="3931806"/>
          </a:xfrm>
          <a:prstGeom prst="line">
            <a:avLst/>
          </a:prstGeom>
          <a:noFill/>
          <a:ln w="9525" algn="ctr">
            <a:solidFill>
              <a:schemeClr val="accent4">
                <a:lumMod val="40000"/>
                <a:lumOff val="60000"/>
              </a:schemeClr>
            </a:solidFill>
            <a:prstDash val="dash"/>
            <a:round/>
            <a:headEnd/>
            <a:tailEnd/>
          </a:ln>
        </p:spPr>
      </p:cxnSp>
      <p:cxnSp>
        <p:nvCxnSpPr>
          <p:cNvPr id="249" name="Straight Connector 114">
            <a:extLst>
              <a:ext uri="{FF2B5EF4-FFF2-40B4-BE49-F238E27FC236}">
                <a16:creationId xmlns:a16="http://schemas.microsoft.com/office/drawing/2014/main" id="{80D6CEE8-2605-4BBB-A803-253605887FC7}"/>
              </a:ext>
            </a:extLst>
          </p:cNvPr>
          <p:cNvCxnSpPr>
            <a:cxnSpLocks noChangeShapeType="1"/>
          </p:cNvCxnSpPr>
          <p:nvPr/>
        </p:nvCxnSpPr>
        <p:spPr bwMode="auto">
          <a:xfrm>
            <a:off x="5982399" y="1716899"/>
            <a:ext cx="0" cy="3931806"/>
          </a:xfrm>
          <a:prstGeom prst="line">
            <a:avLst/>
          </a:prstGeom>
          <a:noFill/>
          <a:ln w="9525" algn="ctr">
            <a:solidFill>
              <a:schemeClr val="accent4">
                <a:lumMod val="40000"/>
                <a:lumOff val="60000"/>
              </a:schemeClr>
            </a:solidFill>
            <a:prstDash val="dash"/>
            <a:round/>
            <a:headEnd/>
            <a:tailEnd/>
          </a:ln>
        </p:spPr>
      </p:cxnSp>
      <p:cxnSp>
        <p:nvCxnSpPr>
          <p:cNvPr id="250" name="Straight Connector 114">
            <a:extLst>
              <a:ext uri="{FF2B5EF4-FFF2-40B4-BE49-F238E27FC236}">
                <a16:creationId xmlns:a16="http://schemas.microsoft.com/office/drawing/2014/main" id="{3DBC40DF-6C9B-429B-BF50-7AD3ADD36E22}"/>
              </a:ext>
            </a:extLst>
          </p:cNvPr>
          <p:cNvCxnSpPr>
            <a:cxnSpLocks noChangeShapeType="1"/>
          </p:cNvCxnSpPr>
          <p:nvPr/>
        </p:nvCxnSpPr>
        <p:spPr bwMode="auto">
          <a:xfrm>
            <a:off x="6587634" y="1716899"/>
            <a:ext cx="0" cy="3931806"/>
          </a:xfrm>
          <a:prstGeom prst="line">
            <a:avLst/>
          </a:prstGeom>
          <a:noFill/>
          <a:ln w="9525" algn="ctr">
            <a:solidFill>
              <a:schemeClr val="accent4">
                <a:lumMod val="40000"/>
                <a:lumOff val="60000"/>
              </a:schemeClr>
            </a:solidFill>
            <a:prstDash val="dash"/>
            <a:round/>
            <a:headEnd/>
            <a:tailEnd/>
          </a:ln>
        </p:spPr>
      </p:cxnSp>
      <p:cxnSp>
        <p:nvCxnSpPr>
          <p:cNvPr id="251" name="Straight Connector 114">
            <a:extLst>
              <a:ext uri="{FF2B5EF4-FFF2-40B4-BE49-F238E27FC236}">
                <a16:creationId xmlns:a16="http://schemas.microsoft.com/office/drawing/2014/main" id="{364C9A8B-2C1E-4983-8C64-050C999DEB56}"/>
              </a:ext>
            </a:extLst>
          </p:cNvPr>
          <p:cNvCxnSpPr>
            <a:cxnSpLocks noChangeShapeType="1"/>
          </p:cNvCxnSpPr>
          <p:nvPr/>
        </p:nvCxnSpPr>
        <p:spPr bwMode="auto">
          <a:xfrm>
            <a:off x="7192869" y="1716899"/>
            <a:ext cx="0" cy="3931806"/>
          </a:xfrm>
          <a:prstGeom prst="line">
            <a:avLst/>
          </a:prstGeom>
          <a:noFill/>
          <a:ln w="9525" algn="ctr">
            <a:solidFill>
              <a:schemeClr val="accent4">
                <a:lumMod val="40000"/>
                <a:lumOff val="60000"/>
              </a:schemeClr>
            </a:solidFill>
            <a:prstDash val="dash"/>
            <a:round/>
            <a:headEnd/>
            <a:tailEnd/>
          </a:ln>
        </p:spPr>
      </p:cxnSp>
      <p:cxnSp>
        <p:nvCxnSpPr>
          <p:cNvPr id="252" name="Straight Connector 114">
            <a:extLst>
              <a:ext uri="{FF2B5EF4-FFF2-40B4-BE49-F238E27FC236}">
                <a16:creationId xmlns:a16="http://schemas.microsoft.com/office/drawing/2014/main" id="{7952BC52-4AE1-43C0-B25B-9ACDBC295C36}"/>
              </a:ext>
            </a:extLst>
          </p:cNvPr>
          <p:cNvCxnSpPr>
            <a:cxnSpLocks noChangeShapeType="1"/>
          </p:cNvCxnSpPr>
          <p:nvPr/>
        </p:nvCxnSpPr>
        <p:spPr bwMode="auto">
          <a:xfrm>
            <a:off x="8403339" y="1716899"/>
            <a:ext cx="0" cy="3931806"/>
          </a:xfrm>
          <a:prstGeom prst="line">
            <a:avLst/>
          </a:prstGeom>
          <a:noFill/>
          <a:ln w="9525" algn="ctr">
            <a:solidFill>
              <a:schemeClr val="accent4">
                <a:lumMod val="40000"/>
                <a:lumOff val="60000"/>
              </a:schemeClr>
            </a:solidFill>
            <a:prstDash val="dash"/>
            <a:round/>
            <a:headEnd/>
            <a:tailEnd/>
          </a:ln>
        </p:spPr>
      </p:cxnSp>
      <p:cxnSp>
        <p:nvCxnSpPr>
          <p:cNvPr id="253" name="Straight Connector 114">
            <a:extLst>
              <a:ext uri="{FF2B5EF4-FFF2-40B4-BE49-F238E27FC236}">
                <a16:creationId xmlns:a16="http://schemas.microsoft.com/office/drawing/2014/main" id="{981BB8E0-80A7-4FDE-8EA3-D0CEED6AD7ED}"/>
              </a:ext>
            </a:extLst>
          </p:cNvPr>
          <p:cNvCxnSpPr>
            <a:cxnSpLocks noChangeShapeType="1"/>
          </p:cNvCxnSpPr>
          <p:nvPr/>
        </p:nvCxnSpPr>
        <p:spPr bwMode="auto">
          <a:xfrm>
            <a:off x="9008579" y="1716899"/>
            <a:ext cx="0" cy="3931806"/>
          </a:xfrm>
          <a:prstGeom prst="line">
            <a:avLst/>
          </a:prstGeom>
          <a:noFill/>
          <a:ln w="9525" algn="ctr">
            <a:solidFill>
              <a:schemeClr val="accent4">
                <a:lumMod val="40000"/>
                <a:lumOff val="60000"/>
              </a:schemeClr>
            </a:solidFill>
            <a:prstDash val="dash"/>
            <a:round/>
            <a:headEnd/>
            <a:tailEnd/>
          </a:ln>
        </p:spPr>
      </p:cxnSp>
      <p:cxnSp>
        <p:nvCxnSpPr>
          <p:cNvPr id="254" name="Straight Connector 114">
            <a:extLst>
              <a:ext uri="{FF2B5EF4-FFF2-40B4-BE49-F238E27FC236}">
                <a16:creationId xmlns:a16="http://schemas.microsoft.com/office/drawing/2014/main" id="{55603B77-AF7C-4447-9785-07FE8F2542F7}"/>
              </a:ext>
            </a:extLst>
          </p:cNvPr>
          <p:cNvCxnSpPr>
            <a:cxnSpLocks noChangeShapeType="1"/>
          </p:cNvCxnSpPr>
          <p:nvPr/>
        </p:nvCxnSpPr>
        <p:spPr bwMode="auto">
          <a:xfrm>
            <a:off x="5377164" y="1716899"/>
            <a:ext cx="0" cy="3897939"/>
          </a:xfrm>
          <a:prstGeom prst="line">
            <a:avLst/>
          </a:prstGeom>
          <a:noFill/>
          <a:ln w="28575" algn="ctr">
            <a:solidFill>
              <a:schemeClr val="accent4">
                <a:lumMod val="40000"/>
                <a:lumOff val="60000"/>
              </a:schemeClr>
            </a:solidFill>
            <a:round/>
            <a:headEnd/>
            <a:tailEnd/>
          </a:ln>
        </p:spPr>
      </p:cxnSp>
      <p:cxnSp>
        <p:nvCxnSpPr>
          <p:cNvPr id="255" name="Straight Connector 114">
            <a:extLst>
              <a:ext uri="{FF2B5EF4-FFF2-40B4-BE49-F238E27FC236}">
                <a16:creationId xmlns:a16="http://schemas.microsoft.com/office/drawing/2014/main" id="{DD4F1472-4C8F-42D9-9DCE-64DD4EF864E0}"/>
              </a:ext>
            </a:extLst>
          </p:cNvPr>
          <p:cNvCxnSpPr>
            <a:cxnSpLocks noChangeShapeType="1"/>
          </p:cNvCxnSpPr>
          <p:nvPr/>
        </p:nvCxnSpPr>
        <p:spPr bwMode="auto">
          <a:xfrm>
            <a:off x="7798104" y="1716899"/>
            <a:ext cx="0" cy="3897939"/>
          </a:xfrm>
          <a:prstGeom prst="line">
            <a:avLst/>
          </a:prstGeom>
          <a:noFill/>
          <a:ln w="28575" algn="ctr">
            <a:solidFill>
              <a:schemeClr val="accent4">
                <a:lumMod val="40000"/>
                <a:lumOff val="60000"/>
              </a:schemeClr>
            </a:solidFill>
            <a:round/>
            <a:headEnd/>
            <a:tailEnd/>
          </a:ln>
        </p:spPr>
      </p:cxnSp>
      <p:sp>
        <p:nvSpPr>
          <p:cNvPr id="256" name="Chevron 60">
            <a:extLst>
              <a:ext uri="{FF2B5EF4-FFF2-40B4-BE49-F238E27FC236}">
                <a16:creationId xmlns:a16="http://schemas.microsoft.com/office/drawing/2014/main" id="{B23DD696-A9F6-4616-8477-0B98292628FA}"/>
              </a:ext>
            </a:extLst>
          </p:cNvPr>
          <p:cNvSpPr/>
          <p:nvPr/>
        </p:nvSpPr>
        <p:spPr bwMode="auto">
          <a:xfrm>
            <a:off x="5271968" y="3267061"/>
            <a:ext cx="751835" cy="221659"/>
          </a:xfrm>
          <a:custGeom>
            <a:avLst/>
            <a:gdLst>
              <a:gd name="connsiteX0" fmla="*/ 0 w 1578187"/>
              <a:gd name="connsiteY0" fmla="*/ 0 h 222250"/>
              <a:gd name="connsiteX1" fmla="*/ 1467062 w 1578187"/>
              <a:gd name="connsiteY1" fmla="*/ 0 h 222250"/>
              <a:gd name="connsiteX2" fmla="*/ 1578187 w 1578187"/>
              <a:gd name="connsiteY2" fmla="*/ 111125 h 222250"/>
              <a:gd name="connsiteX3" fmla="*/ 1467062 w 1578187"/>
              <a:gd name="connsiteY3" fmla="*/ 222250 h 222250"/>
              <a:gd name="connsiteX4" fmla="*/ 0 w 1578187"/>
              <a:gd name="connsiteY4" fmla="*/ 222250 h 222250"/>
              <a:gd name="connsiteX5" fmla="*/ 111125 w 1578187"/>
              <a:gd name="connsiteY5" fmla="*/ 111125 h 222250"/>
              <a:gd name="connsiteX6" fmla="*/ 0 w 1578187"/>
              <a:gd name="connsiteY6" fmla="*/ 0 h 222250"/>
              <a:gd name="connsiteX0" fmla="*/ 0 w 1578187"/>
              <a:gd name="connsiteY0" fmla="*/ 0 h 222250"/>
              <a:gd name="connsiteX1" fmla="*/ 1467062 w 1578187"/>
              <a:gd name="connsiteY1" fmla="*/ 0 h 222250"/>
              <a:gd name="connsiteX2" fmla="*/ 1578187 w 1578187"/>
              <a:gd name="connsiteY2" fmla="*/ 111125 h 222250"/>
              <a:gd name="connsiteX3" fmla="*/ 1467062 w 1578187"/>
              <a:gd name="connsiteY3" fmla="*/ 222250 h 222250"/>
              <a:gd name="connsiteX4" fmla="*/ 0 w 1578187"/>
              <a:gd name="connsiteY4" fmla="*/ 222250 h 222250"/>
              <a:gd name="connsiteX5" fmla="*/ 26818 w 1578187"/>
              <a:gd name="connsiteY5" fmla="*/ 98155 h 222250"/>
              <a:gd name="connsiteX6" fmla="*/ 0 w 1578187"/>
              <a:gd name="connsiteY6" fmla="*/ 0 h 222250"/>
              <a:gd name="connsiteX0" fmla="*/ 0 w 1506850"/>
              <a:gd name="connsiteY0" fmla="*/ 0 h 222250"/>
              <a:gd name="connsiteX1" fmla="*/ 1467062 w 1506850"/>
              <a:gd name="connsiteY1" fmla="*/ 0 h 222250"/>
              <a:gd name="connsiteX2" fmla="*/ 1506850 w 1506850"/>
              <a:gd name="connsiteY2" fmla="*/ 111125 h 222250"/>
              <a:gd name="connsiteX3" fmla="*/ 1467062 w 1506850"/>
              <a:gd name="connsiteY3" fmla="*/ 222250 h 222250"/>
              <a:gd name="connsiteX4" fmla="*/ 0 w 1506850"/>
              <a:gd name="connsiteY4" fmla="*/ 222250 h 222250"/>
              <a:gd name="connsiteX5" fmla="*/ 26818 w 1506850"/>
              <a:gd name="connsiteY5" fmla="*/ 98155 h 222250"/>
              <a:gd name="connsiteX6" fmla="*/ 0 w 1506850"/>
              <a:gd name="connsiteY6" fmla="*/ 0 h 222250"/>
              <a:gd name="connsiteX0" fmla="*/ 0 w 1689500"/>
              <a:gd name="connsiteY0" fmla="*/ 0 h 222250"/>
              <a:gd name="connsiteX1" fmla="*/ 1467062 w 1689500"/>
              <a:gd name="connsiteY1" fmla="*/ 0 h 222250"/>
              <a:gd name="connsiteX2" fmla="*/ 1689500 w 1689500"/>
              <a:gd name="connsiteY2" fmla="*/ 111126 h 222250"/>
              <a:gd name="connsiteX3" fmla="*/ 1467062 w 1689500"/>
              <a:gd name="connsiteY3" fmla="*/ 222250 h 222250"/>
              <a:gd name="connsiteX4" fmla="*/ 0 w 1689500"/>
              <a:gd name="connsiteY4" fmla="*/ 222250 h 222250"/>
              <a:gd name="connsiteX5" fmla="*/ 26818 w 1689500"/>
              <a:gd name="connsiteY5" fmla="*/ 98155 h 222250"/>
              <a:gd name="connsiteX6" fmla="*/ 0 w 1689500"/>
              <a:gd name="connsiteY6" fmla="*/ 0 h 2222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689500" h="222250">
                <a:moveTo>
                  <a:pt x="0" y="0"/>
                </a:moveTo>
                <a:lnTo>
                  <a:pt x="1467062" y="0"/>
                </a:lnTo>
                <a:lnTo>
                  <a:pt x="1689500" y="111126"/>
                </a:lnTo>
                <a:lnTo>
                  <a:pt x="1467062" y="222250"/>
                </a:lnTo>
                <a:lnTo>
                  <a:pt x="0" y="222250"/>
                </a:lnTo>
                <a:lnTo>
                  <a:pt x="26818" y="98155"/>
                </a:lnTo>
                <a:lnTo>
                  <a:pt x="0" y="0"/>
                </a:lnTo>
                <a:close/>
              </a:path>
            </a:pathLst>
          </a:custGeom>
          <a:ln>
            <a:headEnd type="none" w="med" len="med"/>
            <a:tailEnd type="none" w="med" len="med"/>
          </a:ln>
          <a:effectLst/>
        </p:spPr>
        <p:style>
          <a:lnRef idx="1">
            <a:schemeClr val="dk1"/>
          </a:lnRef>
          <a:fillRef idx="2">
            <a:schemeClr val="dk1"/>
          </a:fillRef>
          <a:effectRef idx="1">
            <a:schemeClr val="dk1"/>
          </a:effectRef>
          <a:fontRef idx="minor">
            <a:schemeClr val="dk1"/>
          </a:fontRef>
        </p:style>
        <p:txBody>
          <a:bodyPr lIns="0" rIns="0"/>
          <a:lstStyle/>
          <a:p>
            <a:pPr algn="ctr">
              <a:defRPr/>
            </a:pPr>
            <a:r>
              <a:rPr lang="fr-FR" sz="800" dirty="0">
                <a:latin typeface="Montserrat" panose="00000500000000000000" pitchFamily="50" charset="0"/>
                <a:ea typeface="ＭＳ Ｐゴシック" charset="-128"/>
                <a:cs typeface="Arial" pitchFamily="34" charset="0"/>
              </a:rPr>
              <a:t>RAN4 C.def.</a:t>
            </a:r>
          </a:p>
        </p:txBody>
      </p:sp>
      <p:sp>
        <p:nvSpPr>
          <p:cNvPr id="257" name="Chevron 60">
            <a:extLst>
              <a:ext uri="{FF2B5EF4-FFF2-40B4-BE49-F238E27FC236}">
                <a16:creationId xmlns:a16="http://schemas.microsoft.com/office/drawing/2014/main" id="{75F3DD34-357D-4725-9B69-FFF061DE014E}"/>
              </a:ext>
            </a:extLst>
          </p:cNvPr>
          <p:cNvSpPr/>
          <p:nvPr/>
        </p:nvSpPr>
        <p:spPr bwMode="auto">
          <a:xfrm>
            <a:off x="8319963" y="4019479"/>
            <a:ext cx="708871" cy="209970"/>
          </a:xfrm>
          <a:prstGeom prst="chevron">
            <a:avLst/>
          </a:prstGeom>
          <a:gradFill>
            <a:gsLst>
              <a:gs pos="12000">
                <a:schemeClr val="accent3">
                  <a:lumMod val="40000"/>
                  <a:lumOff val="60000"/>
                </a:schemeClr>
              </a:gs>
              <a:gs pos="60000">
                <a:srgbClr val="92D050"/>
              </a:gs>
              <a:gs pos="83000">
                <a:srgbClr val="92D050"/>
              </a:gs>
              <a:gs pos="100000">
                <a:srgbClr val="92D050"/>
              </a:gs>
            </a:gsLst>
            <a:lin ang="3600000" scaled="0"/>
          </a:gradFill>
          <a:ln w="9525" cap="flat" cmpd="sng" algn="ctr">
            <a:noFill/>
            <a:prstDash val="solid"/>
            <a:round/>
            <a:headEnd type="none" w="med" len="med"/>
            <a:tailEnd type="none" w="med" len="med"/>
          </a:ln>
          <a:effectLst/>
        </p:spPr>
        <p:txBody>
          <a:bodyPr lIns="0" rIns="0"/>
          <a:lstStyle/>
          <a:p>
            <a:pPr algn="ctr">
              <a:defRPr/>
            </a:pPr>
            <a:r>
              <a:rPr lang="fr-FR" sz="700" dirty="0">
                <a:latin typeface="Montserrat" panose="00000500000000000000" pitchFamily="50" charset="0"/>
                <a:ea typeface="ＭＳ Ｐゴシック" charset="-128"/>
                <a:cs typeface="Arial" pitchFamily="34" charset="0"/>
              </a:rPr>
              <a:t>RAN4 Perf</a:t>
            </a:r>
          </a:p>
        </p:txBody>
      </p:sp>
      <p:sp>
        <p:nvSpPr>
          <p:cNvPr id="258" name="Chevron 60">
            <a:extLst>
              <a:ext uri="{FF2B5EF4-FFF2-40B4-BE49-F238E27FC236}">
                <a16:creationId xmlns:a16="http://schemas.microsoft.com/office/drawing/2014/main" id="{0867D585-B9AD-45E2-99A2-FA25CB9D878E}"/>
              </a:ext>
            </a:extLst>
          </p:cNvPr>
          <p:cNvSpPr/>
          <p:nvPr/>
        </p:nvSpPr>
        <p:spPr bwMode="auto">
          <a:xfrm>
            <a:off x="4184848" y="3266940"/>
            <a:ext cx="1209035" cy="221659"/>
          </a:xfrm>
          <a:custGeom>
            <a:avLst/>
            <a:gdLst>
              <a:gd name="connsiteX0" fmla="*/ 0 w 1578187"/>
              <a:gd name="connsiteY0" fmla="*/ 0 h 222250"/>
              <a:gd name="connsiteX1" fmla="*/ 1467062 w 1578187"/>
              <a:gd name="connsiteY1" fmla="*/ 0 h 222250"/>
              <a:gd name="connsiteX2" fmla="*/ 1578187 w 1578187"/>
              <a:gd name="connsiteY2" fmla="*/ 111125 h 222250"/>
              <a:gd name="connsiteX3" fmla="*/ 1467062 w 1578187"/>
              <a:gd name="connsiteY3" fmla="*/ 222250 h 222250"/>
              <a:gd name="connsiteX4" fmla="*/ 0 w 1578187"/>
              <a:gd name="connsiteY4" fmla="*/ 222250 h 222250"/>
              <a:gd name="connsiteX5" fmla="*/ 111125 w 1578187"/>
              <a:gd name="connsiteY5" fmla="*/ 111125 h 222250"/>
              <a:gd name="connsiteX6" fmla="*/ 0 w 1578187"/>
              <a:gd name="connsiteY6" fmla="*/ 0 h 222250"/>
              <a:gd name="connsiteX0" fmla="*/ 0 w 1578187"/>
              <a:gd name="connsiteY0" fmla="*/ 0 h 222250"/>
              <a:gd name="connsiteX1" fmla="*/ 1467062 w 1578187"/>
              <a:gd name="connsiteY1" fmla="*/ 0 h 222250"/>
              <a:gd name="connsiteX2" fmla="*/ 1578187 w 1578187"/>
              <a:gd name="connsiteY2" fmla="*/ 111125 h 222250"/>
              <a:gd name="connsiteX3" fmla="*/ 1467062 w 1578187"/>
              <a:gd name="connsiteY3" fmla="*/ 222250 h 222250"/>
              <a:gd name="connsiteX4" fmla="*/ 0 w 1578187"/>
              <a:gd name="connsiteY4" fmla="*/ 222250 h 222250"/>
              <a:gd name="connsiteX5" fmla="*/ 26818 w 1578187"/>
              <a:gd name="connsiteY5" fmla="*/ 98155 h 222250"/>
              <a:gd name="connsiteX6" fmla="*/ 0 w 1578187"/>
              <a:gd name="connsiteY6" fmla="*/ 0 h 222250"/>
              <a:gd name="connsiteX0" fmla="*/ 0 w 1506850"/>
              <a:gd name="connsiteY0" fmla="*/ 0 h 222250"/>
              <a:gd name="connsiteX1" fmla="*/ 1467062 w 1506850"/>
              <a:gd name="connsiteY1" fmla="*/ 0 h 222250"/>
              <a:gd name="connsiteX2" fmla="*/ 1506850 w 1506850"/>
              <a:gd name="connsiteY2" fmla="*/ 111125 h 222250"/>
              <a:gd name="connsiteX3" fmla="*/ 1467062 w 1506850"/>
              <a:gd name="connsiteY3" fmla="*/ 222250 h 222250"/>
              <a:gd name="connsiteX4" fmla="*/ 0 w 1506850"/>
              <a:gd name="connsiteY4" fmla="*/ 222250 h 222250"/>
              <a:gd name="connsiteX5" fmla="*/ 26818 w 1506850"/>
              <a:gd name="connsiteY5" fmla="*/ 98155 h 222250"/>
              <a:gd name="connsiteX6" fmla="*/ 0 w 1506850"/>
              <a:gd name="connsiteY6" fmla="*/ 0 h 222250"/>
              <a:gd name="connsiteX0" fmla="*/ 0 w 1601837"/>
              <a:gd name="connsiteY0" fmla="*/ 0 h 222250"/>
              <a:gd name="connsiteX1" fmla="*/ 1467062 w 1601837"/>
              <a:gd name="connsiteY1" fmla="*/ 0 h 222250"/>
              <a:gd name="connsiteX2" fmla="*/ 1601837 w 1601837"/>
              <a:gd name="connsiteY2" fmla="*/ 111126 h 222250"/>
              <a:gd name="connsiteX3" fmla="*/ 1467062 w 1601837"/>
              <a:gd name="connsiteY3" fmla="*/ 222250 h 222250"/>
              <a:gd name="connsiteX4" fmla="*/ 0 w 1601837"/>
              <a:gd name="connsiteY4" fmla="*/ 222250 h 222250"/>
              <a:gd name="connsiteX5" fmla="*/ 26818 w 1601837"/>
              <a:gd name="connsiteY5" fmla="*/ 98155 h 222250"/>
              <a:gd name="connsiteX6" fmla="*/ 0 w 1601837"/>
              <a:gd name="connsiteY6" fmla="*/ 0 h 2222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601837" h="222250">
                <a:moveTo>
                  <a:pt x="0" y="0"/>
                </a:moveTo>
                <a:lnTo>
                  <a:pt x="1467062" y="0"/>
                </a:lnTo>
                <a:lnTo>
                  <a:pt x="1601837" y="111126"/>
                </a:lnTo>
                <a:lnTo>
                  <a:pt x="1467062" y="222250"/>
                </a:lnTo>
                <a:lnTo>
                  <a:pt x="0" y="222250"/>
                </a:lnTo>
                <a:lnTo>
                  <a:pt x="26818" y="98155"/>
                </a:lnTo>
                <a:lnTo>
                  <a:pt x="0" y="0"/>
                </a:lnTo>
                <a:close/>
              </a:path>
            </a:pathLst>
          </a:custGeom>
          <a:ln>
            <a:headEnd type="none" w="med" len="med"/>
            <a:tailEnd type="none" w="med" len="med"/>
          </a:ln>
          <a:effectLst/>
        </p:spPr>
        <p:style>
          <a:lnRef idx="1">
            <a:schemeClr val="dk1"/>
          </a:lnRef>
          <a:fillRef idx="2">
            <a:schemeClr val="dk1"/>
          </a:fillRef>
          <a:effectRef idx="1">
            <a:schemeClr val="dk1"/>
          </a:effectRef>
          <a:fontRef idx="minor">
            <a:schemeClr val="dk1"/>
          </a:fontRef>
        </p:style>
        <p:txBody>
          <a:bodyPr lIns="0" rIns="0"/>
          <a:lstStyle/>
          <a:p>
            <a:pPr algn="ctr">
              <a:defRPr/>
            </a:pPr>
            <a:r>
              <a:rPr lang="fr-FR" sz="800" dirty="0">
                <a:latin typeface="Montserrat" panose="00000500000000000000" pitchFamily="50" charset="0"/>
                <a:ea typeface="ＭＳ Ｐゴシック" charset="-128"/>
                <a:cs typeface="Arial" pitchFamily="34" charset="0"/>
              </a:rPr>
              <a:t>RP Content </a:t>
            </a:r>
            <a:r>
              <a:rPr lang="fr-FR" sz="800" dirty="0" err="1">
                <a:latin typeface="Montserrat" panose="00000500000000000000" pitchFamily="50" charset="0"/>
                <a:ea typeface="ＭＳ Ｐゴシック" charset="-128"/>
                <a:cs typeface="Arial" pitchFamily="34" charset="0"/>
              </a:rPr>
              <a:t>def</a:t>
            </a:r>
            <a:r>
              <a:rPr lang="fr-FR" sz="800" dirty="0">
                <a:latin typeface="Montserrat" panose="00000500000000000000" pitchFamily="50" charset="0"/>
                <a:ea typeface="ＭＳ Ｐゴシック" charset="-128"/>
                <a:cs typeface="Arial" pitchFamily="34" charset="0"/>
              </a:rPr>
              <a:t>.</a:t>
            </a:r>
          </a:p>
        </p:txBody>
      </p:sp>
      <p:cxnSp>
        <p:nvCxnSpPr>
          <p:cNvPr id="259" name="Straight Connector 258">
            <a:extLst>
              <a:ext uri="{FF2B5EF4-FFF2-40B4-BE49-F238E27FC236}">
                <a16:creationId xmlns:a16="http://schemas.microsoft.com/office/drawing/2014/main" id="{F9047DBE-221C-4B0C-AD00-838F3135A2E3}"/>
              </a:ext>
            </a:extLst>
          </p:cNvPr>
          <p:cNvCxnSpPr>
            <a:cxnSpLocks/>
          </p:cNvCxnSpPr>
          <p:nvPr/>
        </p:nvCxnSpPr>
        <p:spPr bwMode="auto">
          <a:xfrm>
            <a:off x="2968078" y="1201396"/>
            <a:ext cx="2334358" cy="0"/>
          </a:xfrm>
          <a:prstGeom prst="line">
            <a:avLst/>
          </a:prstGeom>
          <a:ln>
            <a:solidFill>
              <a:schemeClr val="accent4">
                <a:lumMod val="40000"/>
                <a:lumOff val="60000"/>
              </a:schemeClr>
            </a:solidFill>
            <a:headEnd type="none" w="med" len="med"/>
            <a:tailEnd type="none" w="med" len="med"/>
          </a:ln>
        </p:spPr>
        <p:style>
          <a:lnRef idx="1">
            <a:schemeClr val="accent3"/>
          </a:lnRef>
          <a:fillRef idx="0">
            <a:schemeClr val="accent3"/>
          </a:fillRef>
          <a:effectRef idx="0">
            <a:schemeClr val="accent3"/>
          </a:effectRef>
          <a:fontRef idx="minor">
            <a:schemeClr val="tx1"/>
          </a:fontRef>
        </p:style>
      </p:cxnSp>
      <p:sp>
        <p:nvSpPr>
          <p:cNvPr id="260" name="TextBox 259">
            <a:extLst>
              <a:ext uri="{FF2B5EF4-FFF2-40B4-BE49-F238E27FC236}">
                <a16:creationId xmlns:a16="http://schemas.microsoft.com/office/drawing/2014/main" id="{51C79A2B-1F9A-402B-AB8F-6D169863CA38}"/>
              </a:ext>
            </a:extLst>
          </p:cNvPr>
          <p:cNvSpPr txBox="1"/>
          <p:nvPr/>
        </p:nvSpPr>
        <p:spPr>
          <a:xfrm>
            <a:off x="3865650" y="1079159"/>
            <a:ext cx="486030" cy="246221"/>
          </a:xfrm>
          <a:prstGeom prst="rect">
            <a:avLst/>
          </a:prstGeom>
          <a:solidFill>
            <a:schemeClr val="accent4">
              <a:lumMod val="60000"/>
              <a:lumOff val="40000"/>
            </a:schemeClr>
          </a:solidFill>
          <a:ln>
            <a:noFill/>
          </a:ln>
        </p:spPr>
        <p:style>
          <a:lnRef idx="0">
            <a:scrgbClr r="0" g="0" b="0"/>
          </a:lnRef>
          <a:fillRef idx="0">
            <a:scrgbClr r="0" g="0" b="0"/>
          </a:fillRef>
          <a:effectRef idx="0">
            <a:scrgbClr r="0" g="0" b="0"/>
          </a:effectRef>
          <a:fontRef idx="minor">
            <a:schemeClr val="lt1"/>
          </a:fontRef>
        </p:style>
        <p:txBody>
          <a:bodyPr wrap="none">
            <a:spAutoFit/>
          </a:bodyPr>
          <a:lstStyle/>
          <a:p>
            <a:pPr>
              <a:defRPr/>
            </a:pPr>
            <a:r>
              <a:rPr lang="en-GB" dirty="0">
                <a:latin typeface="Montserrat" panose="00000500000000000000" pitchFamily="50" charset="0"/>
              </a:rPr>
              <a:t>2025</a:t>
            </a:r>
          </a:p>
        </p:txBody>
      </p:sp>
      <p:cxnSp>
        <p:nvCxnSpPr>
          <p:cNvPr id="261" name="Straight Connector 260">
            <a:extLst>
              <a:ext uri="{FF2B5EF4-FFF2-40B4-BE49-F238E27FC236}">
                <a16:creationId xmlns:a16="http://schemas.microsoft.com/office/drawing/2014/main" id="{E95701F5-11CD-46EA-8C41-B031EAAE0DA7}"/>
              </a:ext>
            </a:extLst>
          </p:cNvPr>
          <p:cNvCxnSpPr>
            <a:cxnSpLocks/>
          </p:cNvCxnSpPr>
          <p:nvPr/>
        </p:nvCxnSpPr>
        <p:spPr bwMode="auto">
          <a:xfrm>
            <a:off x="5369221" y="1204788"/>
            <a:ext cx="2334358" cy="0"/>
          </a:xfrm>
          <a:prstGeom prst="line">
            <a:avLst/>
          </a:prstGeom>
          <a:ln>
            <a:solidFill>
              <a:schemeClr val="accent4">
                <a:lumMod val="40000"/>
                <a:lumOff val="60000"/>
              </a:schemeClr>
            </a:solidFill>
            <a:headEnd type="none" w="med" len="med"/>
            <a:tailEnd type="none" w="med" len="med"/>
          </a:ln>
        </p:spPr>
        <p:style>
          <a:lnRef idx="1">
            <a:schemeClr val="accent3"/>
          </a:lnRef>
          <a:fillRef idx="0">
            <a:schemeClr val="accent3"/>
          </a:fillRef>
          <a:effectRef idx="0">
            <a:schemeClr val="accent3"/>
          </a:effectRef>
          <a:fontRef idx="minor">
            <a:schemeClr val="tx1"/>
          </a:fontRef>
        </p:style>
      </p:cxnSp>
      <p:sp>
        <p:nvSpPr>
          <p:cNvPr id="262" name="TextBox 261">
            <a:extLst>
              <a:ext uri="{FF2B5EF4-FFF2-40B4-BE49-F238E27FC236}">
                <a16:creationId xmlns:a16="http://schemas.microsoft.com/office/drawing/2014/main" id="{5C50FDA4-DFDB-4720-8340-5E2315120C5E}"/>
              </a:ext>
            </a:extLst>
          </p:cNvPr>
          <p:cNvSpPr txBox="1"/>
          <p:nvPr/>
        </p:nvSpPr>
        <p:spPr>
          <a:xfrm>
            <a:off x="6266793" y="1082551"/>
            <a:ext cx="492443" cy="246221"/>
          </a:xfrm>
          <a:prstGeom prst="rect">
            <a:avLst/>
          </a:prstGeom>
          <a:solidFill>
            <a:schemeClr val="accent4">
              <a:lumMod val="60000"/>
              <a:lumOff val="40000"/>
            </a:schemeClr>
          </a:solidFill>
          <a:ln>
            <a:noFill/>
          </a:ln>
        </p:spPr>
        <p:style>
          <a:lnRef idx="0">
            <a:scrgbClr r="0" g="0" b="0"/>
          </a:lnRef>
          <a:fillRef idx="0">
            <a:scrgbClr r="0" g="0" b="0"/>
          </a:fillRef>
          <a:effectRef idx="0">
            <a:scrgbClr r="0" g="0" b="0"/>
          </a:effectRef>
          <a:fontRef idx="minor">
            <a:schemeClr val="lt1"/>
          </a:fontRef>
        </p:style>
        <p:txBody>
          <a:bodyPr wrap="none">
            <a:spAutoFit/>
          </a:bodyPr>
          <a:lstStyle/>
          <a:p>
            <a:pPr>
              <a:defRPr/>
            </a:pPr>
            <a:r>
              <a:rPr lang="en-GB" dirty="0">
                <a:latin typeface="Montserrat" panose="00000500000000000000" pitchFamily="50" charset="0"/>
              </a:rPr>
              <a:t>2026</a:t>
            </a:r>
          </a:p>
        </p:txBody>
      </p:sp>
      <p:cxnSp>
        <p:nvCxnSpPr>
          <p:cNvPr id="263" name="Straight Connector 262">
            <a:extLst>
              <a:ext uri="{FF2B5EF4-FFF2-40B4-BE49-F238E27FC236}">
                <a16:creationId xmlns:a16="http://schemas.microsoft.com/office/drawing/2014/main" id="{153FC982-A21A-45EC-92E0-9B58BF04B4F5}"/>
              </a:ext>
            </a:extLst>
          </p:cNvPr>
          <p:cNvCxnSpPr>
            <a:cxnSpLocks/>
          </p:cNvCxnSpPr>
          <p:nvPr/>
        </p:nvCxnSpPr>
        <p:spPr bwMode="auto">
          <a:xfrm>
            <a:off x="7763590" y="1194632"/>
            <a:ext cx="1491093" cy="0"/>
          </a:xfrm>
          <a:prstGeom prst="line">
            <a:avLst/>
          </a:prstGeom>
          <a:ln>
            <a:solidFill>
              <a:schemeClr val="accent4">
                <a:lumMod val="40000"/>
                <a:lumOff val="60000"/>
              </a:schemeClr>
            </a:solidFill>
            <a:headEnd type="none" w="med" len="med"/>
            <a:tailEnd type="none" w="med" len="med"/>
          </a:ln>
        </p:spPr>
        <p:style>
          <a:lnRef idx="1">
            <a:schemeClr val="accent3"/>
          </a:lnRef>
          <a:fillRef idx="0">
            <a:schemeClr val="accent3"/>
          </a:fillRef>
          <a:effectRef idx="0">
            <a:schemeClr val="accent3"/>
          </a:effectRef>
          <a:fontRef idx="minor">
            <a:schemeClr val="tx1"/>
          </a:fontRef>
        </p:style>
      </p:cxnSp>
      <p:sp>
        <p:nvSpPr>
          <p:cNvPr id="264" name="TextBox 263">
            <a:extLst>
              <a:ext uri="{FF2B5EF4-FFF2-40B4-BE49-F238E27FC236}">
                <a16:creationId xmlns:a16="http://schemas.microsoft.com/office/drawing/2014/main" id="{369CBCEB-45B7-4BCE-A687-93C251E31275}"/>
              </a:ext>
            </a:extLst>
          </p:cNvPr>
          <p:cNvSpPr txBox="1"/>
          <p:nvPr/>
        </p:nvSpPr>
        <p:spPr>
          <a:xfrm>
            <a:off x="8329269" y="1085942"/>
            <a:ext cx="489236" cy="246221"/>
          </a:xfrm>
          <a:prstGeom prst="rect">
            <a:avLst/>
          </a:prstGeom>
          <a:solidFill>
            <a:schemeClr val="accent4">
              <a:lumMod val="60000"/>
              <a:lumOff val="40000"/>
            </a:schemeClr>
          </a:solidFill>
          <a:ln>
            <a:noFill/>
          </a:ln>
        </p:spPr>
        <p:style>
          <a:lnRef idx="0">
            <a:scrgbClr r="0" g="0" b="0"/>
          </a:lnRef>
          <a:fillRef idx="0">
            <a:scrgbClr r="0" g="0" b="0"/>
          </a:fillRef>
          <a:effectRef idx="0">
            <a:scrgbClr r="0" g="0" b="0"/>
          </a:effectRef>
          <a:fontRef idx="minor">
            <a:schemeClr val="lt1"/>
          </a:fontRef>
        </p:style>
        <p:txBody>
          <a:bodyPr wrap="none">
            <a:spAutoFit/>
          </a:bodyPr>
          <a:lstStyle/>
          <a:p>
            <a:pPr>
              <a:defRPr/>
            </a:pPr>
            <a:r>
              <a:rPr lang="en-GB" dirty="0">
                <a:latin typeface="Montserrat" panose="00000500000000000000" pitchFamily="50" charset="0"/>
              </a:rPr>
              <a:t>2027</a:t>
            </a:r>
          </a:p>
        </p:txBody>
      </p:sp>
      <p:sp>
        <p:nvSpPr>
          <p:cNvPr id="265" name="Chevron 58">
            <a:extLst>
              <a:ext uri="{FF2B5EF4-FFF2-40B4-BE49-F238E27FC236}">
                <a16:creationId xmlns:a16="http://schemas.microsoft.com/office/drawing/2014/main" id="{22C09F9D-3A60-4B97-946B-435C57EE0A46}"/>
              </a:ext>
            </a:extLst>
          </p:cNvPr>
          <p:cNvSpPr/>
          <p:nvPr/>
        </p:nvSpPr>
        <p:spPr bwMode="auto">
          <a:xfrm>
            <a:off x="8191271" y="5051127"/>
            <a:ext cx="853440" cy="243841"/>
          </a:xfrm>
          <a:prstGeom prst="chevron">
            <a:avLst/>
          </a:prstGeom>
          <a:gradFill>
            <a:gsLst>
              <a:gs pos="1770">
                <a:schemeClr val="bg1"/>
              </a:gs>
              <a:gs pos="22000">
                <a:schemeClr val="accent5">
                  <a:lumMod val="60000"/>
                  <a:lumOff val="40000"/>
                </a:schemeClr>
              </a:gs>
              <a:gs pos="100000">
                <a:schemeClr val="accent5">
                  <a:lumMod val="75000"/>
                </a:schemeClr>
              </a:gs>
            </a:gsLst>
            <a:lin ang="1800000" scaled="0"/>
          </a:gradFill>
          <a:ln w="9525" cap="flat" cmpd="sng" algn="ctr">
            <a:noFill/>
            <a:prstDash val="solid"/>
            <a:round/>
            <a:headEnd type="none" w="med" len="med"/>
            <a:tailEnd type="none" w="med" len="med"/>
          </a:ln>
          <a:effectLst/>
        </p:spPr>
        <p:txBody>
          <a:bodyPr lIns="0" rIns="0"/>
          <a:lstStyle/>
          <a:p>
            <a:pPr algn="ctr">
              <a:defRPr/>
            </a:pPr>
            <a:r>
              <a:rPr lang="fr-FR" sz="700" dirty="0">
                <a:latin typeface="Montserrat" panose="00000500000000000000" pitchFamily="50" charset="0"/>
                <a:ea typeface="ＭＳ Ｐゴシック" charset="-128"/>
                <a:cs typeface="Arial" pitchFamily="34" charset="0"/>
              </a:rPr>
              <a:t>5GA ASN.1 &amp; Open APIs </a:t>
            </a:r>
          </a:p>
        </p:txBody>
      </p:sp>
      <p:sp>
        <p:nvSpPr>
          <p:cNvPr id="266" name="Thought Bubble: Cloud 265">
            <a:extLst>
              <a:ext uri="{FF2B5EF4-FFF2-40B4-BE49-F238E27FC236}">
                <a16:creationId xmlns:a16="http://schemas.microsoft.com/office/drawing/2014/main" id="{B9572F3A-4F3B-4944-B6AE-4E8854E22110}"/>
              </a:ext>
            </a:extLst>
          </p:cNvPr>
          <p:cNvSpPr/>
          <p:nvPr/>
        </p:nvSpPr>
        <p:spPr bwMode="auto">
          <a:xfrm>
            <a:off x="5024593" y="5079876"/>
            <a:ext cx="903248" cy="250613"/>
          </a:xfrm>
          <a:prstGeom prst="cloudCallout">
            <a:avLst>
              <a:gd name="adj1" fmla="val -1577"/>
              <a:gd name="adj2" fmla="val 30526"/>
            </a:avLst>
          </a:prstGeom>
          <a:solidFill>
            <a:srgbClr val="C9C9C9"/>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algn="ctr">
              <a:defRPr/>
            </a:pPr>
            <a:endParaRPr lang="fr-FR" sz="800" dirty="0">
              <a:latin typeface="Montserrat" panose="00000500000000000000" pitchFamily="50" charset="0"/>
              <a:ea typeface="ＭＳ Ｐゴシック" charset="-128"/>
              <a:cs typeface="Arial" pitchFamily="34" charset="0"/>
            </a:endParaRPr>
          </a:p>
        </p:txBody>
      </p:sp>
      <p:sp>
        <p:nvSpPr>
          <p:cNvPr id="267" name="TextBox 266">
            <a:extLst>
              <a:ext uri="{FF2B5EF4-FFF2-40B4-BE49-F238E27FC236}">
                <a16:creationId xmlns:a16="http://schemas.microsoft.com/office/drawing/2014/main" id="{32291833-3B23-46BC-B8C4-5BAC99487DB1}"/>
              </a:ext>
            </a:extLst>
          </p:cNvPr>
          <p:cNvSpPr txBox="1"/>
          <p:nvPr/>
        </p:nvSpPr>
        <p:spPr>
          <a:xfrm>
            <a:off x="4916220" y="5071913"/>
            <a:ext cx="1060025" cy="215444"/>
          </a:xfrm>
          <a:prstGeom prst="rect">
            <a:avLst/>
          </a:prstGeom>
          <a:noFill/>
        </p:spPr>
        <p:txBody>
          <a:bodyPr wrap="square">
            <a:spAutoFit/>
          </a:bodyPr>
          <a:lstStyle/>
          <a:p>
            <a:pPr algn="ctr">
              <a:defRPr/>
            </a:pPr>
            <a:r>
              <a:rPr lang="fr-FR" sz="800" dirty="0">
                <a:solidFill>
                  <a:schemeClr val="dk1"/>
                </a:solidFill>
                <a:latin typeface="Montserrat" panose="00000500000000000000" pitchFamily="50" charset="0"/>
                <a:ea typeface="ＭＳ Ｐゴシック" charset="-128"/>
                <a:cs typeface="Arial" pitchFamily="34" charset="0"/>
              </a:rPr>
              <a:t>St.3 SID </a:t>
            </a:r>
            <a:r>
              <a:rPr lang="fr-FR" sz="800" dirty="0" err="1">
                <a:solidFill>
                  <a:schemeClr val="dk1"/>
                </a:solidFill>
                <a:latin typeface="Montserrat" panose="00000500000000000000" pitchFamily="50" charset="0"/>
                <a:ea typeface="ＭＳ Ｐゴシック" charset="-128"/>
                <a:cs typeface="Arial" pitchFamily="34" charset="0"/>
              </a:rPr>
              <a:t>def</a:t>
            </a:r>
            <a:r>
              <a:rPr lang="fr-FR" sz="800" dirty="0">
                <a:solidFill>
                  <a:schemeClr val="dk1"/>
                </a:solidFill>
                <a:latin typeface="Montserrat" panose="00000500000000000000" pitchFamily="50" charset="0"/>
                <a:ea typeface="ＭＳ Ｐゴシック" charset="-128"/>
                <a:cs typeface="Arial" pitchFamily="34" charset="0"/>
              </a:rPr>
              <a:t>. TBD</a:t>
            </a:r>
          </a:p>
        </p:txBody>
      </p:sp>
      <p:sp>
        <p:nvSpPr>
          <p:cNvPr id="268" name="Title 1">
            <a:extLst>
              <a:ext uri="{FF2B5EF4-FFF2-40B4-BE49-F238E27FC236}">
                <a16:creationId xmlns:a16="http://schemas.microsoft.com/office/drawing/2014/main" id="{C0186167-53A6-4EB1-A812-8B007AE6739C}"/>
              </a:ext>
            </a:extLst>
          </p:cNvPr>
          <p:cNvSpPr txBox="1">
            <a:spLocks/>
          </p:cNvSpPr>
          <p:nvPr/>
        </p:nvSpPr>
        <p:spPr bwMode="auto">
          <a:xfrm>
            <a:off x="1151810" y="218941"/>
            <a:ext cx="7142018" cy="388686"/>
          </a:xfrm>
          <a:prstGeom prst="rect">
            <a:avLst/>
          </a:prstGeom>
          <a:noFill/>
          <a:ln>
            <a:noFill/>
          </a:ln>
        </p:spPr>
        <p:txBody>
          <a:bodyPr lIns="91430" tIns="45715" rIns="91430" bIns="45715" anchor="ctr">
            <a:scene3d>
              <a:camera prst="orthographicFront"/>
              <a:lightRig rig="soft" dir="t">
                <a:rot lat="0" lon="0" rev="15600000"/>
              </a:lightRig>
            </a:scene3d>
            <a:sp3d extrusionH="57150" prstMaterial="softEdge">
              <a:bevelT w="25400" h="38100"/>
            </a:sp3d>
          </a:bodyPr>
          <a:lstStyle/>
          <a:p>
            <a:pPr algn="ctr">
              <a:defRPr/>
            </a:pPr>
            <a:r>
              <a:rPr lang="en-GB" sz="2400" b="1" kern="0" dirty="0">
                <a:solidFill>
                  <a:srgbClr val="FF0000"/>
                </a:solidFill>
                <a:latin typeface="+mj-lt"/>
                <a:ea typeface="ＭＳ Ｐゴシック" charset="0"/>
                <a:cs typeface="ＭＳ Ｐゴシック" charset="0"/>
              </a:rPr>
              <a:t>Release 20 5GA timeline with SA5 (Option1)</a:t>
            </a:r>
            <a:endParaRPr lang="en-US" sz="2000" b="1" kern="0" dirty="0">
              <a:solidFill>
                <a:srgbClr val="FF0000"/>
              </a:solidFill>
              <a:latin typeface="+mj-lt"/>
              <a:ea typeface="ＭＳ Ｐゴシック" charset="0"/>
              <a:cs typeface="ＭＳ Ｐゴシック" charset="0"/>
            </a:endParaRPr>
          </a:p>
        </p:txBody>
      </p:sp>
      <p:sp>
        <p:nvSpPr>
          <p:cNvPr id="269" name="TextBox 1">
            <a:extLst>
              <a:ext uri="{FF2B5EF4-FFF2-40B4-BE49-F238E27FC236}">
                <a16:creationId xmlns:a16="http://schemas.microsoft.com/office/drawing/2014/main" id="{4C5FFA2A-70D1-4ED4-91B3-97C2AE8A70FA}"/>
              </a:ext>
            </a:extLst>
          </p:cNvPr>
          <p:cNvSpPr txBox="1">
            <a:spLocks noChangeArrowheads="1"/>
          </p:cNvSpPr>
          <p:nvPr/>
        </p:nvSpPr>
        <p:spPr bwMode="auto">
          <a:xfrm>
            <a:off x="6930165" y="804883"/>
            <a:ext cx="1363663" cy="169862"/>
          </a:xfrm>
          <a:prstGeom prst="rect">
            <a:avLst/>
          </a:prstGeom>
          <a:ln w="3175"/>
        </p:spPr>
        <p:style>
          <a:lnRef idx="2">
            <a:schemeClr val="accent6"/>
          </a:lnRef>
          <a:fillRef idx="1">
            <a:schemeClr val="lt1"/>
          </a:fillRef>
          <a:effectRef idx="0">
            <a:schemeClr val="accent6"/>
          </a:effectRef>
          <a:fontRef idx="minor">
            <a:schemeClr val="dk1"/>
          </a:fontRef>
        </p:style>
        <p:txBody>
          <a:bodyPr wrap="none">
            <a:spAutoFit/>
          </a:bodyPr>
          <a:lstStyle/>
          <a:p>
            <a:pPr>
              <a:defRPr/>
            </a:pPr>
            <a:r>
              <a:rPr lang="en-GB" altLang="en-US" sz="500" b="1" dirty="0">
                <a:latin typeface="Montserrat" panose="00000500000000000000" pitchFamily="50" charset="0"/>
              </a:rPr>
              <a:t>Note</a:t>
            </a:r>
            <a:r>
              <a:rPr lang="en-GB" altLang="en-US" sz="500" dirty="0">
                <a:latin typeface="Montserrat" panose="00000500000000000000" pitchFamily="50" charset="0"/>
              </a:rPr>
              <a:t>: All starting dates are indicative</a:t>
            </a:r>
          </a:p>
        </p:txBody>
      </p:sp>
      <p:sp>
        <p:nvSpPr>
          <p:cNvPr id="270" name="Star: 5 Points 269">
            <a:extLst>
              <a:ext uri="{FF2B5EF4-FFF2-40B4-BE49-F238E27FC236}">
                <a16:creationId xmlns:a16="http://schemas.microsoft.com/office/drawing/2014/main" id="{964062D0-ADE5-4F77-986E-75B62DD0424B}"/>
              </a:ext>
            </a:extLst>
          </p:cNvPr>
          <p:cNvSpPr/>
          <p:nvPr/>
        </p:nvSpPr>
        <p:spPr bwMode="auto">
          <a:xfrm>
            <a:off x="2777159" y="3217455"/>
            <a:ext cx="339301" cy="321838"/>
          </a:xfrm>
          <a:prstGeom prst="star5">
            <a:avLst/>
          </a:prstGeom>
          <a:noFill/>
          <a:ln w="28575" cap="flat" cmpd="sng" algn="ctr">
            <a:solidFill>
              <a:srgbClr val="FF0000"/>
            </a:solidFill>
            <a:prstDash val="solid"/>
            <a:round/>
            <a:headEnd type="none" w="med" len="med"/>
            <a:tailEnd type="none" w="med" len="med"/>
          </a:ln>
          <a:effectLst/>
        </p:spPr>
        <p:txBody>
          <a:bodyPr/>
          <a:lstStyle/>
          <a:p>
            <a:pPr>
              <a:defRPr/>
            </a:pPr>
            <a:endParaRPr lang="en-GB" dirty="0">
              <a:solidFill>
                <a:srgbClr val="FF0000"/>
              </a:solidFill>
              <a:latin typeface="Arial" charset="0"/>
            </a:endParaRPr>
          </a:p>
        </p:txBody>
      </p:sp>
      <p:sp>
        <p:nvSpPr>
          <p:cNvPr id="271" name="TextBox 1">
            <a:extLst>
              <a:ext uri="{FF2B5EF4-FFF2-40B4-BE49-F238E27FC236}">
                <a16:creationId xmlns:a16="http://schemas.microsoft.com/office/drawing/2014/main" id="{2C1D2230-A6F9-48EF-8F74-362D31C24273}"/>
              </a:ext>
            </a:extLst>
          </p:cNvPr>
          <p:cNvSpPr txBox="1">
            <a:spLocks noChangeArrowheads="1"/>
          </p:cNvSpPr>
          <p:nvPr/>
        </p:nvSpPr>
        <p:spPr bwMode="auto">
          <a:xfrm>
            <a:off x="2287487" y="3586393"/>
            <a:ext cx="1164115" cy="200055"/>
          </a:xfrm>
          <a:prstGeom prst="rect">
            <a:avLst/>
          </a:prstGeom>
          <a:noFill/>
          <a:ln w="3175">
            <a:noFill/>
          </a:ln>
        </p:spPr>
        <p:style>
          <a:lnRef idx="2">
            <a:schemeClr val="accent6"/>
          </a:lnRef>
          <a:fillRef idx="1">
            <a:schemeClr val="lt1"/>
          </a:fillRef>
          <a:effectRef idx="0">
            <a:schemeClr val="accent6"/>
          </a:effectRef>
          <a:fontRef idx="minor">
            <a:schemeClr val="dk1"/>
          </a:fontRef>
        </p:style>
        <p:txBody>
          <a:bodyPr wrap="square">
            <a:spAutoFit/>
          </a:bodyPr>
          <a:lstStyle/>
          <a:p>
            <a:pPr>
              <a:defRPr/>
            </a:pPr>
            <a:r>
              <a:rPr lang="en-GB" altLang="en-US" sz="700" b="1" dirty="0">
                <a:latin typeface="Montserrat" panose="00000500000000000000" pitchFamily="50" charset="0"/>
              </a:rPr>
              <a:t>Workshop 5GA RAN</a:t>
            </a:r>
            <a:endParaRPr lang="en-GB" altLang="en-US" sz="700" dirty="0">
              <a:latin typeface="Montserrat" panose="00000500000000000000" pitchFamily="50" charset="0"/>
            </a:endParaRPr>
          </a:p>
        </p:txBody>
      </p:sp>
      <p:sp>
        <p:nvSpPr>
          <p:cNvPr id="272" name="Star: 5 Points 271">
            <a:extLst>
              <a:ext uri="{FF2B5EF4-FFF2-40B4-BE49-F238E27FC236}">
                <a16:creationId xmlns:a16="http://schemas.microsoft.com/office/drawing/2014/main" id="{F8ED750F-9E81-4D37-99C0-A46DCFB7A163}"/>
              </a:ext>
            </a:extLst>
          </p:cNvPr>
          <p:cNvSpPr/>
          <p:nvPr/>
        </p:nvSpPr>
        <p:spPr bwMode="auto">
          <a:xfrm>
            <a:off x="2775713" y="2669247"/>
            <a:ext cx="339301" cy="321838"/>
          </a:xfrm>
          <a:prstGeom prst="star5">
            <a:avLst/>
          </a:prstGeom>
          <a:noFill/>
          <a:ln w="28575" cap="flat" cmpd="sng" algn="ctr">
            <a:solidFill>
              <a:srgbClr val="FF0000"/>
            </a:solidFill>
            <a:prstDash val="solid"/>
            <a:round/>
            <a:headEnd type="none" w="med" len="med"/>
            <a:tailEnd type="none" w="med" len="med"/>
          </a:ln>
          <a:effectLst/>
        </p:spPr>
        <p:txBody>
          <a:bodyPr/>
          <a:lstStyle/>
          <a:p>
            <a:pPr>
              <a:defRPr/>
            </a:pPr>
            <a:endParaRPr lang="en-GB" dirty="0">
              <a:solidFill>
                <a:srgbClr val="FF0000"/>
              </a:solidFill>
              <a:latin typeface="Arial" charset="0"/>
            </a:endParaRPr>
          </a:p>
        </p:txBody>
      </p:sp>
      <p:sp>
        <p:nvSpPr>
          <p:cNvPr id="273" name="TextBox 1">
            <a:extLst>
              <a:ext uri="{FF2B5EF4-FFF2-40B4-BE49-F238E27FC236}">
                <a16:creationId xmlns:a16="http://schemas.microsoft.com/office/drawing/2014/main" id="{5F829240-65AE-4108-8D45-7C717023BB1B}"/>
              </a:ext>
            </a:extLst>
          </p:cNvPr>
          <p:cNvSpPr txBox="1">
            <a:spLocks noChangeArrowheads="1"/>
          </p:cNvSpPr>
          <p:nvPr/>
        </p:nvSpPr>
        <p:spPr bwMode="auto">
          <a:xfrm>
            <a:off x="2396288" y="3012244"/>
            <a:ext cx="1164115" cy="200055"/>
          </a:xfrm>
          <a:prstGeom prst="rect">
            <a:avLst/>
          </a:prstGeom>
          <a:noFill/>
          <a:ln w="3175">
            <a:noFill/>
          </a:ln>
        </p:spPr>
        <p:style>
          <a:lnRef idx="2">
            <a:schemeClr val="accent6"/>
          </a:lnRef>
          <a:fillRef idx="1">
            <a:schemeClr val="lt1"/>
          </a:fillRef>
          <a:effectRef idx="0">
            <a:schemeClr val="accent6"/>
          </a:effectRef>
          <a:fontRef idx="minor">
            <a:schemeClr val="dk1"/>
          </a:fontRef>
        </p:style>
        <p:txBody>
          <a:bodyPr wrap="square">
            <a:spAutoFit/>
          </a:bodyPr>
          <a:lstStyle/>
          <a:p>
            <a:pPr>
              <a:defRPr/>
            </a:pPr>
            <a:r>
              <a:rPr lang="en-GB" altLang="en-US" sz="700" b="1" dirty="0">
                <a:latin typeface="Montserrat" panose="00000500000000000000" pitchFamily="50" charset="0"/>
              </a:rPr>
              <a:t>Workshop 5GA SA</a:t>
            </a:r>
            <a:endParaRPr lang="en-GB" altLang="en-US" sz="700" dirty="0">
              <a:latin typeface="Montserrat" panose="00000500000000000000" pitchFamily="50" charset="0"/>
            </a:endParaRPr>
          </a:p>
        </p:txBody>
      </p:sp>
      <p:cxnSp>
        <p:nvCxnSpPr>
          <p:cNvPr id="274" name="Straight Connector 114">
            <a:extLst>
              <a:ext uri="{FF2B5EF4-FFF2-40B4-BE49-F238E27FC236}">
                <a16:creationId xmlns:a16="http://schemas.microsoft.com/office/drawing/2014/main" id="{20F3B3A5-9B1B-47B1-9FC6-8C43D67B42EC}"/>
              </a:ext>
            </a:extLst>
          </p:cNvPr>
          <p:cNvCxnSpPr>
            <a:cxnSpLocks noChangeShapeType="1"/>
          </p:cNvCxnSpPr>
          <p:nvPr/>
        </p:nvCxnSpPr>
        <p:spPr bwMode="auto">
          <a:xfrm>
            <a:off x="1697362" y="1584819"/>
            <a:ext cx="0" cy="3931806"/>
          </a:xfrm>
          <a:prstGeom prst="line">
            <a:avLst/>
          </a:prstGeom>
          <a:noFill/>
          <a:ln w="9525" algn="ctr">
            <a:solidFill>
              <a:schemeClr val="accent4">
                <a:lumMod val="40000"/>
                <a:lumOff val="60000"/>
              </a:schemeClr>
            </a:solidFill>
            <a:prstDash val="dash"/>
            <a:round/>
            <a:headEnd/>
            <a:tailEnd/>
          </a:ln>
        </p:spPr>
      </p:cxnSp>
      <p:sp>
        <p:nvSpPr>
          <p:cNvPr id="275" name="Chevron 60">
            <a:extLst>
              <a:ext uri="{FF2B5EF4-FFF2-40B4-BE49-F238E27FC236}">
                <a16:creationId xmlns:a16="http://schemas.microsoft.com/office/drawing/2014/main" id="{1BB8ED33-BB22-44FD-95E5-8379778E1436}"/>
              </a:ext>
            </a:extLst>
          </p:cNvPr>
          <p:cNvSpPr/>
          <p:nvPr/>
        </p:nvSpPr>
        <p:spPr bwMode="auto">
          <a:xfrm>
            <a:off x="3274772" y="3263989"/>
            <a:ext cx="922255" cy="221659"/>
          </a:xfrm>
          <a:custGeom>
            <a:avLst/>
            <a:gdLst>
              <a:gd name="connsiteX0" fmla="*/ 0 w 1578187"/>
              <a:gd name="connsiteY0" fmla="*/ 0 h 222250"/>
              <a:gd name="connsiteX1" fmla="*/ 1467062 w 1578187"/>
              <a:gd name="connsiteY1" fmla="*/ 0 h 222250"/>
              <a:gd name="connsiteX2" fmla="*/ 1578187 w 1578187"/>
              <a:gd name="connsiteY2" fmla="*/ 111125 h 222250"/>
              <a:gd name="connsiteX3" fmla="*/ 1467062 w 1578187"/>
              <a:gd name="connsiteY3" fmla="*/ 222250 h 222250"/>
              <a:gd name="connsiteX4" fmla="*/ 0 w 1578187"/>
              <a:gd name="connsiteY4" fmla="*/ 222250 h 222250"/>
              <a:gd name="connsiteX5" fmla="*/ 111125 w 1578187"/>
              <a:gd name="connsiteY5" fmla="*/ 111125 h 222250"/>
              <a:gd name="connsiteX6" fmla="*/ 0 w 1578187"/>
              <a:gd name="connsiteY6" fmla="*/ 0 h 222250"/>
              <a:gd name="connsiteX0" fmla="*/ 0 w 1578187"/>
              <a:gd name="connsiteY0" fmla="*/ 0 h 222250"/>
              <a:gd name="connsiteX1" fmla="*/ 1467062 w 1578187"/>
              <a:gd name="connsiteY1" fmla="*/ 0 h 222250"/>
              <a:gd name="connsiteX2" fmla="*/ 1578187 w 1578187"/>
              <a:gd name="connsiteY2" fmla="*/ 111125 h 222250"/>
              <a:gd name="connsiteX3" fmla="*/ 1467062 w 1578187"/>
              <a:gd name="connsiteY3" fmla="*/ 222250 h 222250"/>
              <a:gd name="connsiteX4" fmla="*/ 0 w 1578187"/>
              <a:gd name="connsiteY4" fmla="*/ 222250 h 222250"/>
              <a:gd name="connsiteX5" fmla="*/ 26818 w 1578187"/>
              <a:gd name="connsiteY5" fmla="*/ 98155 h 222250"/>
              <a:gd name="connsiteX6" fmla="*/ 0 w 1578187"/>
              <a:gd name="connsiteY6" fmla="*/ 0 h 222250"/>
              <a:gd name="connsiteX0" fmla="*/ 0 w 1506850"/>
              <a:gd name="connsiteY0" fmla="*/ 0 h 222250"/>
              <a:gd name="connsiteX1" fmla="*/ 1467062 w 1506850"/>
              <a:gd name="connsiteY1" fmla="*/ 0 h 222250"/>
              <a:gd name="connsiteX2" fmla="*/ 1506850 w 1506850"/>
              <a:gd name="connsiteY2" fmla="*/ 111125 h 222250"/>
              <a:gd name="connsiteX3" fmla="*/ 1467062 w 1506850"/>
              <a:gd name="connsiteY3" fmla="*/ 222250 h 222250"/>
              <a:gd name="connsiteX4" fmla="*/ 0 w 1506850"/>
              <a:gd name="connsiteY4" fmla="*/ 222250 h 222250"/>
              <a:gd name="connsiteX5" fmla="*/ 26818 w 1506850"/>
              <a:gd name="connsiteY5" fmla="*/ 98155 h 222250"/>
              <a:gd name="connsiteX6" fmla="*/ 0 w 1506850"/>
              <a:gd name="connsiteY6" fmla="*/ 0 h 222250"/>
              <a:gd name="connsiteX0" fmla="*/ 0 w 1597123"/>
              <a:gd name="connsiteY0" fmla="*/ 0 h 222250"/>
              <a:gd name="connsiteX1" fmla="*/ 1467062 w 1597123"/>
              <a:gd name="connsiteY1" fmla="*/ 0 h 222250"/>
              <a:gd name="connsiteX2" fmla="*/ 1597123 w 1597123"/>
              <a:gd name="connsiteY2" fmla="*/ 117917 h 222250"/>
              <a:gd name="connsiteX3" fmla="*/ 1467062 w 1597123"/>
              <a:gd name="connsiteY3" fmla="*/ 222250 h 222250"/>
              <a:gd name="connsiteX4" fmla="*/ 0 w 1597123"/>
              <a:gd name="connsiteY4" fmla="*/ 222250 h 222250"/>
              <a:gd name="connsiteX5" fmla="*/ 26818 w 1597123"/>
              <a:gd name="connsiteY5" fmla="*/ 98155 h 222250"/>
              <a:gd name="connsiteX6" fmla="*/ 0 w 1597123"/>
              <a:gd name="connsiteY6" fmla="*/ 0 h 2222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597123" h="222250">
                <a:moveTo>
                  <a:pt x="0" y="0"/>
                </a:moveTo>
                <a:lnTo>
                  <a:pt x="1467062" y="0"/>
                </a:lnTo>
                <a:lnTo>
                  <a:pt x="1597123" y="117917"/>
                </a:lnTo>
                <a:lnTo>
                  <a:pt x="1467062" y="222250"/>
                </a:lnTo>
                <a:lnTo>
                  <a:pt x="0" y="222250"/>
                </a:lnTo>
                <a:lnTo>
                  <a:pt x="26818" y="98155"/>
                </a:lnTo>
                <a:lnTo>
                  <a:pt x="0" y="0"/>
                </a:lnTo>
                <a:close/>
              </a:path>
            </a:pathLst>
          </a:custGeom>
          <a:ln>
            <a:headEnd type="none" w="med" len="med"/>
            <a:tailEnd type="none" w="med" len="med"/>
          </a:ln>
          <a:effectLst/>
        </p:spPr>
        <p:style>
          <a:lnRef idx="1">
            <a:schemeClr val="dk1"/>
          </a:lnRef>
          <a:fillRef idx="2">
            <a:schemeClr val="dk1"/>
          </a:fillRef>
          <a:effectRef idx="1">
            <a:schemeClr val="dk1"/>
          </a:effectRef>
          <a:fontRef idx="minor">
            <a:schemeClr val="dk1"/>
          </a:fontRef>
        </p:style>
        <p:txBody>
          <a:bodyPr lIns="0" rIns="0"/>
          <a:lstStyle/>
          <a:p>
            <a:pPr algn="ctr">
              <a:defRPr/>
            </a:pPr>
            <a:r>
              <a:rPr lang="fr-FR" sz="800" dirty="0">
                <a:latin typeface="Montserrat" panose="00000500000000000000" pitchFamily="50" charset="0"/>
                <a:ea typeface="ＭＳ Ｐゴシック" charset="-128"/>
                <a:cs typeface="Arial" pitchFamily="34" charset="0"/>
              </a:rPr>
              <a:t>RAN WG SID </a:t>
            </a:r>
            <a:r>
              <a:rPr lang="fr-FR" sz="800" dirty="0" err="1">
                <a:latin typeface="Montserrat" panose="00000500000000000000" pitchFamily="50" charset="0"/>
                <a:ea typeface="ＭＳ Ｐゴシック" charset="-128"/>
                <a:cs typeface="Arial" pitchFamily="34" charset="0"/>
              </a:rPr>
              <a:t>def</a:t>
            </a:r>
            <a:r>
              <a:rPr lang="fr-FR" sz="800" dirty="0">
                <a:latin typeface="Montserrat" panose="00000500000000000000" pitchFamily="50" charset="0"/>
                <a:ea typeface="ＭＳ Ｐゴシック" charset="-128"/>
                <a:cs typeface="Arial" pitchFamily="34" charset="0"/>
              </a:rPr>
              <a:t>.</a:t>
            </a:r>
          </a:p>
        </p:txBody>
      </p:sp>
      <p:sp>
        <p:nvSpPr>
          <p:cNvPr id="276" name="Chevron 60">
            <a:extLst>
              <a:ext uri="{FF2B5EF4-FFF2-40B4-BE49-F238E27FC236}">
                <a16:creationId xmlns:a16="http://schemas.microsoft.com/office/drawing/2014/main" id="{E494121C-33C9-4DD8-8074-AD189CBF6D83}"/>
              </a:ext>
            </a:extLst>
          </p:cNvPr>
          <p:cNvSpPr/>
          <p:nvPr/>
        </p:nvSpPr>
        <p:spPr bwMode="auto">
          <a:xfrm>
            <a:off x="3295554" y="2758298"/>
            <a:ext cx="922255" cy="221659"/>
          </a:xfrm>
          <a:custGeom>
            <a:avLst/>
            <a:gdLst>
              <a:gd name="connsiteX0" fmla="*/ 0 w 1578187"/>
              <a:gd name="connsiteY0" fmla="*/ 0 h 222250"/>
              <a:gd name="connsiteX1" fmla="*/ 1467062 w 1578187"/>
              <a:gd name="connsiteY1" fmla="*/ 0 h 222250"/>
              <a:gd name="connsiteX2" fmla="*/ 1578187 w 1578187"/>
              <a:gd name="connsiteY2" fmla="*/ 111125 h 222250"/>
              <a:gd name="connsiteX3" fmla="*/ 1467062 w 1578187"/>
              <a:gd name="connsiteY3" fmla="*/ 222250 h 222250"/>
              <a:gd name="connsiteX4" fmla="*/ 0 w 1578187"/>
              <a:gd name="connsiteY4" fmla="*/ 222250 h 222250"/>
              <a:gd name="connsiteX5" fmla="*/ 111125 w 1578187"/>
              <a:gd name="connsiteY5" fmla="*/ 111125 h 222250"/>
              <a:gd name="connsiteX6" fmla="*/ 0 w 1578187"/>
              <a:gd name="connsiteY6" fmla="*/ 0 h 222250"/>
              <a:gd name="connsiteX0" fmla="*/ 0 w 1578187"/>
              <a:gd name="connsiteY0" fmla="*/ 0 h 222250"/>
              <a:gd name="connsiteX1" fmla="*/ 1467062 w 1578187"/>
              <a:gd name="connsiteY1" fmla="*/ 0 h 222250"/>
              <a:gd name="connsiteX2" fmla="*/ 1578187 w 1578187"/>
              <a:gd name="connsiteY2" fmla="*/ 111125 h 222250"/>
              <a:gd name="connsiteX3" fmla="*/ 1467062 w 1578187"/>
              <a:gd name="connsiteY3" fmla="*/ 222250 h 222250"/>
              <a:gd name="connsiteX4" fmla="*/ 0 w 1578187"/>
              <a:gd name="connsiteY4" fmla="*/ 222250 h 222250"/>
              <a:gd name="connsiteX5" fmla="*/ 26818 w 1578187"/>
              <a:gd name="connsiteY5" fmla="*/ 98155 h 222250"/>
              <a:gd name="connsiteX6" fmla="*/ 0 w 1578187"/>
              <a:gd name="connsiteY6" fmla="*/ 0 h 222250"/>
              <a:gd name="connsiteX0" fmla="*/ 0 w 1506850"/>
              <a:gd name="connsiteY0" fmla="*/ 0 h 222250"/>
              <a:gd name="connsiteX1" fmla="*/ 1467062 w 1506850"/>
              <a:gd name="connsiteY1" fmla="*/ 0 h 222250"/>
              <a:gd name="connsiteX2" fmla="*/ 1506850 w 1506850"/>
              <a:gd name="connsiteY2" fmla="*/ 111125 h 222250"/>
              <a:gd name="connsiteX3" fmla="*/ 1467062 w 1506850"/>
              <a:gd name="connsiteY3" fmla="*/ 222250 h 222250"/>
              <a:gd name="connsiteX4" fmla="*/ 0 w 1506850"/>
              <a:gd name="connsiteY4" fmla="*/ 222250 h 222250"/>
              <a:gd name="connsiteX5" fmla="*/ 26818 w 1506850"/>
              <a:gd name="connsiteY5" fmla="*/ 98155 h 222250"/>
              <a:gd name="connsiteX6" fmla="*/ 0 w 1506850"/>
              <a:gd name="connsiteY6" fmla="*/ 0 h 222250"/>
              <a:gd name="connsiteX0" fmla="*/ 0 w 1597123"/>
              <a:gd name="connsiteY0" fmla="*/ 0 h 222250"/>
              <a:gd name="connsiteX1" fmla="*/ 1467062 w 1597123"/>
              <a:gd name="connsiteY1" fmla="*/ 0 h 222250"/>
              <a:gd name="connsiteX2" fmla="*/ 1597123 w 1597123"/>
              <a:gd name="connsiteY2" fmla="*/ 117917 h 222250"/>
              <a:gd name="connsiteX3" fmla="*/ 1467062 w 1597123"/>
              <a:gd name="connsiteY3" fmla="*/ 222250 h 222250"/>
              <a:gd name="connsiteX4" fmla="*/ 0 w 1597123"/>
              <a:gd name="connsiteY4" fmla="*/ 222250 h 222250"/>
              <a:gd name="connsiteX5" fmla="*/ 26818 w 1597123"/>
              <a:gd name="connsiteY5" fmla="*/ 98155 h 222250"/>
              <a:gd name="connsiteX6" fmla="*/ 0 w 1597123"/>
              <a:gd name="connsiteY6" fmla="*/ 0 h 2222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597123" h="222250">
                <a:moveTo>
                  <a:pt x="0" y="0"/>
                </a:moveTo>
                <a:lnTo>
                  <a:pt x="1467062" y="0"/>
                </a:lnTo>
                <a:lnTo>
                  <a:pt x="1597123" y="117917"/>
                </a:lnTo>
                <a:lnTo>
                  <a:pt x="1467062" y="222250"/>
                </a:lnTo>
                <a:lnTo>
                  <a:pt x="0" y="222250"/>
                </a:lnTo>
                <a:lnTo>
                  <a:pt x="26818" y="98155"/>
                </a:lnTo>
                <a:lnTo>
                  <a:pt x="0" y="0"/>
                </a:lnTo>
                <a:close/>
              </a:path>
            </a:pathLst>
          </a:custGeom>
          <a:ln>
            <a:headEnd type="none" w="med" len="med"/>
            <a:tailEnd type="none" w="med" len="med"/>
          </a:ln>
          <a:effectLst/>
        </p:spPr>
        <p:style>
          <a:lnRef idx="1">
            <a:schemeClr val="dk1"/>
          </a:lnRef>
          <a:fillRef idx="2">
            <a:schemeClr val="dk1"/>
          </a:fillRef>
          <a:effectRef idx="1">
            <a:schemeClr val="dk1"/>
          </a:effectRef>
          <a:fontRef idx="minor">
            <a:schemeClr val="dk1"/>
          </a:fontRef>
        </p:style>
        <p:txBody>
          <a:bodyPr lIns="0" rIns="0"/>
          <a:lstStyle/>
          <a:p>
            <a:pPr algn="ctr">
              <a:defRPr/>
            </a:pPr>
            <a:r>
              <a:rPr lang="fr-FR" sz="800" dirty="0">
                <a:latin typeface="Montserrat" panose="00000500000000000000" pitchFamily="50" charset="0"/>
                <a:ea typeface="ＭＳ Ｐゴシック" charset="-128"/>
                <a:cs typeface="Arial" pitchFamily="34" charset="0"/>
              </a:rPr>
              <a:t>St.2 SID </a:t>
            </a:r>
            <a:r>
              <a:rPr lang="fr-FR" sz="800" dirty="0" err="1">
                <a:latin typeface="Montserrat" panose="00000500000000000000" pitchFamily="50" charset="0"/>
                <a:ea typeface="ＭＳ Ｐゴシック" charset="-128"/>
                <a:cs typeface="Arial" pitchFamily="34" charset="0"/>
              </a:rPr>
              <a:t>def</a:t>
            </a:r>
            <a:r>
              <a:rPr lang="fr-FR" sz="800" dirty="0">
                <a:latin typeface="Montserrat" panose="00000500000000000000" pitchFamily="50" charset="0"/>
                <a:ea typeface="ＭＳ Ｐゴシック" charset="-128"/>
                <a:cs typeface="Arial" pitchFamily="34" charset="0"/>
              </a:rPr>
              <a:t>.</a:t>
            </a:r>
          </a:p>
        </p:txBody>
      </p:sp>
      <p:sp>
        <p:nvSpPr>
          <p:cNvPr id="277" name="TextBox 276">
            <a:extLst>
              <a:ext uri="{FF2B5EF4-FFF2-40B4-BE49-F238E27FC236}">
                <a16:creationId xmlns:a16="http://schemas.microsoft.com/office/drawing/2014/main" id="{08FDCB77-F7DF-48F2-9325-21C51731DDA3}"/>
              </a:ext>
            </a:extLst>
          </p:cNvPr>
          <p:cNvSpPr txBox="1"/>
          <p:nvPr/>
        </p:nvSpPr>
        <p:spPr>
          <a:xfrm>
            <a:off x="7330695" y="6022919"/>
            <a:ext cx="2571538" cy="253916"/>
          </a:xfrm>
          <a:prstGeom prst="rect">
            <a:avLst/>
          </a:prstGeom>
          <a:solidFill>
            <a:schemeClr val="bg1">
              <a:lumMod val="85000"/>
            </a:schemeClr>
          </a:solidFill>
        </p:spPr>
        <p:txBody>
          <a:bodyPr wrap="none" rtlCol="0">
            <a:spAutoFit/>
          </a:bodyPr>
          <a:lstStyle/>
          <a:p>
            <a:r>
              <a:rPr lang="en-US" altLang="zh-CN" sz="1050" b="1" dirty="0">
                <a:latin typeface="+mn-lt"/>
              </a:rPr>
              <a:t>Reference of baseline SA </a:t>
            </a:r>
            <a:r>
              <a:rPr lang="en-US" altLang="zh-CN" sz="1050" b="1" dirty="0" err="1">
                <a:latin typeface="+mn-lt"/>
              </a:rPr>
              <a:t>tdoc</a:t>
            </a:r>
            <a:r>
              <a:rPr lang="zh-CN" altLang="en-US" sz="1050" b="1" dirty="0">
                <a:latin typeface="+mn-lt"/>
              </a:rPr>
              <a:t>：</a:t>
            </a:r>
            <a:r>
              <a:rPr lang="en-US" altLang="zh-CN" sz="1050" b="1" dirty="0">
                <a:latin typeface="+mn-lt"/>
              </a:rPr>
              <a:t>SP-241991</a:t>
            </a:r>
            <a:endParaRPr lang="zh-CN" altLang="en-US" sz="1050" b="1" dirty="0">
              <a:latin typeface="+mn-lt"/>
            </a:endParaRPr>
          </a:p>
        </p:txBody>
      </p:sp>
      <p:sp>
        <p:nvSpPr>
          <p:cNvPr id="282" name="TextBox 281">
            <a:extLst>
              <a:ext uri="{FF2B5EF4-FFF2-40B4-BE49-F238E27FC236}">
                <a16:creationId xmlns:a16="http://schemas.microsoft.com/office/drawing/2014/main" id="{41BE4B34-BB14-4143-A451-94014D93493A}"/>
              </a:ext>
            </a:extLst>
          </p:cNvPr>
          <p:cNvSpPr txBox="1"/>
          <p:nvPr/>
        </p:nvSpPr>
        <p:spPr>
          <a:xfrm rot="21008097">
            <a:off x="174869" y="4873214"/>
            <a:ext cx="1868788" cy="769441"/>
          </a:xfrm>
          <a:prstGeom prst="rect">
            <a:avLst/>
          </a:prstGeom>
          <a:solidFill>
            <a:srgbClr val="FFFF00"/>
          </a:solidFill>
        </p:spPr>
        <p:txBody>
          <a:bodyPr wrap="square" rtlCol="0">
            <a:spAutoFit/>
          </a:bodyPr>
          <a:lstStyle>
            <a:defPPr>
              <a:defRPr lang="zh-CN"/>
            </a:defPPr>
            <a:lvl1pPr>
              <a:defRPr sz="1100" b="1">
                <a:latin typeface="Calibri" panose="020F0502020204030204" pitchFamily="34" charset="0"/>
                <a:cs typeface="Calibri" panose="020F0502020204030204" pitchFamily="34" charset="0"/>
              </a:defRPr>
            </a:lvl1pPr>
          </a:lstStyle>
          <a:p>
            <a:r>
              <a:rPr lang="en-US" altLang="zh-CN" dirty="0">
                <a:solidFill>
                  <a:srgbClr val="FF0000"/>
                </a:solidFill>
              </a:rPr>
              <a:t>The content of this slide is preliminary information for comments, target to be endorsed in SA5#159</a:t>
            </a:r>
            <a:endParaRPr lang="zh-CN" altLang="en-US" dirty="0">
              <a:solidFill>
                <a:srgbClr val="FF0000"/>
              </a:solidFill>
              <a:highlight>
                <a:srgbClr val="00FFFF"/>
              </a:highlight>
            </a:endParaRPr>
          </a:p>
        </p:txBody>
      </p:sp>
      <p:pic>
        <p:nvPicPr>
          <p:cNvPr id="283" name="Picture 282" descr="A logo with a green and black design&#10;&#10;Description automatically generated">
            <a:extLst>
              <a:ext uri="{FF2B5EF4-FFF2-40B4-BE49-F238E27FC236}">
                <a16:creationId xmlns:a16="http://schemas.microsoft.com/office/drawing/2014/main" id="{C532F19C-C1F6-447C-9FA0-52DE9CEF4D77}"/>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86381" y="270252"/>
            <a:ext cx="1366170" cy="850994"/>
          </a:xfrm>
          <a:prstGeom prst="rect">
            <a:avLst/>
          </a:prstGeom>
        </p:spPr>
      </p:pic>
      <p:sp>
        <p:nvSpPr>
          <p:cNvPr id="284" name="Chevron 60">
            <a:extLst>
              <a:ext uri="{FF2B5EF4-FFF2-40B4-BE49-F238E27FC236}">
                <a16:creationId xmlns:a16="http://schemas.microsoft.com/office/drawing/2014/main" id="{EAA566E4-41B2-4AF5-BEA1-658A0704CE15}"/>
              </a:ext>
            </a:extLst>
          </p:cNvPr>
          <p:cNvSpPr/>
          <p:nvPr/>
        </p:nvSpPr>
        <p:spPr bwMode="auto">
          <a:xfrm>
            <a:off x="4123540" y="4474525"/>
            <a:ext cx="4279798" cy="343326"/>
          </a:xfrm>
          <a:prstGeom prst="chevron">
            <a:avLst/>
          </a:prstGeom>
          <a:solidFill>
            <a:schemeClr val="accent6">
              <a:lumMod val="20000"/>
              <a:lumOff val="80000"/>
            </a:schemeClr>
          </a:solidFill>
          <a:ln w="9525" cap="flat" cmpd="sng" algn="ctr">
            <a:noFill/>
            <a:prstDash val="solid"/>
            <a:round/>
            <a:headEnd type="none" w="med" len="med"/>
            <a:tailEnd type="none" w="med" len="med"/>
          </a:ln>
          <a:effectLst/>
        </p:spPr>
        <p:txBody>
          <a:bodyPr lIns="0" rIns="0"/>
          <a:lstStyle/>
          <a:p>
            <a:pPr algn="ctr">
              <a:defRPr/>
            </a:pPr>
            <a:r>
              <a:rPr lang="fr-FR" sz="1050" dirty="0">
                <a:solidFill>
                  <a:srgbClr val="FF0000"/>
                </a:solidFill>
                <a:latin typeface="+mn-lt"/>
                <a:ea typeface="ＭＳ Ｐゴシック" charset="-128"/>
                <a:cs typeface="Arial" pitchFamily="34" charset="0"/>
              </a:rPr>
              <a:t>Management Stage 2/Stage3 St.+</a:t>
            </a:r>
            <a:r>
              <a:rPr lang="fr-FR" sz="1050" dirty="0" err="1">
                <a:solidFill>
                  <a:srgbClr val="FF0000"/>
                </a:solidFill>
                <a:latin typeface="+mn-lt"/>
                <a:ea typeface="ＭＳ Ｐゴシック" charset="-128"/>
                <a:cs typeface="Arial" pitchFamily="34" charset="0"/>
              </a:rPr>
              <a:t>Norm</a:t>
            </a:r>
            <a:r>
              <a:rPr lang="fr-FR" sz="1050" dirty="0">
                <a:solidFill>
                  <a:srgbClr val="FF0000"/>
                </a:solidFill>
                <a:latin typeface="+mn-lt"/>
                <a:ea typeface="ＭＳ Ｐゴシック" charset="-128"/>
                <a:cs typeface="Arial" pitchFamily="34" charset="0"/>
              </a:rPr>
              <a:t> </a:t>
            </a:r>
            <a:r>
              <a:rPr lang="fr-FR" sz="1050" dirty="0" err="1">
                <a:solidFill>
                  <a:srgbClr val="FF0000"/>
                </a:solidFill>
                <a:latin typeface="+mn-lt"/>
                <a:ea typeface="ＭＳ Ｐゴシック" charset="-128"/>
                <a:cs typeface="Arial" pitchFamily="34" charset="0"/>
              </a:rPr>
              <a:t>supporting</a:t>
            </a:r>
            <a:r>
              <a:rPr lang="fr-FR" sz="1050" dirty="0">
                <a:solidFill>
                  <a:srgbClr val="FF0000"/>
                </a:solidFill>
                <a:latin typeface="+mn-lt"/>
                <a:ea typeface="ＭＳ Ｐゴシック" charset="-128"/>
                <a:cs typeface="Arial" pitchFamily="34" charset="0"/>
              </a:rPr>
              <a:t> SA&amp;RAN </a:t>
            </a:r>
            <a:r>
              <a:rPr lang="fr-FR" altLang="zh-CN" sz="1050" dirty="0">
                <a:solidFill>
                  <a:srgbClr val="FF0000"/>
                </a:solidFill>
                <a:latin typeface="+mn-lt"/>
                <a:ea typeface="ＭＳ Ｐゴシック" charset="-128"/>
              </a:rPr>
              <a:t>(SA5) </a:t>
            </a:r>
            <a:endParaRPr lang="fr-FR" sz="1050" dirty="0">
              <a:solidFill>
                <a:srgbClr val="FF0000"/>
              </a:solidFill>
              <a:latin typeface="+mn-lt"/>
              <a:ea typeface="ＭＳ Ｐゴシック" charset="-128"/>
              <a:cs typeface="Arial" pitchFamily="34" charset="0"/>
            </a:endParaRPr>
          </a:p>
        </p:txBody>
      </p:sp>
      <p:sp>
        <p:nvSpPr>
          <p:cNvPr id="285" name="Chevron 60">
            <a:extLst>
              <a:ext uri="{FF2B5EF4-FFF2-40B4-BE49-F238E27FC236}">
                <a16:creationId xmlns:a16="http://schemas.microsoft.com/office/drawing/2014/main" id="{2747F4F4-E584-4A71-AAE0-DC971F8288A8}"/>
              </a:ext>
            </a:extLst>
          </p:cNvPr>
          <p:cNvSpPr/>
          <p:nvPr/>
        </p:nvSpPr>
        <p:spPr bwMode="auto">
          <a:xfrm>
            <a:off x="3022190" y="4465315"/>
            <a:ext cx="1152244" cy="352536"/>
          </a:xfrm>
          <a:prstGeom prst="chevron">
            <a:avLst/>
          </a:prstGeom>
          <a:solidFill>
            <a:schemeClr val="accent6">
              <a:lumMod val="20000"/>
              <a:lumOff val="80000"/>
            </a:schemeClr>
          </a:solidFill>
          <a:ln w="9525" cap="flat" cmpd="sng" algn="ctr">
            <a:noFill/>
            <a:prstDash val="solid"/>
            <a:round/>
            <a:headEnd type="none" w="med" len="med"/>
            <a:tailEnd type="none" w="med" len="med"/>
          </a:ln>
          <a:effectLst/>
        </p:spPr>
        <p:txBody>
          <a:bodyPr lIns="0" rIns="0"/>
          <a:lstStyle/>
          <a:p>
            <a:pPr algn="ctr"/>
            <a:r>
              <a:rPr lang="fr-FR" sz="900" dirty="0">
                <a:solidFill>
                  <a:srgbClr val="FF0000"/>
                </a:solidFill>
                <a:latin typeface="+mn-lt"/>
                <a:ea typeface="ＭＳ Ｐゴシック" charset="-128"/>
              </a:rPr>
              <a:t>OAM/CH prime Stage1</a:t>
            </a:r>
          </a:p>
        </p:txBody>
      </p:sp>
      <p:sp>
        <p:nvSpPr>
          <p:cNvPr id="286" name="TextBox 285">
            <a:extLst>
              <a:ext uri="{FF2B5EF4-FFF2-40B4-BE49-F238E27FC236}">
                <a16:creationId xmlns:a16="http://schemas.microsoft.com/office/drawing/2014/main" id="{280C0508-274A-421A-874A-23944929D3EF}"/>
              </a:ext>
            </a:extLst>
          </p:cNvPr>
          <p:cNvSpPr txBox="1"/>
          <p:nvPr/>
        </p:nvSpPr>
        <p:spPr>
          <a:xfrm>
            <a:off x="9465092" y="1161163"/>
            <a:ext cx="2490103" cy="4832092"/>
          </a:xfrm>
          <a:prstGeom prst="rect">
            <a:avLst/>
          </a:prstGeom>
          <a:noFill/>
        </p:spPr>
        <p:txBody>
          <a:bodyPr wrap="square" rtlCol="0">
            <a:spAutoFit/>
          </a:bodyPr>
          <a:lstStyle/>
          <a:p>
            <a:r>
              <a:rPr lang="en-GB" altLang="zh-CN" sz="1400" b="1" dirty="0">
                <a:latin typeface="+mn-lt"/>
              </a:rPr>
              <a:t>OAM/CH prime feature:</a:t>
            </a:r>
          </a:p>
          <a:p>
            <a:r>
              <a:rPr lang="en-US" altLang="zh-CN" sz="1400" dirty="0">
                <a:solidFill>
                  <a:srgbClr val="0000FF"/>
                </a:solidFill>
                <a:latin typeface="Calibri"/>
              </a:rPr>
              <a:t>All stage1 WIDs to be agreed before Mar.2025</a:t>
            </a:r>
            <a:r>
              <a:rPr lang="en-GB" altLang="zh-CN" sz="1400" dirty="0">
                <a:solidFill>
                  <a:srgbClr val="0000FF"/>
                </a:solidFill>
                <a:latin typeface="Calibri"/>
              </a:rPr>
              <a:t> (SA#107), </a:t>
            </a:r>
            <a:r>
              <a:rPr lang="en-GB" altLang="zh-CN" sz="1400" dirty="0">
                <a:solidFill>
                  <a:srgbClr val="0000FF"/>
                </a:solidFill>
                <a:highlight>
                  <a:srgbClr val="FFFF00"/>
                </a:highlight>
                <a:latin typeface="Calibri"/>
              </a:rPr>
              <a:t>only 3 months for stage1 work</a:t>
            </a:r>
            <a:r>
              <a:rPr lang="en-US" altLang="zh-CN" sz="1400" dirty="0">
                <a:solidFill>
                  <a:srgbClr val="0000FF"/>
                </a:solidFill>
                <a:highlight>
                  <a:srgbClr val="FFFF00"/>
                </a:highlight>
                <a:latin typeface="Calibri"/>
              </a:rPr>
              <a:t>. </a:t>
            </a:r>
            <a:endParaRPr lang="zh-CN" altLang="zh-CN" sz="1400" dirty="0">
              <a:solidFill>
                <a:srgbClr val="0000FF"/>
              </a:solidFill>
              <a:highlight>
                <a:srgbClr val="FFFF00"/>
              </a:highlight>
              <a:latin typeface="+mn-lt"/>
            </a:endParaRPr>
          </a:p>
          <a:p>
            <a:pPr marL="285750" lvl="0" indent="-285750">
              <a:buFont typeface="Wingdings" panose="05000000000000000000" pitchFamily="2" charset="2"/>
              <a:buChar char="Ø"/>
            </a:pPr>
            <a:r>
              <a:rPr lang="en-GB" altLang="zh-CN" sz="1400" dirty="0">
                <a:latin typeface="+mn-lt"/>
              </a:rPr>
              <a:t>Start of Rel-20 study: Jan.2025 (SA#107/SA5#159)</a:t>
            </a:r>
            <a:endParaRPr lang="zh-CN" altLang="zh-CN" sz="1400" dirty="0">
              <a:latin typeface="+mn-lt"/>
            </a:endParaRPr>
          </a:p>
          <a:p>
            <a:pPr marL="285750" lvl="0" indent="-285750">
              <a:buFont typeface="Wingdings" panose="05000000000000000000" pitchFamily="2" charset="2"/>
              <a:buChar char="Ø"/>
            </a:pPr>
            <a:r>
              <a:rPr lang="en-US" altLang="zh-CN" sz="1400" dirty="0">
                <a:latin typeface="+mn-lt"/>
              </a:rPr>
              <a:t>End of Rel-20 work: Mar.2027 (SA#115/SA5#172)</a:t>
            </a:r>
          </a:p>
          <a:p>
            <a:r>
              <a:rPr lang="en-GB" altLang="zh-CN" sz="1400" dirty="0">
                <a:latin typeface="+mn-lt"/>
              </a:rPr>
              <a:t> </a:t>
            </a:r>
            <a:endParaRPr lang="zh-CN" altLang="zh-CN" sz="1400" dirty="0">
              <a:latin typeface="+mn-lt"/>
            </a:endParaRPr>
          </a:p>
          <a:p>
            <a:r>
              <a:rPr lang="en-GB" altLang="zh-CN" sz="1400" b="1" dirty="0">
                <a:latin typeface="+mn-lt"/>
              </a:rPr>
              <a:t>OAM/CH support to network feature </a:t>
            </a:r>
            <a:r>
              <a:rPr lang="en-GB" altLang="zh-CN" sz="1400" dirty="0">
                <a:latin typeface="+mn-lt"/>
              </a:rPr>
              <a:t>(</a:t>
            </a:r>
            <a:r>
              <a:rPr lang="en-US" altLang="zh-CN" sz="1400" dirty="0">
                <a:latin typeface="+mn-lt"/>
              </a:rPr>
              <a:t>SA5 is ready to support network features pending the availability of inputs from other WGs)</a:t>
            </a:r>
            <a:endParaRPr lang="zh-CN" altLang="zh-CN" sz="1400" dirty="0">
              <a:latin typeface="+mn-lt"/>
            </a:endParaRPr>
          </a:p>
          <a:p>
            <a:pPr marL="285750" lvl="0" indent="-285750">
              <a:buFont typeface="Wingdings" panose="05000000000000000000" pitchFamily="2" charset="2"/>
              <a:buChar char="Ø"/>
            </a:pPr>
            <a:r>
              <a:rPr lang="en-GB" altLang="zh-CN" sz="1400" dirty="0">
                <a:latin typeface="+mn-lt"/>
              </a:rPr>
              <a:t>Start of Rel-20 study: Jun.2025 (SA#108/SA5#161)</a:t>
            </a:r>
          </a:p>
          <a:p>
            <a:pPr marL="285750" lvl="0" indent="-285750">
              <a:buFont typeface="Wingdings" panose="05000000000000000000" pitchFamily="2" charset="2"/>
              <a:buChar char="Ø"/>
            </a:pPr>
            <a:r>
              <a:rPr lang="en-GB" altLang="zh-CN" sz="1400" dirty="0">
                <a:latin typeface="+mn-lt"/>
              </a:rPr>
              <a:t>End of Rel-20 study: Mar.2027 (SA#115/SA5#172)</a:t>
            </a:r>
            <a:endParaRPr lang="zh-CN" altLang="zh-CN" sz="1400" dirty="0">
              <a:latin typeface="+mn-lt"/>
            </a:endParaRPr>
          </a:p>
        </p:txBody>
      </p:sp>
    </p:spTree>
    <p:extLst>
      <p:ext uri="{BB962C8B-B14F-4D97-AF65-F5344CB8AC3E}">
        <p14:creationId xmlns:p14="http://schemas.microsoft.com/office/powerpoint/2010/main" val="70572809"/>
      </p:ext>
    </p:extLst>
  </p:cSld>
  <p:clrMapOvr>
    <a:masterClrMapping/>
  </p:clrMapOvr>
  <p:transition spd="slow"/>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95" name="Straight Connector 114">
            <a:extLst>
              <a:ext uri="{FF2B5EF4-FFF2-40B4-BE49-F238E27FC236}">
                <a16:creationId xmlns:a16="http://schemas.microsoft.com/office/drawing/2014/main" id="{C4BE787A-8401-4407-BF30-D555AE13B682}"/>
              </a:ext>
            </a:extLst>
          </p:cNvPr>
          <p:cNvCxnSpPr>
            <a:cxnSpLocks noChangeShapeType="1"/>
          </p:cNvCxnSpPr>
          <p:nvPr/>
        </p:nvCxnSpPr>
        <p:spPr bwMode="auto">
          <a:xfrm>
            <a:off x="2956224" y="1716899"/>
            <a:ext cx="0" cy="3897939"/>
          </a:xfrm>
          <a:prstGeom prst="line">
            <a:avLst/>
          </a:prstGeom>
          <a:noFill/>
          <a:ln w="28575" algn="ctr">
            <a:solidFill>
              <a:schemeClr val="accent4">
                <a:lumMod val="40000"/>
                <a:lumOff val="60000"/>
              </a:schemeClr>
            </a:solidFill>
            <a:round/>
            <a:headEnd/>
            <a:tailEnd/>
          </a:ln>
        </p:spPr>
      </p:cxnSp>
      <p:cxnSp>
        <p:nvCxnSpPr>
          <p:cNvPr id="96" name="Straight Connector 114">
            <a:extLst>
              <a:ext uri="{FF2B5EF4-FFF2-40B4-BE49-F238E27FC236}">
                <a16:creationId xmlns:a16="http://schemas.microsoft.com/office/drawing/2014/main" id="{134EA8E5-ED26-49C7-A3FB-DD5803E76419}"/>
              </a:ext>
            </a:extLst>
          </p:cNvPr>
          <p:cNvCxnSpPr>
            <a:cxnSpLocks noChangeShapeType="1"/>
          </p:cNvCxnSpPr>
          <p:nvPr/>
        </p:nvCxnSpPr>
        <p:spPr bwMode="auto">
          <a:xfrm>
            <a:off x="535284" y="1716899"/>
            <a:ext cx="0" cy="3897939"/>
          </a:xfrm>
          <a:prstGeom prst="line">
            <a:avLst/>
          </a:prstGeom>
          <a:noFill/>
          <a:ln w="28575" algn="ctr">
            <a:solidFill>
              <a:schemeClr val="accent4">
                <a:lumMod val="40000"/>
                <a:lumOff val="60000"/>
              </a:schemeClr>
            </a:solidFill>
            <a:round/>
            <a:headEnd/>
            <a:tailEnd/>
          </a:ln>
        </p:spPr>
      </p:cxnSp>
      <p:cxnSp>
        <p:nvCxnSpPr>
          <p:cNvPr id="97" name="Straight Connector 96">
            <a:extLst>
              <a:ext uri="{FF2B5EF4-FFF2-40B4-BE49-F238E27FC236}">
                <a16:creationId xmlns:a16="http://schemas.microsoft.com/office/drawing/2014/main" id="{39331661-81E2-4D10-A1A6-ED3A8ECD6357}"/>
              </a:ext>
            </a:extLst>
          </p:cNvPr>
          <p:cNvCxnSpPr>
            <a:cxnSpLocks/>
          </p:cNvCxnSpPr>
          <p:nvPr/>
        </p:nvCxnSpPr>
        <p:spPr bwMode="auto">
          <a:xfrm>
            <a:off x="600805" y="1204781"/>
            <a:ext cx="2334358" cy="0"/>
          </a:xfrm>
          <a:prstGeom prst="line">
            <a:avLst/>
          </a:prstGeom>
          <a:ln>
            <a:solidFill>
              <a:schemeClr val="accent4">
                <a:lumMod val="40000"/>
                <a:lumOff val="60000"/>
              </a:schemeClr>
            </a:solidFill>
            <a:headEnd type="none" w="med" len="med"/>
            <a:tailEnd type="none" w="med" len="med"/>
          </a:ln>
        </p:spPr>
        <p:style>
          <a:lnRef idx="1">
            <a:schemeClr val="accent3"/>
          </a:lnRef>
          <a:fillRef idx="0">
            <a:schemeClr val="accent3"/>
          </a:fillRef>
          <a:effectRef idx="0">
            <a:schemeClr val="accent3"/>
          </a:effectRef>
          <a:fontRef idx="minor">
            <a:schemeClr val="tx1"/>
          </a:fontRef>
        </p:style>
      </p:cxnSp>
      <p:cxnSp>
        <p:nvCxnSpPr>
          <p:cNvPr id="98" name="Straight Connector 114">
            <a:extLst>
              <a:ext uri="{FF2B5EF4-FFF2-40B4-BE49-F238E27FC236}">
                <a16:creationId xmlns:a16="http://schemas.microsoft.com/office/drawing/2014/main" id="{6741F169-01EE-4005-897E-96FF3472C14E}"/>
              </a:ext>
            </a:extLst>
          </p:cNvPr>
          <p:cNvCxnSpPr>
            <a:cxnSpLocks noChangeShapeType="1"/>
          </p:cNvCxnSpPr>
          <p:nvPr/>
        </p:nvCxnSpPr>
        <p:spPr bwMode="auto">
          <a:xfrm>
            <a:off x="2955485" y="1691536"/>
            <a:ext cx="0" cy="3742153"/>
          </a:xfrm>
          <a:prstGeom prst="line">
            <a:avLst/>
          </a:prstGeom>
          <a:ln>
            <a:solidFill>
              <a:srgbClr val="C00000"/>
            </a:solidFill>
            <a:headEnd/>
            <a:tailEnd/>
          </a:ln>
        </p:spPr>
        <p:style>
          <a:lnRef idx="3">
            <a:schemeClr val="accent2"/>
          </a:lnRef>
          <a:fillRef idx="0">
            <a:schemeClr val="accent2"/>
          </a:fillRef>
          <a:effectRef idx="2">
            <a:schemeClr val="accent2"/>
          </a:effectRef>
          <a:fontRef idx="minor">
            <a:schemeClr val="tx1"/>
          </a:fontRef>
        </p:style>
      </p:cxnSp>
      <p:cxnSp>
        <p:nvCxnSpPr>
          <p:cNvPr id="99" name="Straight Connector 114">
            <a:extLst>
              <a:ext uri="{FF2B5EF4-FFF2-40B4-BE49-F238E27FC236}">
                <a16:creationId xmlns:a16="http://schemas.microsoft.com/office/drawing/2014/main" id="{1133A5CA-96C8-4207-9B93-E68CF2B774A7}"/>
              </a:ext>
            </a:extLst>
          </p:cNvPr>
          <p:cNvCxnSpPr>
            <a:cxnSpLocks noChangeShapeType="1"/>
          </p:cNvCxnSpPr>
          <p:nvPr/>
        </p:nvCxnSpPr>
        <p:spPr bwMode="auto">
          <a:xfrm>
            <a:off x="1149700" y="1716899"/>
            <a:ext cx="0" cy="3931806"/>
          </a:xfrm>
          <a:prstGeom prst="line">
            <a:avLst/>
          </a:prstGeom>
          <a:noFill/>
          <a:ln w="9525" algn="ctr">
            <a:solidFill>
              <a:schemeClr val="accent4">
                <a:lumMod val="40000"/>
                <a:lumOff val="60000"/>
              </a:schemeClr>
            </a:solidFill>
            <a:prstDash val="dash"/>
            <a:round/>
            <a:headEnd/>
            <a:tailEnd/>
          </a:ln>
        </p:spPr>
      </p:cxnSp>
      <p:sp>
        <p:nvSpPr>
          <p:cNvPr id="100" name="TextBox 99">
            <a:extLst>
              <a:ext uri="{FF2B5EF4-FFF2-40B4-BE49-F238E27FC236}">
                <a16:creationId xmlns:a16="http://schemas.microsoft.com/office/drawing/2014/main" id="{1603D465-958E-48EC-998F-A55FFA4EBB7B}"/>
              </a:ext>
            </a:extLst>
          </p:cNvPr>
          <p:cNvSpPr txBox="1"/>
          <p:nvPr/>
        </p:nvSpPr>
        <p:spPr>
          <a:xfrm>
            <a:off x="1498377" y="1082544"/>
            <a:ext cx="498475" cy="246062"/>
          </a:xfrm>
          <a:prstGeom prst="rect">
            <a:avLst/>
          </a:prstGeom>
          <a:solidFill>
            <a:schemeClr val="accent4">
              <a:lumMod val="60000"/>
              <a:lumOff val="40000"/>
            </a:schemeClr>
          </a:solidFill>
          <a:ln>
            <a:noFill/>
          </a:ln>
        </p:spPr>
        <p:style>
          <a:lnRef idx="0">
            <a:scrgbClr r="0" g="0" b="0"/>
          </a:lnRef>
          <a:fillRef idx="0">
            <a:scrgbClr r="0" g="0" b="0"/>
          </a:fillRef>
          <a:effectRef idx="0">
            <a:scrgbClr r="0" g="0" b="0"/>
          </a:effectRef>
          <a:fontRef idx="minor">
            <a:schemeClr val="lt1"/>
          </a:fontRef>
        </p:style>
        <p:txBody>
          <a:bodyPr wrap="none">
            <a:spAutoFit/>
          </a:bodyPr>
          <a:lstStyle/>
          <a:p>
            <a:pPr>
              <a:defRPr/>
            </a:pPr>
            <a:r>
              <a:rPr lang="en-GB" dirty="0">
                <a:latin typeface="Montserrat" panose="00000500000000000000" pitchFamily="50" charset="0"/>
              </a:rPr>
              <a:t>2024</a:t>
            </a:r>
          </a:p>
        </p:txBody>
      </p:sp>
      <p:grpSp>
        <p:nvGrpSpPr>
          <p:cNvPr id="101" name="Group 100">
            <a:extLst>
              <a:ext uri="{FF2B5EF4-FFF2-40B4-BE49-F238E27FC236}">
                <a16:creationId xmlns:a16="http://schemas.microsoft.com/office/drawing/2014/main" id="{19D22628-85E8-4F3F-9EA0-F9A3F0958818}"/>
              </a:ext>
            </a:extLst>
          </p:cNvPr>
          <p:cNvGrpSpPr/>
          <p:nvPr/>
        </p:nvGrpSpPr>
        <p:grpSpPr>
          <a:xfrm>
            <a:off x="940458" y="1347868"/>
            <a:ext cx="400050" cy="354013"/>
            <a:chOff x="996003" y="755453"/>
            <a:chExt cx="400050" cy="354013"/>
          </a:xfrm>
        </p:grpSpPr>
        <p:sp>
          <p:nvSpPr>
            <p:cNvPr id="102" name="TextBox 86">
              <a:extLst>
                <a:ext uri="{FF2B5EF4-FFF2-40B4-BE49-F238E27FC236}">
                  <a16:creationId xmlns:a16="http://schemas.microsoft.com/office/drawing/2014/main" id="{BB62CD78-2CF6-4286-899D-728053EAE7E5}"/>
                </a:ext>
              </a:extLst>
            </p:cNvPr>
            <p:cNvSpPr txBox="1">
              <a:spLocks noChangeArrowheads="1"/>
            </p:cNvSpPr>
            <p:nvPr/>
          </p:nvSpPr>
          <p:spPr bwMode="auto">
            <a:xfrm>
              <a:off x="996003" y="755453"/>
              <a:ext cx="388937" cy="200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Blip>
                  <a:blip r:embed="rId2"/>
                </a:buBlip>
                <a:defRPr sz="2800">
                  <a:solidFill>
                    <a:schemeClr val="tx1"/>
                  </a:solidFill>
                  <a:latin typeface="Calibri" panose="020F0502020204030204" pitchFamily="34" charset="0"/>
                  <a:ea typeface="MS PGothic" panose="020B0600070205080204" pitchFamily="34" charset="-128"/>
                </a:defRPr>
              </a:lvl1pPr>
              <a:lvl2pPr marL="742950" indent="-285750">
                <a:spcBef>
                  <a:spcPct val="20000"/>
                </a:spcBef>
                <a:buClr>
                  <a:srgbClr val="C00000"/>
                </a:buClr>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9pPr>
            </a:lstStyle>
            <a:p>
              <a:pPr algn="ctr">
                <a:spcBef>
                  <a:spcPct val="0"/>
                </a:spcBef>
                <a:buFontTx/>
                <a:buNone/>
              </a:pPr>
              <a:r>
                <a:rPr lang="en-GB" altLang="en-US" sz="700">
                  <a:latin typeface="Montserrat" panose="00000500000000000000" pitchFamily="2" charset="0"/>
                </a:rPr>
                <a:t>#103</a:t>
              </a:r>
              <a:endParaRPr lang="en-GB" altLang="en-US" sz="400">
                <a:latin typeface="Montserrat" panose="00000500000000000000" pitchFamily="2" charset="0"/>
              </a:endParaRPr>
            </a:p>
          </p:txBody>
        </p:sp>
        <p:sp>
          <p:nvSpPr>
            <p:cNvPr id="103" name="TextBox 59">
              <a:extLst>
                <a:ext uri="{FF2B5EF4-FFF2-40B4-BE49-F238E27FC236}">
                  <a16:creationId xmlns:a16="http://schemas.microsoft.com/office/drawing/2014/main" id="{BA3BCA82-24FA-449B-B096-427D84D2432C}"/>
                </a:ext>
              </a:extLst>
            </p:cNvPr>
            <p:cNvSpPr txBox="1">
              <a:spLocks noChangeArrowheads="1"/>
            </p:cNvSpPr>
            <p:nvPr/>
          </p:nvSpPr>
          <p:spPr bwMode="auto">
            <a:xfrm>
              <a:off x="1018228" y="909441"/>
              <a:ext cx="377825" cy="200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GB" altLang="en-US" sz="700" dirty="0">
                  <a:latin typeface="Montserrat" panose="00000500000000000000" pitchFamily="2" charset="0"/>
                </a:rPr>
                <a:t>Mar.</a:t>
              </a:r>
            </a:p>
          </p:txBody>
        </p:sp>
      </p:grpSp>
      <p:grpSp>
        <p:nvGrpSpPr>
          <p:cNvPr id="104" name="Group 103">
            <a:extLst>
              <a:ext uri="{FF2B5EF4-FFF2-40B4-BE49-F238E27FC236}">
                <a16:creationId xmlns:a16="http://schemas.microsoft.com/office/drawing/2014/main" id="{2A60D0E9-8FE1-44F2-8CE6-FAD3C3DCA4A3}"/>
              </a:ext>
            </a:extLst>
          </p:cNvPr>
          <p:cNvGrpSpPr/>
          <p:nvPr/>
        </p:nvGrpSpPr>
        <p:grpSpPr>
          <a:xfrm>
            <a:off x="5794895" y="1347868"/>
            <a:ext cx="403225" cy="354013"/>
            <a:chOff x="6320478" y="755453"/>
            <a:chExt cx="403225" cy="354013"/>
          </a:xfrm>
        </p:grpSpPr>
        <p:sp>
          <p:nvSpPr>
            <p:cNvPr id="105" name="TextBox 86">
              <a:extLst>
                <a:ext uri="{FF2B5EF4-FFF2-40B4-BE49-F238E27FC236}">
                  <a16:creationId xmlns:a16="http://schemas.microsoft.com/office/drawing/2014/main" id="{A17977E6-E55F-4515-9034-20B0263325CC}"/>
                </a:ext>
              </a:extLst>
            </p:cNvPr>
            <p:cNvSpPr txBox="1">
              <a:spLocks noChangeArrowheads="1"/>
            </p:cNvSpPr>
            <p:nvPr/>
          </p:nvSpPr>
          <p:spPr bwMode="auto">
            <a:xfrm>
              <a:off x="6320478" y="755453"/>
              <a:ext cx="342900" cy="200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Blip>
                  <a:blip r:embed="rId2"/>
                </a:buBlip>
                <a:defRPr sz="2800">
                  <a:solidFill>
                    <a:schemeClr val="tx1"/>
                  </a:solidFill>
                  <a:latin typeface="Calibri" panose="020F0502020204030204" pitchFamily="34" charset="0"/>
                  <a:ea typeface="MS PGothic" panose="020B0600070205080204" pitchFamily="34" charset="-128"/>
                </a:defRPr>
              </a:lvl1pPr>
              <a:lvl2pPr marL="742950" indent="-285750">
                <a:spcBef>
                  <a:spcPct val="20000"/>
                </a:spcBef>
                <a:buClr>
                  <a:srgbClr val="C00000"/>
                </a:buClr>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9pPr>
            </a:lstStyle>
            <a:p>
              <a:pPr algn="ctr">
                <a:spcBef>
                  <a:spcPct val="0"/>
                </a:spcBef>
                <a:buFontTx/>
                <a:buNone/>
              </a:pPr>
              <a:r>
                <a:rPr lang="en-GB" altLang="en-US" sz="700">
                  <a:latin typeface="Montserrat" panose="00000500000000000000" pitchFamily="2" charset="0"/>
                </a:rPr>
                <a:t>#111</a:t>
              </a:r>
              <a:endParaRPr lang="en-GB" altLang="en-US" sz="400">
                <a:latin typeface="Montserrat" panose="00000500000000000000" pitchFamily="2" charset="0"/>
              </a:endParaRPr>
            </a:p>
          </p:txBody>
        </p:sp>
        <p:sp>
          <p:nvSpPr>
            <p:cNvPr id="106" name="TextBox 60">
              <a:extLst>
                <a:ext uri="{FF2B5EF4-FFF2-40B4-BE49-F238E27FC236}">
                  <a16:creationId xmlns:a16="http://schemas.microsoft.com/office/drawing/2014/main" id="{416D65E5-8A5A-45A3-B69B-4379FFBD0748}"/>
                </a:ext>
              </a:extLst>
            </p:cNvPr>
            <p:cNvSpPr txBox="1">
              <a:spLocks noChangeArrowheads="1"/>
            </p:cNvSpPr>
            <p:nvPr/>
          </p:nvSpPr>
          <p:spPr bwMode="auto">
            <a:xfrm>
              <a:off x="6345878" y="909441"/>
              <a:ext cx="377825" cy="200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GB" altLang="en-US" sz="700">
                  <a:latin typeface="Montserrat" panose="00000500000000000000" pitchFamily="2" charset="0"/>
                </a:rPr>
                <a:t>Mar.</a:t>
              </a:r>
            </a:p>
          </p:txBody>
        </p:sp>
      </p:grpSp>
      <p:grpSp>
        <p:nvGrpSpPr>
          <p:cNvPr id="107" name="Group 106">
            <a:extLst>
              <a:ext uri="{FF2B5EF4-FFF2-40B4-BE49-F238E27FC236}">
                <a16:creationId xmlns:a16="http://schemas.microsoft.com/office/drawing/2014/main" id="{D47F3AD6-942F-465D-B884-53B764F398E9}"/>
              </a:ext>
            </a:extLst>
          </p:cNvPr>
          <p:cNvGrpSpPr/>
          <p:nvPr/>
        </p:nvGrpSpPr>
        <p:grpSpPr>
          <a:xfrm>
            <a:off x="3356564" y="1347868"/>
            <a:ext cx="390525" cy="354013"/>
            <a:chOff x="3678878" y="755453"/>
            <a:chExt cx="390525" cy="354013"/>
          </a:xfrm>
        </p:grpSpPr>
        <p:sp>
          <p:nvSpPr>
            <p:cNvPr id="108" name="TextBox 86">
              <a:extLst>
                <a:ext uri="{FF2B5EF4-FFF2-40B4-BE49-F238E27FC236}">
                  <a16:creationId xmlns:a16="http://schemas.microsoft.com/office/drawing/2014/main" id="{67BE0F8F-96CA-4E3B-9C18-18F60072DA8F}"/>
                </a:ext>
              </a:extLst>
            </p:cNvPr>
            <p:cNvSpPr txBox="1">
              <a:spLocks noChangeArrowheads="1"/>
            </p:cNvSpPr>
            <p:nvPr/>
          </p:nvSpPr>
          <p:spPr bwMode="auto">
            <a:xfrm>
              <a:off x="3678878" y="755453"/>
              <a:ext cx="390525" cy="200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Blip>
                  <a:blip r:embed="rId2"/>
                </a:buBlip>
                <a:defRPr sz="2800">
                  <a:solidFill>
                    <a:schemeClr val="tx1"/>
                  </a:solidFill>
                  <a:latin typeface="Calibri" panose="020F0502020204030204" pitchFamily="34" charset="0"/>
                  <a:ea typeface="MS PGothic" panose="020B0600070205080204" pitchFamily="34" charset="-128"/>
                </a:defRPr>
              </a:lvl1pPr>
              <a:lvl2pPr marL="742950" indent="-285750">
                <a:spcBef>
                  <a:spcPct val="20000"/>
                </a:spcBef>
                <a:buClr>
                  <a:srgbClr val="C00000"/>
                </a:buClr>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9pPr>
            </a:lstStyle>
            <a:p>
              <a:pPr algn="ctr">
                <a:spcBef>
                  <a:spcPct val="0"/>
                </a:spcBef>
                <a:buFontTx/>
                <a:buNone/>
              </a:pPr>
              <a:r>
                <a:rPr lang="en-GB" altLang="en-US" sz="700">
                  <a:latin typeface="Montserrat" panose="00000500000000000000" pitchFamily="2" charset="0"/>
                </a:rPr>
                <a:t>#107</a:t>
              </a:r>
              <a:endParaRPr lang="en-GB" altLang="en-US" sz="400">
                <a:latin typeface="Montserrat" panose="00000500000000000000" pitchFamily="2" charset="0"/>
              </a:endParaRPr>
            </a:p>
          </p:txBody>
        </p:sp>
        <p:sp>
          <p:nvSpPr>
            <p:cNvPr id="109" name="TextBox 61">
              <a:extLst>
                <a:ext uri="{FF2B5EF4-FFF2-40B4-BE49-F238E27FC236}">
                  <a16:creationId xmlns:a16="http://schemas.microsoft.com/office/drawing/2014/main" id="{D77CB9A3-B5F3-458D-8C3C-4BB7EF569CFF}"/>
                </a:ext>
              </a:extLst>
            </p:cNvPr>
            <p:cNvSpPr txBox="1">
              <a:spLocks noChangeArrowheads="1"/>
            </p:cNvSpPr>
            <p:nvPr/>
          </p:nvSpPr>
          <p:spPr bwMode="auto">
            <a:xfrm>
              <a:off x="3683640" y="909441"/>
              <a:ext cx="377825" cy="200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GB" altLang="en-US" sz="700" dirty="0">
                  <a:latin typeface="Montserrat" panose="00000500000000000000" pitchFamily="2" charset="0"/>
                </a:rPr>
                <a:t>Mar.</a:t>
              </a:r>
            </a:p>
          </p:txBody>
        </p:sp>
      </p:grpSp>
      <p:grpSp>
        <p:nvGrpSpPr>
          <p:cNvPr id="110" name="Group 109">
            <a:extLst>
              <a:ext uri="{FF2B5EF4-FFF2-40B4-BE49-F238E27FC236}">
                <a16:creationId xmlns:a16="http://schemas.microsoft.com/office/drawing/2014/main" id="{81CB3825-D2E5-47AE-BDBF-9B1E87E7E2EF}"/>
              </a:ext>
            </a:extLst>
          </p:cNvPr>
          <p:cNvGrpSpPr/>
          <p:nvPr/>
        </p:nvGrpSpPr>
        <p:grpSpPr>
          <a:xfrm>
            <a:off x="1546072" y="1347868"/>
            <a:ext cx="396875" cy="354013"/>
            <a:chOff x="1684978" y="755453"/>
            <a:chExt cx="396875" cy="354013"/>
          </a:xfrm>
        </p:grpSpPr>
        <p:sp>
          <p:nvSpPr>
            <p:cNvPr id="111" name="TextBox 86">
              <a:extLst>
                <a:ext uri="{FF2B5EF4-FFF2-40B4-BE49-F238E27FC236}">
                  <a16:creationId xmlns:a16="http://schemas.microsoft.com/office/drawing/2014/main" id="{4AD2323A-B193-4383-AB2A-FBA2C5354A6D}"/>
                </a:ext>
              </a:extLst>
            </p:cNvPr>
            <p:cNvSpPr txBox="1">
              <a:spLocks noChangeArrowheads="1"/>
            </p:cNvSpPr>
            <p:nvPr/>
          </p:nvSpPr>
          <p:spPr bwMode="auto">
            <a:xfrm>
              <a:off x="1684978" y="755453"/>
              <a:ext cx="396875" cy="200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Blip>
                  <a:blip r:embed="rId2"/>
                </a:buBlip>
                <a:defRPr sz="2800">
                  <a:solidFill>
                    <a:schemeClr val="tx1"/>
                  </a:solidFill>
                  <a:latin typeface="Calibri" panose="020F0502020204030204" pitchFamily="34" charset="0"/>
                  <a:ea typeface="MS PGothic" panose="020B0600070205080204" pitchFamily="34" charset="-128"/>
                </a:defRPr>
              </a:lvl1pPr>
              <a:lvl2pPr marL="742950" indent="-285750">
                <a:spcBef>
                  <a:spcPct val="20000"/>
                </a:spcBef>
                <a:buClr>
                  <a:srgbClr val="C00000"/>
                </a:buClr>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9pPr>
            </a:lstStyle>
            <a:p>
              <a:pPr algn="ctr">
                <a:spcBef>
                  <a:spcPct val="0"/>
                </a:spcBef>
                <a:buFontTx/>
                <a:buNone/>
              </a:pPr>
              <a:r>
                <a:rPr lang="en-GB" altLang="en-US" sz="700">
                  <a:latin typeface="Montserrat" panose="00000500000000000000" pitchFamily="2" charset="0"/>
                </a:rPr>
                <a:t>#104</a:t>
              </a:r>
              <a:endParaRPr lang="en-GB" altLang="en-US" sz="400">
                <a:latin typeface="Montserrat" panose="00000500000000000000" pitchFamily="2" charset="0"/>
              </a:endParaRPr>
            </a:p>
          </p:txBody>
        </p:sp>
        <p:sp>
          <p:nvSpPr>
            <p:cNvPr id="112" name="TextBox 62">
              <a:extLst>
                <a:ext uri="{FF2B5EF4-FFF2-40B4-BE49-F238E27FC236}">
                  <a16:creationId xmlns:a16="http://schemas.microsoft.com/office/drawing/2014/main" id="{131448D1-9237-4CD9-BA21-A1460C8DE32B}"/>
                </a:ext>
              </a:extLst>
            </p:cNvPr>
            <p:cNvSpPr txBox="1">
              <a:spLocks noChangeArrowheads="1"/>
            </p:cNvSpPr>
            <p:nvPr/>
          </p:nvSpPr>
          <p:spPr bwMode="auto">
            <a:xfrm>
              <a:off x="1705615" y="909441"/>
              <a:ext cx="371475" cy="200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GB" altLang="en-US" sz="700">
                  <a:latin typeface="Montserrat" panose="00000500000000000000" pitchFamily="2" charset="0"/>
                </a:rPr>
                <a:t>Jun.</a:t>
              </a:r>
            </a:p>
          </p:txBody>
        </p:sp>
      </p:grpSp>
      <p:grpSp>
        <p:nvGrpSpPr>
          <p:cNvPr id="113" name="Group 112">
            <a:extLst>
              <a:ext uri="{FF2B5EF4-FFF2-40B4-BE49-F238E27FC236}">
                <a16:creationId xmlns:a16="http://schemas.microsoft.com/office/drawing/2014/main" id="{559BBF79-D985-432C-BAFD-375517304CA1}"/>
              </a:ext>
            </a:extLst>
          </p:cNvPr>
          <p:cNvGrpSpPr/>
          <p:nvPr/>
        </p:nvGrpSpPr>
        <p:grpSpPr>
          <a:xfrm>
            <a:off x="3952653" y="1347868"/>
            <a:ext cx="422275" cy="354013"/>
            <a:chOff x="4367853" y="755453"/>
            <a:chExt cx="422275" cy="354013"/>
          </a:xfrm>
        </p:grpSpPr>
        <p:sp>
          <p:nvSpPr>
            <p:cNvPr id="114" name="TextBox 86">
              <a:extLst>
                <a:ext uri="{FF2B5EF4-FFF2-40B4-BE49-F238E27FC236}">
                  <a16:creationId xmlns:a16="http://schemas.microsoft.com/office/drawing/2014/main" id="{1486BDA8-4D25-4A77-A1A0-F219F7BF5C30}"/>
                </a:ext>
              </a:extLst>
            </p:cNvPr>
            <p:cNvSpPr txBox="1">
              <a:spLocks noChangeArrowheads="1"/>
            </p:cNvSpPr>
            <p:nvPr/>
          </p:nvSpPr>
          <p:spPr bwMode="auto">
            <a:xfrm>
              <a:off x="4367853" y="755453"/>
              <a:ext cx="396875" cy="200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Blip>
                  <a:blip r:embed="rId2"/>
                </a:buBlip>
                <a:defRPr sz="2800">
                  <a:solidFill>
                    <a:schemeClr val="tx1"/>
                  </a:solidFill>
                  <a:latin typeface="Calibri" panose="020F0502020204030204" pitchFamily="34" charset="0"/>
                  <a:ea typeface="MS PGothic" panose="020B0600070205080204" pitchFamily="34" charset="-128"/>
                </a:defRPr>
              </a:lvl1pPr>
              <a:lvl2pPr marL="742950" indent="-285750">
                <a:spcBef>
                  <a:spcPct val="20000"/>
                </a:spcBef>
                <a:buClr>
                  <a:srgbClr val="C00000"/>
                </a:buClr>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9pPr>
            </a:lstStyle>
            <a:p>
              <a:pPr algn="ctr">
                <a:spcBef>
                  <a:spcPct val="0"/>
                </a:spcBef>
                <a:buFontTx/>
                <a:buNone/>
              </a:pPr>
              <a:r>
                <a:rPr lang="en-GB" altLang="en-US" sz="700">
                  <a:latin typeface="Montserrat" panose="00000500000000000000" pitchFamily="2" charset="0"/>
                </a:rPr>
                <a:t>#108</a:t>
              </a:r>
              <a:endParaRPr lang="en-GB" altLang="en-US" sz="400">
                <a:latin typeface="Montserrat" panose="00000500000000000000" pitchFamily="2" charset="0"/>
              </a:endParaRPr>
            </a:p>
          </p:txBody>
        </p:sp>
        <p:sp>
          <p:nvSpPr>
            <p:cNvPr id="115" name="TextBox 63">
              <a:extLst>
                <a:ext uri="{FF2B5EF4-FFF2-40B4-BE49-F238E27FC236}">
                  <a16:creationId xmlns:a16="http://schemas.microsoft.com/office/drawing/2014/main" id="{AB7765CC-CD67-4FD8-9FC6-AB5A80EED26D}"/>
                </a:ext>
              </a:extLst>
            </p:cNvPr>
            <p:cNvSpPr txBox="1">
              <a:spLocks noChangeArrowheads="1"/>
            </p:cNvSpPr>
            <p:nvPr/>
          </p:nvSpPr>
          <p:spPr bwMode="auto">
            <a:xfrm>
              <a:off x="4418653" y="909441"/>
              <a:ext cx="371475" cy="200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GB" altLang="en-US" sz="700" dirty="0">
                  <a:latin typeface="Montserrat" panose="00000500000000000000" pitchFamily="2" charset="0"/>
                </a:rPr>
                <a:t>Jun.</a:t>
              </a:r>
            </a:p>
          </p:txBody>
        </p:sp>
      </p:grpSp>
      <p:grpSp>
        <p:nvGrpSpPr>
          <p:cNvPr id="116" name="Group 115">
            <a:extLst>
              <a:ext uri="{FF2B5EF4-FFF2-40B4-BE49-F238E27FC236}">
                <a16:creationId xmlns:a16="http://schemas.microsoft.com/office/drawing/2014/main" id="{EF4AC904-7244-4524-ACFA-6126629F70FC}"/>
              </a:ext>
            </a:extLst>
          </p:cNvPr>
          <p:cNvGrpSpPr/>
          <p:nvPr/>
        </p:nvGrpSpPr>
        <p:grpSpPr>
          <a:xfrm>
            <a:off x="6403684" y="1347868"/>
            <a:ext cx="407988" cy="354013"/>
            <a:chOff x="6884040" y="755453"/>
            <a:chExt cx="407988" cy="354013"/>
          </a:xfrm>
        </p:grpSpPr>
        <p:sp>
          <p:nvSpPr>
            <p:cNvPr id="117" name="TextBox 86">
              <a:extLst>
                <a:ext uri="{FF2B5EF4-FFF2-40B4-BE49-F238E27FC236}">
                  <a16:creationId xmlns:a16="http://schemas.microsoft.com/office/drawing/2014/main" id="{380A0BD7-145C-4EB8-A12A-0BF579A6FEC2}"/>
                </a:ext>
              </a:extLst>
            </p:cNvPr>
            <p:cNvSpPr txBox="1">
              <a:spLocks noChangeArrowheads="1"/>
            </p:cNvSpPr>
            <p:nvPr/>
          </p:nvSpPr>
          <p:spPr bwMode="auto">
            <a:xfrm>
              <a:off x="6884040" y="755453"/>
              <a:ext cx="363538" cy="200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Blip>
                  <a:blip r:embed="rId2"/>
                </a:buBlip>
                <a:defRPr sz="2800">
                  <a:solidFill>
                    <a:schemeClr val="tx1"/>
                  </a:solidFill>
                  <a:latin typeface="Calibri" panose="020F0502020204030204" pitchFamily="34" charset="0"/>
                  <a:ea typeface="MS PGothic" panose="020B0600070205080204" pitchFamily="34" charset="-128"/>
                </a:defRPr>
              </a:lvl1pPr>
              <a:lvl2pPr marL="742950" indent="-285750">
                <a:spcBef>
                  <a:spcPct val="20000"/>
                </a:spcBef>
                <a:buClr>
                  <a:srgbClr val="C00000"/>
                </a:buClr>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9pPr>
            </a:lstStyle>
            <a:p>
              <a:pPr algn="ctr">
                <a:spcBef>
                  <a:spcPct val="0"/>
                </a:spcBef>
                <a:buFontTx/>
                <a:buNone/>
              </a:pPr>
              <a:r>
                <a:rPr lang="en-GB" altLang="en-US" sz="700">
                  <a:latin typeface="Montserrat" panose="00000500000000000000" pitchFamily="2" charset="0"/>
                </a:rPr>
                <a:t>#112</a:t>
              </a:r>
              <a:endParaRPr lang="en-GB" altLang="en-US" sz="400">
                <a:latin typeface="Montserrat" panose="00000500000000000000" pitchFamily="2" charset="0"/>
              </a:endParaRPr>
            </a:p>
          </p:txBody>
        </p:sp>
        <p:sp>
          <p:nvSpPr>
            <p:cNvPr id="118" name="TextBox 64">
              <a:extLst>
                <a:ext uri="{FF2B5EF4-FFF2-40B4-BE49-F238E27FC236}">
                  <a16:creationId xmlns:a16="http://schemas.microsoft.com/office/drawing/2014/main" id="{E4A02BAF-D16C-40C6-A3EA-56FB9C38D9C0}"/>
                </a:ext>
              </a:extLst>
            </p:cNvPr>
            <p:cNvSpPr txBox="1">
              <a:spLocks noChangeArrowheads="1"/>
            </p:cNvSpPr>
            <p:nvPr/>
          </p:nvSpPr>
          <p:spPr bwMode="auto">
            <a:xfrm>
              <a:off x="6920553" y="909441"/>
              <a:ext cx="371475" cy="200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GB" altLang="en-US" sz="700" dirty="0">
                  <a:latin typeface="Montserrat" panose="00000500000000000000" pitchFamily="2" charset="0"/>
                </a:rPr>
                <a:t>Jun.</a:t>
              </a:r>
            </a:p>
          </p:txBody>
        </p:sp>
      </p:grpSp>
      <p:grpSp>
        <p:nvGrpSpPr>
          <p:cNvPr id="119" name="Group 118">
            <a:extLst>
              <a:ext uri="{FF2B5EF4-FFF2-40B4-BE49-F238E27FC236}">
                <a16:creationId xmlns:a16="http://schemas.microsoft.com/office/drawing/2014/main" id="{F52C1167-4AB2-4C5C-865E-D3E45C9D9172}"/>
              </a:ext>
            </a:extLst>
          </p:cNvPr>
          <p:cNvGrpSpPr/>
          <p:nvPr/>
        </p:nvGrpSpPr>
        <p:grpSpPr>
          <a:xfrm>
            <a:off x="2148511" y="1347868"/>
            <a:ext cx="390525" cy="354013"/>
            <a:chOff x="2464440" y="755453"/>
            <a:chExt cx="390525" cy="354013"/>
          </a:xfrm>
        </p:grpSpPr>
        <p:sp>
          <p:nvSpPr>
            <p:cNvPr id="120" name="TextBox 86">
              <a:extLst>
                <a:ext uri="{FF2B5EF4-FFF2-40B4-BE49-F238E27FC236}">
                  <a16:creationId xmlns:a16="http://schemas.microsoft.com/office/drawing/2014/main" id="{89E4A3B7-2934-4FEE-904A-DE7F4768AEFA}"/>
                </a:ext>
              </a:extLst>
            </p:cNvPr>
            <p:cNvSpPr txBox="1">
              <a:spLocks noChangeArrowheads="1"/>
            </p:cNvSpPr>
            <p:nvPr/>
          </p:nvSpPr>
          <p:spPr bwMode="auto">
            <a:xfrm>
              <a:off x="2464440" y="755453"/>
              <a:ext cx="390525" cy="200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Blip>
                  <a:blip r:embed="rId2"/>
                </a:buBlip>
                <a:defRPr sz="2800">
                  <a:solidFill>
                    <a:schemeClr val="tx1"/>
                  </a:solidFill>
                  <a:latin typeface="Calibri" panose="020F0502020204030204" pitchFamily="34" charset="0"/>
                  <a:ea typeface="MS PGothic" panose="020B0600070205080204" pitchFamily="34" charset="-128"/>
                </a:defRPr>
              </a:lvl1pPr>
              <a:lvl2pPr marL="742950" indent="-285750">
                <a:spcBef>
                  <a:spcPct val="20000"/>
                </a:spcBef>
                <a:buClr>
                  <a:srgbClr val="C00000"/>
                </a:buClr>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9pPr>
            </a:lstStyle>
            <a:p>
              <a:pPr algn="ctr">
                <a:spcBef>
                  <a:spcPct val="0"/>
                </a:spcBef>
                <a:buFontTx/>
                <a:buNone/>
              </a:pPr>
              <a:r>
                <a:rPr lang="en-GB" altLang="en-US" sz="700">
                  <a:latin typeface="Montserrat" panose="00000500000000000000" pitchFamily="2" charset="0"/>
                </a:rPr>
                <a:t>#105</a:t>
              </a:r>
              <a:endParaRPr lang="en-GB" altLang="en-US" sz="400">
                <a:latin typeface="Montserrat" panose="00000500000000000000" pitchFamily="2" charset="0"/>
              </a:endParaRPr>
            </a:p>
          </p:txBody>
        </p:sp>
        <p:sp>
          <p:nvSpPr>
            <p:cNvPr id="121" name="TextBox 65">
              <a:extLst>
                <a:ext uri="{FF2B5EF4-FFF2-40B4-BE49-F238E27FC236}">
                  <a16:creationId xmlns:a16="http://schemas.microsoft.com/office/drawing/2014/main" id="{260BDED2-51EF-42A9-8C15-2F3F65C73960}"/>
                </a:ext>
              </a:extLst>
            </p:cNvPr>
            <p:cNvSpPr txBox="1">
              <a:spLocks noChangeArrowheads="1"/>
            </p:cNvSpPr>
            <p:nvPr/>
          </p:nvSpPr>
          <p:spPr bwMode="auto">
            <a:xfrm>
              <a:off x="2480315" y="909441"/>
              <a:ext cx="374650" cy="200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GB" altLang="en-US" sz="700" dirty="0">
                  <a:latin typeface="Montserrat" panose="00000500000000000000" pitchFamily="2" charset="0"/>
                </a:rPr>
                <a:t>Sep.</a:t>
              </a:r>
            </a:p>
          </p:txBody>
        </p:sp>
      </p:grpSp>
      <p:grpSp>
        <p:nvGrpSpPr>
          <p:cNvPr id="122" name="Group 121">
            <a:extLst>
              <a:ext uri="{FF2B5EF4-FFF2-40B4-BE49-F238E27FC236}">
                <a16:creationId xmlns:a16="http://schemas.microsoft.com/office/drawing/2014/main" id="{ED1DB1ED-0EFF-4D9E-BFE6-2C8F892FE92A}"/>
              </a:ext>
            </a:extLst>
          </p:cNvPr>
          <p:cNvGrpSpPr/>
          <p:nvPr/>
        </p:nvGrpSpPr>
        <p:grpSpPr>
          <a:xfrm>
            <a:off x="4580492" y="1347868"/>
            <a:ext cx="406400" cy="354013"/>
            <a:chOff x="5098103" y="755453"/>
            <a:chExt cx="406400" cy="354013"/>
          </a:xfrm>
        </p:grpSpPr>
        <p:sp>
          <p:nvSpPr>
            <p:cNvPr id="123" name="TextBox 86">
              <a:extLst>
                <a:ext uri="{FF2B5EF4-FFF2-40B4-BE49-F238E27FC236}">
                  <a16:creationId xmlns:a16="http://schemas.microsoft.com/office/drawing/2014/main" id="{C2AC2681-F529-499C-926A-1F08BB62D70E}"/>
                </a:ext>
              </a:extLst>
            </p:cNvPr>
            <p:cNvSpPr txBox="1">
              <a:spLocks noChangeArrowheads="1"/>
            </p:cNvSpPr>
            <p:nvPr/>
          </p:nvSpPr>
          <p:spPr bwMode="auto">
            <a:xfrm>
              <a:off x="5098103" y="755453"/>
              <a:ext cx="393700" cy="200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Blip>
                  <a:blip r:embed="rId2"/>
                </a:buBlip>
                <a:defRPr sz="2800">
                  <a:solidFill>
                    <a:schemeClr val="tx1"/>
                  </a:solidFill>
                  <a:latin typeface="Calibri" panose="020F0502020204030204" pitchFamily="34" charset="0"/>
                  <a:ea typeface="MS PGothic" panose="020B0600070205080204" pitchFamily="34" charset="-128"/>
                </a:defRPr>
              </a:lvl1pPr>
              <a:lvl2pPr marL="742950" indent="-285750">
                <a:spcBef>
                  <a:spcPct val="20000"/>
                </a:spcBef>
                <a:buClr>
                  <a:srgbClr val="C00000"/>
                </a:buClr>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9pPr>
            </a:lstStyle>
            <a:p>
              <a:pPr algn="ctr">
                <a:spcBef>
                  <a:spcPct val="0"/>
                </a:spcBef>
                <a:buFontTx/>
                <a:buNone/>
              </a:pPr>
              <a:r>
                <a:rPr lang="en-GB" altLang="en-US" sz="700">
                  <a:latin typeface="Montserrat" panose="00000500000000000000" pitchFamily="2" charset="0"/>
                </a:rPr>
                <a:t>#109</a:t>
              </a:r>
              <a:endParaRPr lang="en-GB" altLang="en-US" sz="400">
                <a:latin typeface="Montserrat" panose="00000500000000000000" pitchFamily="2" charset="0"/>
              </a:endParaRPr>
            </a:p>
          </p:txBody>
        </p:sp>
        <p:sp>
          <p:nvSpPr>
            <p:cNvPr id="124" name="TextBox 66">
              <a:extLst>
                <a:ext uri="{FF2B5EF4-FFF2-40B4-BE49-F238E27FC236}">
                  <a16:creationId xmlns:a16="http://schemas.microsoft.com/office/drawing/2014/main" id="{42A646D7-29C3-45DE-8265-F99EFFA66706}"/>
                </a:ext>
              </a:extLst>
            </p:cNvPr>
            <p:cNvSpPr txBox="1">
              <a:spLocks noChangeArrowheads="1"/>
            </p:cNvSpPr>
            <p:nvPr/>
          </p:nvSpPr>
          <p:spPr bwMode="auto">
            <a:xfrm>
              <a:off x="5129853" y="909441"/>
              <a:ext cx="374650" cy="200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GB" altLang="en-US" sz="700" dirty="0">
                  <a:latin typeface="Montserrat" panose="00000500000000000000" pitchFamily="2" charset="0"/>
                </a:rPr>
                <a:t>Sep.</a:t>
              </a:r>
            </a:p>
          </p:txBody>
        </p:sp>
      </p:grpSp>
      <p:grpSp>
        <p:nvGrpSpPr>
          <p:cNvPr id="125" name="Group 124">
            <a:extLst>
              <a:ext uri="{FF2B5EF4-FFF2-40B4-BE49-F238E27FC236}">
                <a16:creationId xmlns:a16="http://schemas.microsoft.com/office/drawing/2014/main" id="{C6DCEE71-64F9-43E4-969C-3ADF3F18B5FF}"/>
              </a:ext>
            </a:extLst>
          </p:cNvPr>
          <p:cNvGrpSpPr/>
          <p:nvPr/>
        </p:nvGrpSpPr>
        <p:grpSpPr>
          <a:xfrm>
            <a:off x="344369" y="1347868"/>
            <a:ext cx="390525" cy="354013"/>
            <a:chOff x="314965" y="755453"/>
            <a:chExt cx="390525" cy="354013"/>
          </a:xfrm>
        </p:grpSpPr>
        <p:sp>
          <p:nvSpPr>
            <p:cNvPr id="126" name="TextBox 86">
              <a:extLst>
                <a:ext uri="{FF2B5EF4-FFF2-40B4-BE49-F238E27FC236}">
                  <a16:creationId xmlns:a16="http://schemas.microsoft.com/office/drawing/2014/main" id="{754F6421-2E0F-407B-BBD2-6A57722D5A5B}"/>
                </a:ext>
              </a:extLst>
            </p:cNvPr>
            <p:cNvSpPr txBox="1">
              <a:spLocks noChangeArrowheads="1"/>
            </p:cNvSpPr>
            <p:nvPr/>
          </p:nvSpPr>
          <p:spPr bwMode="auto">
            <a:xfrm>
              <a:off x="314965" y="755453"/>
              <a:ext cx="390525" cy="200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Blip>
                  <a:blip r:embed="rId2"/>
                </a:buBlip>
                <a:defRPr sz="2800">
                  <a:solidFill>
                    <a:schemeClr val="tx1"/>
                  </a:solidFill>
                  <a:latin typeface="Calibri" panose="020F0502020204030204" pitchFamily="34" charset="0"/>
                  <a:ea typeface="MS PGothic" panose="020B0600070205080204" pitchFamily="34" charset="-128"/>
                </a:defRPr>
              </a:lvl1pPr>
              <a:lvl2pPr marL="742950" indent="-285750">
                <a:spcBef>
                  <a:spcPct val="20000"/>
                </a:spcBef>
                <a:buClr>
                  <a:srgbClr val="C00000"/>
                </a:buClr>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9pPr>
            </a:lstStyle>
            <a:p>
              <a:pPr algn="ctr">
                <a:spcBef>
                  <a:spcPct val="0"/>
                </a:spcBef>
                <a:buFontTx/>
                <a:buNone/>
              </a:pPr>
              <a:r>
                <a:rPr lang="en-GB" altLang="en-US" sz="700" dirty="0">
                  <a:latin typeface="Montserrat" panose="00000500000000000000" pitchFamily="2" charset="0"/>
                </a:rPr>
                <a:t>#102</a:t>
              </a:r>
              <a:endParaRPr lang="en-GB" altLang="en-US" sz="400" dirty="0">
                <a:latin typeface="Montserrat" panose="00000500000000000000" pitchFamily="2" charset="0"/>
              </a:endParaRPr>
            </a:p>
          </p:txBody>
        </p:sp>
        <p:sp>
          <p:nvSpPr>
            <p:cNvPr id="127" name="TextBox 69">
              <a:extLst>
                <a:ext uri="{FF2B5EF4-FFF2-40B4-BE49-F238E27FC236}">
                  <a16:creationId xmlns:a16="http://schemas.microsoft.com/office/drawing/2014/main" id="{0A768911-3099-4DB2-9792-24D44424EFA2}"/>
                </a:ext>
              </a:extLst>
            </p:cNvPr>
            <p:cNvSpPr txBox="1">
              <a:spLocks noChangeArrowheads="1"/>
            </p:cNvSpPr>
            <p:nvPr/>
          </p:nvSpPr>
          <p:spPr bwMode="auto">
            <a:xfrm>
              <a:off x="321315" y="909441"/>
              <a:ext cx="384175" cy="200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GB" altLang="en-US" sz="700" dirty="0">
                  <a:latin typeface="Montserrat" panose="00000500000000000000" pitchFamily="2" charset="0"/>
                </a:rPr>
                <a:t>Dec.</a:t>
              </a:r>
            </a:p>
          </p:txBody>
        </p:sp>
      </p:grpSp>
      <p:grpSp>
        <p:nvGrpSpPr>
          <p:cNvPr id="128" name="Group 127">
            <a:extLst>
              <a:ext uri="{FF2B5EF4-FFF2-40B4-BE49-F238E27FC236}">
                <a16:creationId xmlns:a16="http://schemas.microsoft.com/office/drawing/2014/main" id="{FE86C09B-D318-482B-9E19-DAF17A649685}"/>
              </a:ext>
            </a:extLst>
          </p:cNvPr>
          <p:cNvGrpSpPr/>
          <p:nvPr/>
        </p:nvGrpSpPr>
        <p:grpSpPr>
          <a:xfrm>
            <a:off x="2744600" y="1347868"/>
            <a:ext cx="406400" cy="354013"/>
            <a:chOff x="2991490" y="755453"/>
            <a:chExt cx="406400" cy="354013"/>
          </a:xfrm>
        </p:grpSpPr>
        <p:sp>
          <p:nvSpPr>
            <p:cNvPr id="129" name="TextBox 86">
              <a:extLst>
                <a:ext uri="{FF2B5EF4-FFF2-40B4-BE49-F238E27FC236}">
                  <a16:creationId xmlns:a16="http://schemas.microsoft.com/office/drawing/2014/main" id="{3514D389-5B09-406B-9BAB-06BE01FF7ECA}"/>
                </a:ext>
              </a:extLst>
            </p:cNvPr>
            <p:cNvSpPr txBox="1">
              <a:spLocks noChangeArrowheads="1"/>
            </p:cNvSpPr>
            <p:nvPr/>
          </p:nvSpPr>
          <p:spPr bwMode="auto">
            <a:xfrm>
              <a:off x="2991490" y="755453"/>
              <a:ext cx="392113" cy="200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Blip>
                  <a:blip r:embed="rId2"/>
                </a:buBlip>
                <a:defRPr sz="2800">
                  <a:solidFill>
                    <a:schemeClr val="tx1"/>
                  </a:solidFill>
                  <a:latin typeface="Calibri" panose="020F0502020204030204" pitchFamily="34" charset="0"/>
                  <a:ea typeface="MS PGothic" panose="020B0600070205080204" pitchFamily="34" charset="-128"/>
                </a:defRPr>
              </a:lvl1pPr>
              <a:lvl2pPr marL="742950" indent="-285750">
                <a:spcBef>
                  <a:spcPct val="20000"/>
                </a:spcBef>
                <a:buClr>
                  <a:srgbClr val="C00000"/>
                </a:buClr>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9pPr>
            </a:lstStyle>
            <a:p>
              <a:pPr algn="ctr">
                <a:spcBef>
                  <a:spcPct val="0"/>
                </a:spcBef>
                <a:buFontTx/>
                <a:buNone/>
              </a:pPr>
              <a:r>
                <a:rPr lang="en-GB" altLang="en-US" sz="700">
                  <a:latin typeface="Montserrat" panose="00000500000000000000" pitchFamily="2" charset="0"/>
                </a:rPr>
                <a:t>#106</a:t>
              </a:r>
              <a:endParaRPr lang="en-GB" altLang="en-US" sz="400">
                <a:latin typeface="Montserrat" panose="00000500000000000000" pitchFamily="2" charset="0"/>
              </a:endParaRPr>
            </a:p>
          </p:txBody>
        </p:sp>
        <p:sp>
          <p:nvSpPr>
            <p:cNvPr id="130" name="TextBox 70">
              <a:extLst>
                <a:ext uri="{FF2B5EF4-FFF2-40B4-BE49-F238E27FC236}">
                  <a16:creationId xmlns:a16="http://schemas.microsoft.com/office/drawing/2014/main" id="{2C22BA84-3186-43DA-83C6-82F1DD461D01}"/>
                </a:ext>
              </a:extLst>
            </p:cNvPr>
            <p:cNvSpPr txBox="1">
              <a:spLocks noChangeArrowheads="1"/>
            </p:cNvSpPr>
            <p:nvPr/>
          </p:nvSpPr>
          <p:spPr bwMode="auto">
            <a:xfrm>
              <a:off x="3013715" y="909441"/>
              <a:ext cx="384175" cy="200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GB" altLang="en-US" sz="700" dirty="0">
                  <a:latin typeface="Montserrat" panose="00000500000000000000" pitchFamily="2" charset="0"/>
                </a:rPr>
                <a:t>Dec.</a:t>
              </a:r>
            </a:p>
          </p:txBody>
        </p:sp>
      </p:grpSp>
      <p:grpSp>
        <p:nvGrpSpPr>
          <p:cNvPr id="131" name="Group 130">
            <a:extLst>
              <a:ext uri="{FF2B5EF4-FFF2-40B4-BE49-F238E27FC236}">
                <a16:creationId xmlns:a16="http://schemas.microsoft.com/office/drawing/2014/main" id="{01684842-3B69-4AB6-87AD-280A72BA050D}"/>
              </a:ext>
            </a:extLst>
          </p:cNvPr>
          <p:cNvGrpSpPr/>
          <p:nvPr/>
        </p:nvGrpSpPr>
        <p:grpSpPr>
          <a:xfrm>
            <a:off x="5192456" y="1347868"/>
            <a:ext cx="396875" cy="354013"/>
            <a:chOff x="5758503" y="755453"/>
            <a:chExt cx="396875" cy="354013"/>
          </a:xfrm>
        </p:grpSpPr>
        <p:sp>
          <p:nvSpPr>
            <p:cNvPr id="132" name="TextBox 86">
              <a:extLst>
                <a:ext uri="{FF2B5EF4-FFF2-40B4-BE49-F238E27FC236}">
                  <a16:creationId xmlns:a16="http://schemas.microsoft.com/office/drawing/2014/main" id="{7B52CE95-51ED-47DA-88B9-1256E6CACDC6}"/>
                </a:ext>
              </a:extLst>
            </p:cNvPr>
            <p:cNvSpPr txBox="1">
              <a:spLocks noChangeArrowheads="1"/>
            </p:cNvSpPr>
            <p:nvPr/>
          </p:nvSpPr>
          <p:spPr bwMode="auto">
            <a:xfrm>
              <a:off x="5758503" y="755453"/>
              <a:ext cx="369887" cy="200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Blip>
                  <a:blip r:embed="rId2"/>
                </a:buBlip>
                <a:defRPr sz="2800">
                  <a:solidFill>
                    <a:schemeClr val="tx1"/>
                  </a:solidFill>
                  <a:latin typeface="Calibri" panose="020F0502020204030204" pitchFamily="34" charset="0"/>
                  <a:ea typeface="MS PGothic" panose="020B0600070205080204" pitchFamily="34" charset="-128"/>
                </a:defRPr>
              </a:lvl1pPr>
              <a:lvl2pPr marL="742950" indent="-285750">
                <a:spcBef>
                  <a:spcPct val="20000"/>
                </a:spcBef>
                <a:buClr>
                  <a:srgbClr val="C00000"/>
                </a:buClr>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9pPr>
            </a:lstStyle>
            <a:p>
              <a:pPr algn="ctr">
                <a:spcBef>
                  <a:spcPct val="0"/>
                </a:spcBef>
                <a:buFontTx/>
                <a:buNone/>
              </a:pPr>
              <a:r>
                <a:rPr lang="en-GB" altLang="en-US" sz="700">
                  <a:latin typeface="Montserrat" panose="00000500000000000000" pitchFamily="2" charset="0"/>
                </a:rPr>
                <a:t>#110</a:t>
              </a:r>
              <a:endParaRPr lang="en-GB" altLang="en-US" sz="400">
                <a:latin typeface="Montserrat" panose="00000500000000000000" pitchFamily="2" charset="0"/>
              </a:endParaRPr>
            </a:p>
          </p:txBody>
        </p:sp>
        <p:sp>
          <p:nvSpPr>
            <p:cNvPr id="133" name="TextBox 71">
              <a:extLst>
                <a:ext uri="{FF2B5EF4-FFF2-40B4-BE49-F238E27FC236}">
                  <a16:creationId xmlns:a16="http://schemas.microsoft.com/office/drawing/2014/main" id="{94A4BA82-B7D1-4349-BB80-4E7C73F0873F}"/>
                </a:ext>
              </a:extLst>
            </p:cNvPr>
            <p:cNvSpPr txBox="1">
              <a:spLocks noChangeArrowheads="1"/>
            </p:cNvSpPr>
            <p:nvPr/>
          </p:nvSpPr>
          <p:spPr bwMode="auto">
            <a:xfrm>
              <a:off x="5771203" y="909441"/>
              <a:ext cx="384175" cy="200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GB" altLang="en-US" sz="700" dirty="0">
                  <a:latin typeface="Montserrat" panose="00000500000000000000" pitchFamily="2" charset="0"/>
                </a:rPr>
                <a:t>Dec.</a:t>
              </a:r>
            </a:p>
          </p:txBody>
        </p:sp>
      </p:grpSp>
      <p:sp>
        <p:nvSpPr>
          <p:cNvPr id="134" name="Rectangle 12">
            <a:extLst>
              <a:ext uri="{FF2B5EF4-FFF2-40B4-BE49-F238E27FC236}">
                <a16:creationId xmlns:a16="http://schemas.microsoft.com/office/drawing/2014/main" id="{A7ABAABD-B538-48B4-AFDD-84DDB8F9CE02}"/>
              </a:ext>
            </a:extLst>
          </p:cNvPr>
          <p:cNvSpPr>
            <a:spLocks noChangeArrowheads="1"/>
          </p:cNvSpPr>
          <p:nvPr/>
        </p:nvSpPr>
        <p:spPr bwMode="auto">
          <a:xfrm>
            <a:off x="2491509" y="5521391"/>
            <a:ext cx="869950" cy="2619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Blip>
                <a:blip r:embed="rId2"/>
              </a:buBlip>
              <a:defRPr sz="2800">
                <a:solidFill>
                  <a:schemeClr val="tx1"/>
                </a:solidFill>
                <a:latin typeface="Calibri" panose="020F0502020204030204" pitchFamily="34" charset="0"/>
                <a:ea typeface="MS PGothic" panose="020B0600070205080204" pitchFamily="34" charset="-128"/>
              </a:defRPr>
            </a:lvl1pPr>
            <a:lvl2pPr marL="742950" indent="-285750">
              <a:spcBef>
                <a:spcPct val="20000"/>
              </a:spcBef>
              <a:buClr>
                <a:srgbClr val="C00000"/>
              </a:buClr>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9pPr>
          </a:lstStyle>
          <a:p>
            <a:pPr algn="ctr">
              <a:spcBef>
                <a:spcPct val="0"/>
              </a:spcBef>
              <a:buFontTx/>
              <a:buNone/>
            </a:pPr>
            <a:r>
              <a:rPr lang="en-GB" altLang="en-US" sz="1100" dirty="0">
                <a:solidFill>
                  <a:srgbClr val="C00000"/>
                </a:solidFill>
                <a:latin typeface="Montserrat" panose="00000500000000000000" pitchFamily="2" charset="0"/>
              </a:rPr>
              <a:t>Now</a:t>
            </a:r>
          </a:p>
        </p:txBody>
      </p:sp>
      <p:sp>
        <p:nvSpPr>
          <p:cNvPr id="135" name="TextBox 67">
            <a:extLst>
              <a:ext uri="{FF2B5EF4-FFF2-40B4-BE49-F238E27FC236}">
                <a16:creationId xmlns:a16="http://schemas.microsoft.com/office/drawing/2014/main" id="{B220319F-E489-465F-8ACE-9582EECC9D34}"/>
              </a:ext>
            </a:extLst>
          </p:cNvPr>
          <p:cNvSpPr txBox="1">
            <a:spLocks noChangeArrowheads="1"/>
          </p:cNvSpPr>
          <p:nvPr/>
        </p:nvSpPr>
        <p:spPr bwMode="auto">
          <a:xfrm>
            <a:off x="284890" y="1246056"/>
            <a:ext cx="403225" cy="200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GB" altLang="en-US" sz="700" dirty="0">
                <a:latin typeface="Montserrat" panose="00000500000000000000" pitchFamily="2" charset="0"/>
              </a:rPr>
              <a:t>TSGs</a:t>
            </a:r>
          </a:p>
        </p:txBody>
      </p:sp>
      <p:sp>
        <p:nvSpPr>
          <p:cNvPr id="136" name="Chevron 60">
            <a:extLst>
              <a:ext uri="{FF2B5EF4-FFF2-40B4-BE49-F238E27FC236}">
                <a16:creationId xmlns:a16="http://schemas.microsoft.com/office/drawing/2014/main" id="{372FD99F-6404-46EB-977E-B879F5DDD086}"/>
              </a:ext>
            </a:extLst>
          </p:cNvPr>
          <p:cNvSpPr/>
          <p:nvPr/>
        </p:nvSpPr>
        <p:spPr bwMode="auto">
          <a:xfrm>
            <a:off x="239382" y="2271917"/>
            <a:ext cx="1557862" cy="221659"/>
          </a:xfrm>
          <a:custGeom>
            <a:avLst/>
            <a:gdLst>
              <a:gd name="connsiteX0" fmla="*/ 0 w 1578187"/>
              <a:gd name="connsiteY0" fmla="*/ 0 h 222250"/>
              <a:gd name="connsiteX1" fmla="*/ 1467062 w 1578187"/>
              <a:gd name="connsiteY1" fmla="*/ 0 h 222250"/>
              <a:gd name="connsiteX2" fmla="*/ 1578187 w 1578187"/>
              <a:gd name="connsiteY2" fmla="*/ 111125 h 222250"/>
              <a:gd name="connsiteX3" fmla="*/ 1467062 w 1578187"/>
              <a:gd name="connsiteY3" fmla="*/ 222250 h 222250"/>
              <a:gd name="connsiteX4" fmla="*/ 0 w 1578187"/>
              <a:gd name="connsiteY4" fmla="*/ 222250 h 222250"/>
              <a:gd name="connsiteX5" fmla="*/ 111125 w 1578187"/>
              <a:gd name="connsiteY5" fmla="*/ 111125 h 222250"/>
              <a:gd name="connsiteX6" fmla="*/ 0 w 1578187"/>
              <a:gd name="connsiteY6" fmla="*/ 0 h 222250"/>
              <a:gd name="connsiteX0" fmla="*/ 0 w 1578187"/>
              <a:gd name="connsiteY0" fmla="*/ 0 h 222250"/>
              <a:gd name="connsiteX1" fmla="*/ 1467062 w 1578187"/>
              <a:gd name="connsiteY1" fmla="*/ 0 h 222250"/>
              <a:gd name="connsiteX2" fmla="*/ 1578187 w 1578187"/>
              <a:gd name="connsiteY2" fmla="*/ 111125 h 222250"/>
              <a:gd name="connsiteX3" fmla="*/ 1467062 w 1578187"/>
              <a:gd name="connsiteY3" fmla="*/ 222250 h 222250"/>
              <a:gd name="connsiteX4" fmla="*/ 0 w 1578187"/>
              <a:gd name="connsiteY4" fmla="*/ 222250 h 222250"/>
              <a:gd name="connsiteX5" fmla="*/ 26818 w 1578187"/>
              <a:gd name="connsiteY5" fmla="*/ 98155 h 222250"/>
              <a:gd name="connsiteX6" fmla="*/ 0 w 1578187"/>
              <a:gd name="connsiteY6" fmla="*/ 0 h 222250"/>
              <a:gd name="connsiteX0" fmla="*/ 0 w 1506850"/>
              <a:gd name="connsiteY0" fmla="*/ 0 h 222250"/>
              <a:gd name="connsiteX1" fmla="*/ 1467062 w 1506850"/>
              <a:gd name="connsiteY1" fmla="*/ 0 h 222250"/>
              <a:gd name="connsiteX2" fmla="*/ 1506850 w 1506850"/>
              <a:gd name="connsiteY2" fmla="*/ 111125 h 222250"/>
              <a:gd name="connsiteX3" fmla="*/ 1467062 w 1506850"/>
              <a:gd name="connsiteY3" fmla="*/ 222250 h 222250"/>
              <a:gd name="connsiteX4" fmla="*/ 0 w 1506850"/>
              <a:gd name="connsiteY4" fmla="*/ 222250 h 222250"/>
              <a:gd name="connsiteX5" fmla="*/ 26818 w 1506850"/>
              <a:gd name="connsiteY5" fmla="*/ 98155 h 222250"/>
              <a:gd name="connsiteX6" fmla="*/ 0 w 1506850"/>
              <a:gd name="connsiteY6" fmla="*/ 0 h 222250"/>
              <a:gd name="connsiteX0" fmla="*/ 0 w 1597123"/>
              <a:gd name="connsiteY0" fmla="*/ 0 h 222250"/>
              <a:gd name="connsiteX1" fmla="*/ 1467062 w 1597123"/>
              <a:gd name="connsiteY1" fmla="*/ 0 h 222250"/>
              <a:gd name="connsiteX2" fmla="*/ 1597123 w 1597123"/>
              <a:gd name="connsiteY2" fmla="*/ 117917 h 222250"/>
              <a:gd name="connsiteX3" fmla="*/ 1467062 w 1597123"/>
              <a:gd name="connsiteY3" fmla="*/ 222250 h 222250"/>
              <a:gd name="connsiteX4" fmla="*/ 0 w 1597123"/>
              <a:gd name="connsiteY4" fmla="*/ 222250 h 222250"/>
              <a:gd name="connsiteX5" fmla="*/ 26818 w 1597123"/>
              <a:gd name="connsiteY5" fmla="*/ 98155 h 222250"/>
              <a:gd name="connsiteX6" fmla="*/ 0 w 1597123"/>
              <a:gd name="connsiteY6" fmla="*/ 0 h 2222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597123" h="222250">
                <a:moveTo>
                  <a:pt x="0" y="0"/>
                </a:moveTo>
                <a:lnTo>
                  <a:pt x="1467062" y="0"/>
                </a:lnTo>
                <a:lnTo>
                  <a:pt x="1597123" y="117917"/>
                </a:lnTo>
                <a:lnTo>
                  <a:pt x="1467062" y="222250"/>
                </a:lnTo>
                <a:lnTo>
                  <a:pt x="0" y="222250"/>
                </a:lnTo>
                <a:lnTo>
                  <a:pt x="26818" y="98155"/>
                </a:lnTo>
                <a:lnTo>
                  <a:pt x="0" y="0"/>
                </a:lnTo>
                <a:close/>
              </a:path>
            </a:pathLst>
          </a:custGeom>
          <a:ln>
            <a:headEnd type="none" w="med" len="med"/>
            <a:tailEnd type="none" w="med" len="med"/>
          </a:ln>
          <a:effectLst/>
        </p:spPr>
        <p:style>
          <a:lnRef idx="1">
            <a:schemeClr val="dk1"/>
          </a:lnRef>
          <a:fillRef idx="2">
            <a:schemeClr val="dk1"/>
          </a:fillRef>
          <a:effectRef idx="1">
            <a:schemeClr val="dk1"/>
          </a:effectRef>
          <a:fontRef idx="minor">
            <a:schemeClr val="dk1"/>
          </a:fontRef>
        </p:style>
        <p:txBody>
          <a:bodyPr lIns="0" rIns="0"/>
          <a:lstStyle/>
          <a:p>
            <a:pPr algn="ctr">
              <a:defRPr/>
            </a:pPr>
            <a:r>
              <a:rPr lang="fr-FR" sz="800" dirty="0">
                <a:latin typeface="Montserrat" panose="00000500000000000000" pitchFamily="50" charset="0"/>
                <a:ea typeface="ＭＳ Ｐゴシック" charset="-128"/>
                <a:cs typeface="Arial" pitchFamily="34" charset="0"/>
              </a:rPr>
              <a:t>SA1 5GA SID </a:t>
            </a:r>
            <a:r>
              <a:rPr lang="fr-FR" sz="800" dirty="0" err="1">
                <a:latin typeface="Montserrat" panose="00000500000000000000" pitchFamily="50" charset="0"/>
                <a:ea typeface="ＭＳ Ｐゴシック" charset="-128"/>
                <a:cs typeface="Arial" pitchFamily="34" charset="0"/>
              </a:rPr>
              <a:t>definition</a:t>
            </a:r>
            <a:endParaRPr lang="fr-FR" sz="800" dirty="0">
              <a:latin typeface="Montserrat" panose="00000500000000000000" pitchFamily="50" charset="0"/>
              <a:ea typeface="ＭＳ Ｐゴシック" charset="-128"/>
              <a:cs typeface="Arial" pitchFamily="34" charset="0"/>
            </a:endParaRPr>
          </a:p>
        </p:txBody>
      </p:sp>
      <p:sp>
        <p:nvSpPr>
          <p:cNvPr id="137" name="Chevron 60">
            <a:extLst>
              <a:ext uri="{FF2B5EF4-FFF2-40B4-BE49-F238E27FC236}">
                <a16:creationId xmlns:a16="http://schemas.microsoft.com/office/drawing/2014/main" id="{D3F8C4A7-0DB5-402E-9C82-8CD07944A35F}"/>
              </a:ext>
            </a:extLst>
          </p:cNvPr>
          <p:cNvSpPr/>
          <p:nvPr/>
        </p:nvSpPr>
        <p:spPr bwMode="auto">
          <a:xfrm>
            <a:off x="3436396" y="2267518"/>
            <a:ext cx="731838" cy="222250"/>
          </a:xfrm>
          <a:prstGeom prst="chevron">
            <a:avLst/>
          </a:prstGeom>
          <a:gradFill>
            <a:gsLst>
              <a:gs pos="1770">
                <a:schemeClr val="bg1"/>
              </a:gs>
              <a:gs pos="22000">
                <a:schemeClr val="accent5">
                  <a:lumMod val="60000"/>
                  <a:lumOff val="40000"/>
                </a:schemeClr>
              </a:gs>
              <a:gs pos="100000">
                <a:schemeClr val="accent5">
                  <a:lumMod val="75000"/>
                </a:schemeClr>
              </a:gs>
            </a:gsLst>
            <a:lin ang="1800000" scaled="0"/>
          </a:gradFill>
          <a:ln w="9525" cap="flat" cmpd="sng" algn="ctr">
            <a:noFill/>
            <a:prstDash val="solid"/>
            <a:round/>
            <a:headEnd type="none" w="med" len="med"/>
            <a:tailEnd type="none" w="med" len="med"/>
          </a:ln>
          <a:effectLst/>
        </p:spPr>
        <p:txBody>
          <a:bodyPr lIns="0" rIns="0"/>
          <a:lstStyle/>
          <a:p>
            <a:pPr algn="ctr">
              <a:defRPr/>
            </a:pPr>
            <a:r>
              <a:rPr lang="fr-FR" sz="900" dirty="0">
                <a:latin typeface="Montserrat" panose="00000500000000000000" pitchFamily="50" charset="0"/>
                <a:ea typeface="ＭＳ Ｐゴシック" charset="-128"/>
                <a:cs typeface="Arial" pitchFamily="34" charset="0"/>
              </a:rPr>
              <a:t>100%</a:t>
            </a:r>
          </a:p>
        </p:txBody>
      </p:sp>
      <p:sp>
        <p:nvSpPr>
          <p:cNvPr id="138" name="Chevron 60">
            <a:extLst>
              <a:ext uri="{FF2B5EF4-FFF2-40B4-BE49-F238E27FC236}">
                <a16:creationId xmlns:a16="http://schemas.microsoft.com/office/drawing/2014/main" id="{AED77B96-FB79-435D-9F86-94C007702858}"/>
              </a:ext>
            </a:extLst>
          </p:cNvPr>
          <p:cNvSpPr/>
          <p:nvPr/>
        </p:nvSpPr>
        <p:spPr bwMode="auto">
          <a:xfrm>
            <a:off x="1709197" y="2271116"/>
            <a:ext cx="1869433" cy="222250"/>
          </a:xfrm>
          <a:prstGeom prst="chevron">
            <a:avLst/>
          </a:prstGeom>
          <a:gradFill>
            <a:gsLst>
              <a:gs pos="1770">
                <a:schemeClr val="bg1"/>
              </a:gs>
              <a:gs pos="22000">
                <a:schemeClr val="accent5">
                  <a:lumMod val="60000"/>
                  <a:lumOff val="40000"/>
                </a:schemeClr>
              </a:gs>
              <a:gs pos="100000">
                <a:schemeClr val="accent5">
                  <a:lumMod val="75000"/>
                </a:schemeClr>
              </a:gs>
            </a:gsLst>
            <a:lin ang="1800000" scaled="0"/>
          </a:gradFill>
          <a:ln w="9525" cap="flat" cmpd="sng" algn="ctr">
            <a:noFill/>
            <a:prstDash val="solid"/>
            <a:round/>
            <a:headEnd type="none" w="med" len="med"/>
            <a:tailEnd type="none" w="med" len="med"/>
          </a:ln>
          <a:effectLst/>
        </p:spPr>
        <p:txBody>
          <a:bodyPr lIns="0" rIns="0"/>
          <a:lstStyle/>
          <a:p>
            <a:pPr algn="ctr">
              <a:defRPr/>
            </a:pPr>
            <a:r>
              <a:rPr lang="fr-FR" sz="900" dirty="0">
                <a:latin typeface="Montserrat" panose="00000500000000000000" pitchFamily="50" charset="0"/>
                <a:ea typeface="ＭＳ Ｐゴシック" charset="-128"/>
                <a:cs typeface="Arial" pitchFamily="34" charset="0"/>
              </a:rPr>
              <a:t>SA1 5GA </a:t>
            </a:r>
            <a:r>
              <a:rPr lang="fr-FR" sz="900" dirty="0" err="1">
                <a:latin typeface="Montserrat" panose="00000500000000000000" pitchFamily="50" charset="0"/>
                <a:ea typeface="ＭＳ Ｐゴシック" charset="-128"/>
                <a:cs typeface="Arial" pitchFamily="34" charset="0"/>
              </a:rPr>
              <a:t>Studies</a:t>
            </a:r>
            <a:r>
              <a:rPr lang="fr-FR" sz="900" dirty="0">
                <a:latin typeface="Montserrat" panose="00000500000000000000" pitchFamily="50" charset="0"/>
                <a:ea typeface="ＭＳ Ｐゴシック" charset="-128"/>
                <a:cs typeface="Arial" pitchFamily="34" charset="0"/>
              </a:rPr>
              <a:t> + </a:t>
            </a:r>
            <a:r>
              <a:rPr lang="fr-FR" sz="900" dirty="0" err="1">
                <a:latin typeface="Montserrat" panose="00000500000000000000" pitchFamily="50" charset="0"/>
                <a:ea typeface="ＭＳ Ｐゴシック" charset="-128"/>
                <a:cs typeface="Arial" pitchFamily="34" charset="0"/>
              </a:rPr>
              <a:t>Norm</a:t>
            </a:r>
            <a:r>
              <a:rPr lang="fr-FR" sz="900" dirty="0">
                <a:latin typeface="Montserrat" panose="00000500000000000000" pitchFamily="50" charset="0"/>
                <a:ea typeface="ＭＳ Ｐゴシック" charset="-128"/>
                <a:cs typeface="Arial" pitchFamily="34" charset="0"/>
              </a:rPr>
              <a:t> 80%</a:t>
            </a:r>
          </a:p>
        </p:txBody>
      </p:sp>
      <p:sp>
        <p:nvSpPr>
          <p:cNvPr id="139" name="Chevron 60">
            <a:extLst>
              <a:ext uri="{FF2B5EF4-FFF2-40B4-BE49-F238E27FC236}">
                <a16:creationId xmlns:a16="http://schemas.microsoft.com/office/drawing/2014/main" id="{FBC2E00D-52D3-4C13-A443-1A3AD22A3D59}"/>
              </a:ext>
            </a:extLst>
          </p:cNvPr>
          <p:cNvSpPr/>
          <p:nvPr/>
        </p:nvSpPr>
        <p:spPr bwMode="auto">
          <a:xfrm>
            <a:off x="6458416" y="2741652"/>
            <a:ext cx="731838" cy="222250"/>
          </a:xfrm>
          <a:prstGeom prst="chevron">
            <a:avLst/>
          </a:prstGeom>
          <a:gradFill>
            <a:gsLst>
              <a:gs pos="1770">
                <a:schemeClr val="bg1"/>
              </a:gs>
              <a:gs pos="22000">
                <a:schemeClr val="accent5">
                  <a:lumMod val="60000"/>
                  <a:lumOff val="40000"/>
                </a:schemeClr>
              </a:gs>
              <a:gs pos="100000">
                <a:schemeClr val="accent5">
                  <a:lumMod val="75000"/>
                </a:schemeClr>
              </a:gs>
            </a:gsLst>
            <a:lin ang="1800000" scaled="0"/>
          </a:gradFill>
          <a:ln w="9525" cap="flat" cmpd="sng" algn="ctr">
            <a:noFill/>
            <a:prstDash val="solid"/>
            <a:round/>
            <a:headEnd type="none" w="med" len="med"/>
            <a:tailEnd type="none" w="med" len="med"/>
          </a:ln>
          <a:effectLst/>
        </p:spPr>
        <p:txBody>
          <a:bodyPr lIns="0" rIns="0"/>
          <a:lstStyle/>
          <a:p>
            <a:pPr algn="ctr">
              <a:defRPr/>
            </a:pPr>
            <a:r>
              <a:rPr lang="fr-FR" sz="900" dirty="0">
                <a:latin typeface="Montserrat" panose="00000500000000000000" pitchFamily="50" charset="0"/>
                <a:ea typeface="ＭＳ Ｐゴシック" charset="-128"/>
                <a:cs typeface="Arial" pitchFamily="34" charset="0"/>
              </a:rPr>
              <a:t>100%</a:t>
            </a:r>
          </a:p>
        </p:txBody>
      </p:sp>
      <p:sp>
        <p:nvSpPr>
          <p:cNvPr id="140" name="Chevron 60">
            <a:extLst>
              <a:ext uri="{FF2B5EF4-FFF2-40B4-BE49-F238E27FC236}">
                <a16:creationId xmlns:a16="http://schemas.microsoft.com/office/drawing/2014/main" id="{A1DD08ED-2EBC-4C9B-A70C-449335C7B542}"/>
              </a:ext>
            </a:extLst>
          </p:cNvPr>
          <p:cNvSpPr/>
          <p:nvPr/>
        </p:nvSpPr>
        <p:spPr bwMode="auto">
          <a:xfrm>
            <a:off x="4127272" y="2743419"/>
            <a:ext cx="2438397" cy="222250"/>
          </a:xfrm>
          <a:prstGeom prst="chevron">
            <a:avLst/>
          </a:prstGeom>
          <a:gradFill>
            <a:gsLst>
              <a:gs pos="1770">
                <a:schemeClr val="bg1"/>
              </a:gs>
              <a:gs pos="22000">
                <a:schemeClr val="accent5">
                  <a:lumMod val="60000"/>
                  <a:lumOff val="40000"/>
                </a:schemeClr>
              </a:gs>
              <a:gs pos="100000">
                <a:schemeClr val="accent5">
                  <a:lumMod val="75000"/>
                </a:schemeClr>
              </a:gs>
            </a:gsLst>
            <a:lin ang="1800000" scaled="0"/>
          </a:gradFill>
          <a:ln w="9525" cap="flat" cmpd="sng" algn="ctr">
            <a:noFill/>
            <a:prstDash val="solid"/>
            <a:round/>
            <a:headEnd type="none" w="med" len="med"/>
            <a:tailEnd type="none" w="med" len="med"/>
          </a:ln>
          <a:effectLst/>
        </p:spPr>
        <p:txBody>
          <a:bodyPr lIns="0" rIns="0"/>
          <a:lstStyle/>
          <a:p>
            <a:pPr algn="ctr">
              <a:defRPr/>
            </a:pPr>
            <a:r>
              <a:rPr lang="fr-FR" sz="900" dirty="0">
                <a:latin typeface="Montserrat" panose="00000500000000000000" pitchFamily="50" charset="0"/>
                <a:ea typeface="ＭＳ Ｐゴシック" charset="-128"/>
                <a:cs typeface="Arial" pitchFamily="34" charset="0"/>
              </a:rPr>
              <a:t>St. 2 (SA2, SA6, …) 5GA St.+</a:t>
            </a:r>
            <a:r>
              <a:rPr lang="fr-FR" sz="900" dirty="0" err="1">
                <a:latin typeface="Montserrat" panose="00000500000000000000" pitchFamily="50" charset="0"/>
                <a:ea typeface="ＭＳ Ｐゴシック" charset="-128"/>
                <a:cs typeface="Arial" pitchFamily="34" charset="0"/>
              </a:rPr>
              <a:t>Norm</a:t>
            </a:r>
            <a:r>
              <a:rPr lang="fr-FR" sz="900" dirty="0">
                <a:latin typeface="Montserrat" panose="00000500000000000000" pitchFamily="50" charset="0"/>
                <a:ea typeface="ＭＳ Ｐゴシック" charset="-128"/>
                <a:cs typeface="Arial" pitchFamily="34" charset="0"/>
              </a:rPr>
              <a:t> 80%</a:t>
            </a:r>
          </a:p>
        </p:txBody>
      </p:sp>
      <p:sp>
        <p:nvSpPr>
          <p:cNvPr id="141" name="Chevron 60">
            <a:extLst>
              <a:ext uri="{FF2B5EF4-FFF2-40B4-BE49-F238E27FC236}">
                <a16:creationId xmlns:a16="http://schemas.microsoft.com/office/drawing/2014/main" id="{87C931D2-10CA-4DD8-950D-911DCD3B83B7}"/>
              </a:ext>
            </a:extLst>
          </p:cNvPr>
          <p:cNvSpPr/>
          <p:nvPr/>
        </p:nvSpPr>
        <p:spPr bwMode="auto">
          <a:xfrm>
            <a:off x="6108869" y="5460550"/>
            <a:ext cx="2393581" cy="222250"/>
          </a:xfrm>
          <a:prstGeom prst="chevron">
            <a:avLst/>
          </a:prstGeom>
          <a:gradFill>
            <a:gsLst>
              <a:gs pos="1770">
                <a:schemeClr val="bg1"/>
              </a:gs>
              <a:gs pos="22000">
                <a:schemeClr val="accent5">
                  <a:lumMod val="60000"/>
                  <a:lumOff val="40000"/>
                </a:schemeClr>
              </a:gs>
              <a:gs pos="100000">
                <a:schemeClr val="accent5">
                  <a:lumMod val="75000"/>
                </a:schemeClr>
              </a:gs>
            </a:gsLst>
            <a:lin ang="1800000" scaled="0"/>
          </a:gradFill>
          <a:ln w="9525" cap="flat" cmpd="sng" algn="ctr">
            <a:noFill/>
            <a:prstDash val="solid"/>
            <a:round/>
            <a:headEnd type="none" w="med" len="med"/>
            <a:tailEnd type="none" w="med" len="med"/>
          </a:ln>
          <a:effectLst/>
        </p:spPr>
        <p:txBody>
          <a:bodyPr lIns="0" rIns="0"/>
          <a:lstStyle/>
          <a:p>
            <a:pPr algn="ctr">
              <a:defRPr/>
            </a:pPr>
            <a:r>
              <a:rPr lang="fr-FR" sz="900" dirty="0">
                <a:latin typeface="Montserrat" panose="00000500000000000000" pitchFamily="50" charset="0"/>
                <a:ea typeface="ＭＳ Ｐゴシック" charset="-128"/>
                <a:cs typeface="Arial" pitchFamily="34" charset="0"/>
              </a:rPr>
              <a:t>Stage 3 5GA St + </a:t>
            </a:r>
            <a:r>
              <a:rPr lang="fr-FR" sz="900" dirty="0" err="1">
                <a:latin typeface="Montserrat" panose="00000500000000000000" pitchFamily="50" charset="0"/>
                <a:ea typeface="ＭＳ Ｐゴシック" charset="-128"/>
                <a:cs typeface="Arial" pitchFamily="34" charset="0"/>
              </a:rPr>
              <a:t>Norm</a:t>
            </a:r>
            <a:endParaRPr lang="fr-FR" sz="900" dirty="0">
              <a:latin typeface="Montserrat" panose="00000500000000000000" pitchFamily="50" charset="0"/>
              <a:ea typeface="ＭＳ Ｐゴシック" charset="-128"/>
              <a:cs typeface="Arial" pitchFamily="34" charset="0"/>
            </a:endParaRPr>
          </a:p>
        </p:txBody>
      </p:sp>
      <p:grpSp>
        <p:nvGrpSpPr>
          <p:cNvPr id="142" name="Group 141">
            <a:extLst>
              <a:ext uri="{FF2B5EF4-FFF2-40B4-BE49-F238E27FC236}">
                <a16:creationId xmlns:a16="http://schemas.microsoft.com/office/drawing/2014/main" id="{28912689-6708-477B-9165-E1EC15B08A9A}"/>
              </a:ext>
            </a:extLst>
          </p:cNvPr>
          <p:cNvGrpSpPr/>
          <p:nvPr/>
        </p:nvGrpSpPr>
        <p:grpSpPr>
          <a:xfrm>
            <a:off x="7017236" y="1337708"/>
            <a:ext cx="390850" cy="354013"/>
            <a:chOff x="7359013" y="745293"/>
            <a:chExt cx="390850" cy="354013"/>
          </a:xfrm>
        </p:grpSpPr>
        <p:sp>
          <p:nvSpPr>
            <p:cNvPr id="143" name="TextBox 86">
              <a:extLst>
                <a:ext uri="{FF2B5EF4-FFF2-40B4-BE49-F238E27FC236}">
                  <a16:creationId xmlns:a16="http://schemas.microsoft.com/office/drawing/2014/main" id="{4CC0C5EE-25BD-4771-9FBB-EDB149EBD44F}"/>
                </a:ext>
              </a:extLst>
            </p:cNvPr>
            <p:cNvSpPr txBox="1">
              <a:spLocks noChangeArrowheads="1"/>
            </p:cNvSpPr>
            <p:nvPr/>
          </p:nvSpPr>
          <p:spPr bwMode="auto">
            <a:xfrm>
              <a:off x="7359013" y="745293"/>
              <a:ext cx="362600" cy="2000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Blip>
                  <a:blip r:embed="rId2"/>
                </a:buBlip>
                <a:defRPr sz="2800">
                  <a:solidFill>
                    <a:schemeClr val="tx1"/>
                  </a:solidFill>
                  <a:latin typeface="Calibri" panose="020F0502020204030204" pitchFamily="34" charset="0"/>
                  <a:ea typeface="MS PGothic" panose="020B0600070205080204" pitchFamily="34" charset="-128"/>
                </a:defRPr>
              </a:lvl1pPr>
              <a:lvl2pPr marL="742950" indent="-285750">
                <a:spcBef>
                  <a:spcPct val="20000"/>
                </a:spcBef>
                <a:buClr>
                  <a:srgbClr val="C00000"/>
                </a:buClr>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9pPr>
            </a:lstStyle>
            <a:p>
              <a:pPr algn="ctr">
                <a:spcBef>
                  <a:spcPct val="0"/>
                </a:spcBef>
                <a:buFontTx/>
                <a:buNone/>
              </a:pPr>
              <a:r>
                <a:rPr lang="en-GB" altLang="en-US" sz="700" dirty="0">
                  <a:latin typeface="Montserrat" panose="00000500000000000000" pitchFamily="2" charset="0"/>
                </a:rPr>
                <a:t>#113</a:t>
              </a:r>
              <a:endParaRPr lang="en-GB" altLang="en-US" sz="400" dirty="0">
                <a:latin typeface="Montserrat" panose="00000500000000000000" pitchFamily="2" charset="0"/>
              </a:endParaRPr>
            </a:p>
          </p:txBody>
        </p:sp>
        <p:sp>
          <p:nvSpPr>
            <p:cNvPr id="144" name="TextBox 66">
              <a:extLst>
                <a:ext uri="{FF2B5EF4-FFF2-40B4-BE49-F238E27FC236}">
                  <a16:creationId xmlns:a16="http://schemas.microsoft.com/office/drawing/2014/main" id="{9E26E4A5-A2A1-4700-8DB1-7E3738482BEF}"/>
                </a:ext>
              </a:extLst>
            </p:cNvPr>
            <p:cNvSpPr txBox="1">
              <a:spLocks noChangeArrowheads="1"/>
            </p:cNvSpPr>
            <p:nvPr/>
          </p:nvSpPr>
          <p:spPr bwMode="auto">
            <a:xfrm>
              <a:off x="7375213" y="899281"/>
              <a:ext cx="374650" cy="200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GB" altLang="en-US" sz="700" dirty="0">
                  <a:latin typeface="Montserrat" panose="00000500000000000000" pitchFamily="2" charset="0"/>
                </a:rPr>
                <a:t>Sep.</a:t>
              </a:r>
            </a:p>
          </p:txBody>
        </p:sp>
      </p:grpSp>
      <p:grpSp>
        <p:nvGrpSpPr>
          <p:cNvPr id="145" name="Group 144">
            <a:extLst>
              <a:ext uri="{FF2B5EF4-FFF2-40B4-BE49-F238E27FC236}">
                <a16:creationId xmlns:a16="http://schemas.microsoft.com/office/drawing/2014/main" id="{749764C8-D945-4B84-B277-A4E904F2B9C9}"/>
              </a:ext>
            </a:extLst>
          </p:cNvPr>
          <p:cNvGrpSpPr/>
          <p:nvPr/>
        </p:nvGrpSpPr>
        <p:grpSpPr>
          <a:xfrm>
            <a:off x="7613650" y="1337708"/>
            <a:ext cx="384175" cy="354013"/>
            <a:chOff x="8016563" y="745293"/>
            <a:chExt cx="384175" cy="354013"/>
          </a:xfrm>
        </p:grpSpPr>
        <p:sp>
          <p:nvSpPr>
            <p:cNvPr id="146" name="TextBox 86">
              <a:extLst>
                <a:ext uri="{FF2B5EF4-FFF2-40B4-BE49-F238E27FC236}">
                  <a16:creationId xmlns:a16="http://schemas.microsoft.com/office/drawing/2014/main" id="{FAAC6A07-D389-4454-AB28-53C5B332AB48}"/>
                </a:ext>
              </a:extLst>
            </p:cNvPr>
            <p:cNvSpPr txBox="1">
              <a:spLocks noChangeArrowheads="1"/>
            </p:cNvSpPr>
            <p:nvPr/>
          </p:nvSpPr>
          <p:spPr bwMode="auto">
            <a:xfrm>
              <a:off x="8017046" y="745293"/>
              <a:ext cx="370614" cy="2000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Blip>
                  <a:blip r:embed="rId2"/>
                </a:buBlip>
                <a:defRPr sz="2800">
                  <a:solidFill>
                    <a:schemeClr val="tx1"/>
                  </a:solidFill>
                  <a:latin typeface="Calibri" panose="020F0502020204030204" pitchFamily="34" charset="0"/>
                  <a:ea typeface="MS PGothic" panose="020B0600070205080204" pitchFamily="34" charset="-128"/>
                </a:defRPr>
              </a:lvl1pPr>
              <a:lvl2pPr marL="742950" indent="-285750">
                <a:spcBef>
                  <a:spcPct val="20000"/>
                </a:spcBef>
                <a:buClr>
                  <a:srgbClr val="C00000"/>
                </a:buClr>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9pPr>
            </a:lstStyle>
            <a:p>
              <a:pPr algn="ctr">
                <a:spcBef>
                  <a:spcPct val="0"/>
                </a:spcBef>
                <a:buFontTx/>
                <a:buNone/>
              </a:pPr>
              <a:r>
                <a:rPr lang="en-GB" altLang="en-US" sz="700" dirty="0">
                  <a:latin typeface="Montserrat" panose="00000500000000000000" pitchFamily="2" charset="0"/>
                </a:rPr>
                <a:t>#114</a:t>
              </a:r>
              <a:endParaRPr lang="en-GB" altLang="en-US" sz="400" dirty="0">
                <a:latin typeface="Montserrat" panose="00000500000000000000" pitchFamily="2" charset="0"/>
              </a:endParaRPr>
            </a:p>
          </p:txBody>
        </p:sp>
        <p:sp>
          <p:nvSpPr>
            <p:cNvPr id="147" name="TextBox 71">
              <a:extLst>
                <a:ext uri="{FF2B5EF4-FFF2-40B4-BE49-F238E27FC236}">
                  <a16:creationId xmlns:a16="http://schemas.microsoft.com/office/drawing/2014/main" id="{C57BAE7B-8B11-4B94-AE58-083AD796F149}"/>
                </a:ext>
              </a:extLst>
            </p:cNvPr>
            <p:cNvSpPr txBox="1">
              <a:spLocks noChangeArrowheads="1"/>
            </p:cNvSpPr>
            <p:nvPr/>
          </p:nvSpPr>
          <p:spPr bwMode="auto">
            <a:xfrm>
              <a:off x="8016563" y="899281"/>
              <a:ext cx="384175" cy="200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GB" altLang="en-US" sz="700" dirty="0">
                  <a:latin typeface="Montserrat" panose="00000500000000000000" pitchFamily="2" charset="0"/>
                </a:rPr>
                <a:t>Dec.</a:t>
              </a:r>
            </a:p>
          </p:txBody>
        </p:sp>
      </p:grpSp>
      <p:sp>
        <p:nvSpPr>
          <p:cNvPr id="148" name="TextBox 86">
            <a:extLst>
              <a:ext uri="{FF2B5EF4-FFF2-40B4-BE49-F238E27FC236}">
                <a16:creationId xmlns:a16="http://schemas.microsoft.com/office/drawing/2014/main" id="{1C208D95-2FD8-4ECF-8A9F-4972F94BAFF8}"/>
              </a:ext>
            </a:extLst>
          </p:cNvPr>
          <p:cNvSpPr txBox="1">
            <a:spLocks noChangeArrowheads="1"/>
          </p:cNvSpPr>
          <p:nvPr/>
        </p:nvSpPr>
        <p:spPr bwMode="auto">
          <a:xfrm>
            <a:off x="8203389" y="1351255"/>
            <a:ext cx="362600" cy="2000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Blip>
                <a:blip r:embed="rId2"/>
              </a:buBlip>
              <a:defRPr sz="2800">
                <a:solidFill>
                  <a:schemeClr val="tx1"/>
                </a:solidFill>
                <a:latin typeface="Calibri" panose="020F0502020204030204" pitchFamily="34" charset="0"/>
                <a:ea typeface="MS PGothic" panose="020B0600070205080204" pitchFamily="34" charset="-128"/>
              </a:defRPr>
            </a:lvl1pPr>
            <a:lvl2pPr marL="742950" indent="-285750">
              <a:spcBef>
                <a:spcPct val="20000"/>
              </a:spcBef>
              <a:buClr>
                <a:srgbClr val="C00000"/>
              </a:buClr>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9pPr>
          </a:lstStyle>
          <a:p>
            <a:pPr algn="ctr">
              <a:spcBef>
                <a:spcPct val="0"/>
              </a:spcBef>
              <a:buFontTx/>
              <a:buNone/>
            </a:pPr>
            <a:r>
              <a:rPr lang="en-GB" altLang="en-US" sz="700" dirty="0">
                <a:latin typeface="Montserrat" panose="00000500000000000000" pitchFamily="2" charset="0"/>
              </a:rPr>
              <a:t>#115</a:t>
            </a:r>
            <a:endParaRPr lang="en-GB" altLang="en-US" sz="400" dirty="0">
              <a:latin typeface="Montserrat" panose="00000500000000000000" pitchFamily="2" charset="0"/>
            </a:endParaRPr>
          </a:p>
        </p:txBody>
      </p:sp>
      <p:sp>
        <p:nvSpPr>
          <p:cNvPr id="149" name="TextBox 60">
            <a:extLst>
              <a:ext uri="{FF2B5EF4-FFF2-40B4-BE49-F238E27FC236}">
                <a16:creationId xmlns:a16="http://schemas.microsoft.com/office/drawing/2014/main" id="{3DBAA5C9-C4E9-4A33-8C9A-C33369F383ED}"/>
              </a:ext>
            </a:extLst>
          </p:cNvPr>
          <p:cNvSpPr txBox="1">
            <a:spLocks noChangeArrowheads="1"/>
          </p:cNvSpPr>
          <p:nvPr/>
        </p:nvSpPr>
        <p:spPr bwMode="auto">
          <a:xfrm>
            <a:off x="8238639" y="1505243"/>
            <a:ext cx="377825" cy="200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GB" altLang="en-US" sz="700" dirty="0">
                <a:latin typeface="Montserrat" panose="00000500000000000000" pitchFamily="2" charset="0"/>
              </a:rPr>
              <a:t>Mar.</a:t>
            </a:r>
          </a:p>
        </p:txBody>
      </p:sp>
      <p:sp>
        <p:nvSpPr>
          <p:cNvPr id="150" name="TextBox 60">
            <a:extLst>
              <a:ext uri="{FF2B5EF4-FFF2-40B4-BE49-F238E27FC236}">
                <a16:creationId xmlns:a16="http://schemas.microsoft.com/office/drawing/2014/main" id="{774E3CFD-532F-41BA-A3CA-5BC796CB92E6}"/>
              </a:ext>
            </a:extLst>
          </p:cNvPr>
          <p:cNvSpPr txBox="1">
            <a:spLocks noChangeArrowheads="1"/>
          </p:cNvSpPr>
          <p:nvPr/>
        </p:nvSpPr>
        <p:spPr bwMode="auto">
          <a:xfrm>
            <a:off x="8828800" y="1488309"/>
            <a:ext cx="351378" cy="2000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GB" altLang="en-US" sz="700" dirty="0">
                <a:latin typeface="Montserrat" panose="00000500000000000000" pitchFamily="2" charset="0"/>
              </a:rPr>
              <a:t>Jun</a:t>
            </a:r>
          </a:p>
        </p:txBody>
      </p:sp>
      <p:sp>
        <p:nvSpPr>
          <p:cNvPr id="151" name="Chevron 60">
            <a:extLst>
              <a:ext uri="{FF2B5EF4-FFF2-40B4-BE49-F238E27FC236}">
                <a16:creationId xmlns:a16="http://schemas.microsoft.com/office/drawing/2014/main" id="{65E80C8E-8158-4856-A968-8549D15ED73E}"/>
              </a:ext>
            </a:extLst>
          </p:cNvPr>
          <p:cNvSpPr/>
          <p:nvPr/>
        </p:nvSpPr>
        <p:spPr bwMode="auto">
          <a:xfrm>
            <a:off x="4215662" y="3609649"/>
            <a:ext cx="3562434" cy="219549"/>
          </a:xfrm>
          <a:prstGeom prst="chevron">
            <a:avLst/>
          </a:prstGeom>
          <a:gradFill>
            <a:gsLst>
              <a:gs pos="12000">
                <a:schemeClr val="accent3">
                  <a:lumMod val="40000"/>
                  <a:lumOff val="60000"/>
                </a:schemeClr>
              </a:gs>
              <a:gs pos="60000">
                <a:srgbClr val="92D050"/>
              </a:gs>
              <a:gs pos="83000">
                <a:srgbClr val="92D050"/>
              </a:gs>
              <a:gs pos="100000">
                <a:srgbClr val="92D050"/>
              </a:gs>
            </a:gsLst>
            <a:lin ang="3600000" scaled="0"/>
          </a:gradFill>
          <a:ln w="9525" cap="flat" cmpd="sng" algn="ctr">
            <a:noFill/>
            <a:prstDash val="solid"/>
            <a:round/>
            <a:headEnd type="none" w="med" len="med"/>
            <a:tailEnd type="none" w="med" len="med"/>
          </a:ln>
          <a:effectLst/>
        </p:spPr>
        <p:txBody>
          <a:bodyPr lIns="0" rIns="0"/>
          <a:lstStyle/>
          <a:p>
            <a:pPr algn="ctr">
              <a:defRPr/>
            </a:pPr>
            <a:r>
              <a:rPr lang="fr-FR" sz="900" dirty="0">
                <a:latin typeface="Montserrat" panose="00000500000000000000" pitchFamily="50" charset="0"/>
                <a:ea typeface="ＭＳ Ｐゴシック" charset="-128"/>
                <a:cs typeface="Arial" pitchFamily="34" charset="0"/>
              </a:rPr>
              <a:t>RAN1</a:t>
            </a:r>
          </a:p>
        </p:txBody>
      </p:sp>
      <p:sp>
        <p:nvSpPr>
          <p:cNvPr id="152" name="Chevron 60">
            <a:extLst>
              <a:ext uri="{FF2B5EF4-FFF2-40B4-BE49-F238E27FC236}">
                <a16:creationId xmlns:a16="http://schemas.microsoft.com/office/drawing/2014/main" id="{1C76E238-BDFF-43C9-A88A-5DF517546A27}"/>
              </a:ext>
            </a:extLst>
          </p:cNvPr>
          <p:cNvSpPr/>
          <p:nvPr/>
        </p:nvSpPr>
        <p:spPr bwMode="auto">
          <a:xfrm>
            <a:off x="4773446" y="4019804"/>
            <a:ext cx="3634571" cy="209975"/>
          </a:xfrm>
          <a:prstGeom prst="chevron">
            <a:avLst/>
          </a:prstGeom>
          <a:gradFill>
            <a:gsLst>
              <a:gs pos="12000">
                <a:schemeClr val="accent3">
                  <a:lumMod val="40000"/>
                  <a:lumOff val="60000"/>
                </a:schemeClr>
              </a:gs>
              <a:gs pos="60000">
                <a:srgbClr val="92D050"/>
              </a:gs>
              <a:gs pos="83000">
                <a:srgbClr val="92D050"/>
              </a:gs>
              <a:gs pos="100000">
                <a:srgbClr val="92D050"/>
              </a:gs>
            </a:gsLst>
            <a:lin ang="3600000" scaled="0"/>
          </a:gradFill>
          <a:ln w="9525" cap="flat" cmpd="sng" algn="ctr">
            <a:noFill/>
            <a:prstDash val="solid"/>
            <a:round/>
            <a:headEnd type="none" w="med" len="med"/>
            <a:tailEnd type="none" w="med" len="med"/>
          </a:ln>
          <a:effectLst/>
        </p:spPr>
        <p:txBody>
          <a:bodyPr lIns="0" rIns="0"/>
          <a:lstStyle/>
          <a:p>
            <a:pPr algn="ctr">
              <a:defRPr/>
            </a:pPr>
            <a:r>
              <a:rPr lang="fr-FR" sz="900" dirty="0">
                <a:latin typeface="Montserrat" panose="00000500000000000000" pitchFamily="50" charset="0"/>
                <a:ea typeface="ＭＳ Ｐゴシック" charset="-128"/>
                <a:cs typeface="Arial" pitchFamily="34" charset="0"/>
              </a:rPr>
              <a:t>RAN </a:t>
            </a:r>
            <a:r>
              <a:rPr lang="fr-FR" sz="900" dirty="0" err="1">
                <a:latin typeface="Montserrat" panose="00000500000000000000" pitchFamily="50" charset="0"/>
                <a:ea typeface="ＭＳ Ｐゴシック" charset="-128"/>
                <a:cs typeface="Arial" pitchFamily="34" charset="0"/>
              </a:rPr>
              <a:t>Completion</a:t>
            </a:r>
            <a:r>
              <a:rPr lang="fr-FR" sz="900" dirty="0">
                <a:latin typeface="Montserrat" panose="00000500000000000000" pitchFamily="50" charset="0"/>
                <a:ea typeface="ＭＳ Ｐゴシック" charset="-128"/>
                <a:cs typeface="Arial" pitchFamily="34" charset="0"/>
              </a:rPr>
              <a:t> (RAN2/3/4core)</a:t>
            </a:r>
          </a:p>
        </p:txBody>
      </p:sp>
      <p:sp>
        <p:nvSpPr>
          <p:cNvPr id="153" name="TextBox 86">
            <a:extLst>
              <a:ext uri="{FF2B5EF4-FFF2-40B4-BE49-F238E27FC236}">
                <a16:creationId xmlns:a16="http://schemas.microsoft.com/office/drawing/2014/main" id="{D777A93B-C11A-4C7A-8F4D-3EE52A189D9E}"/>
              </a:ext>
            </a:extLst>
          </p:cNvPr>
          <p:cNvSpPr txBox="1">
            <a:spLocks noChangeArrowheads="1"/>
          </p:cNvSpPr>
          <p:nvPr/>
        </p:nvSpPr>
        <p:spPr bwMode="auto">
          <a:xfrm>
            <a:off x="8780906" y="1347868"/>
            <a:ext cx="365806" cy="2000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Blip>
                <a:blip r:embed="rId2"/>
              </a:buBlip>
              <a:defRPr sz="2800">
                <a:solidFill>
                  <a:schemeClr val="tx1"/>
                </a:solidFill>
                <a:latin typeface="Calibri" panose="020F0502020204030204" pitchFamily="34" charset="0"/>
                <a:ea typeface="MS PGothic" panose="020B0600070205080204" pitchFamily="34" charset="-128"/>
              </a:defRPr>
            </a:lvl1pPr>
            <a:lvl2pPr marL="742950" indent="-285750">
              <a:spcBef>
                <a:spcPct val="20000"/>
              </a:spcBef>
              <a:buClr>
                <a:srgbClr val="C00000"/>
              </a:buClr>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9pPr>
          </a:lstStyle>
          <a:p>
            <a:pPr algn="ctr">
              <a:spcBef>
                <a:spcPct val="0"/>
              </a:spcBef>
              <a:buFontTx/>
              <a:buNone/>
            </a:pPr>
            <a:r>
              <a:rPr lang="en-GB" altLang="en-US" sz="700" dirty="0">
                <a:latin typeface="Montserrat" panose="00000500000000000000" pitchFamily="2" charset="0"/>
              </a:rPr>
              <a:t>#116</a:t>
            </a:r>
            <a:endParaRPr lang="en-GB" altLang="en-US" sz="400" dirty="0">
              <a:latin typeface="Montserrat" panose="00000500000000000000" pitchFamily="2" charset="0"/>
            </a:endParaRPr>
          </a:p>
        </p:txBody>
      </p:sp>
      <p:cxnSp>
        <p:nvCxnSpPr>
          <p:cNvPr id="154" name="Straight Connector 114">
            <a:extLst>
              <a:ext uri="{FF2B5EF4-FFF2-40B4-BE49-F238E27FC236}">
                <a16:creationId xmlns:a16="http://schemas.microsoft.com/office/drawing/2014/main" id="{9A0D407F-2E57-453E-A43C-FB84A240D703}"/>
              </a:ext>
            </a:extLst>
          </p:cNvPr>
          <p:cNvCxnSpPr>
            <a:cxnSpLocks noChangeShapeType="1"/>
          </p:cNvCxnSpPr>
          <p:nvPr/>
        </p:nvCxnSpPr>
        <p:spPr bwMode="auto">
          <a:xfrm>
            <a:off x="2350989" y="1716899"/>
            <a:ext cx="0" cy="3931806"/>
          </a:xfrm>
          <a:prstGeom prst="line">
            <a:avLst/>
          </a:prstGeom>
          <a:noFill/>
          <a:ln w="9525" algn="ctr">
            <a:solidFill>
              <a:schemeClr val="accent4">
                <a:lumMod val="40000"/>
                <a:lumOff val="60000"/>
              </a:schemeClr>
            </a:solidFill>
            <a:prstDash val="dash"/>
            <a:round/>
            <a:headEnd/>
            <a:tailEnd/>
          </a:ln>
        </p:spPr>
      </p:cxnSp>
      <p:cxnSp>
        <p:nvCxnSpPr>
          <p:cNvPr id="155" name="Straight Connector 114">
            <a:extLst>
              <a:ext uri="{FF2B5EF4-FFF2-40B4-BE49-F238E27FC236}">
                <a16:creationId xmlns:a16="http://schemas.microsoft.com/office/drawing/2014/main" id="{D045357A-8F9F-449D-A9ED-3C542F7196CA}"/>
              </a:ext>
            </a:extLst>
          </p:cNvPr>
          <p:cNvCxnSpPr>
            <a:cxnSpLocks noChangeShapeType="1"/>
          </p:cNvCxnSpPr>
          <p:nvPr/>
        </p:nvCxnSpPr>
        <p:spPr bwMode="auto">
          <a:xfrm>
            <a:off x="3561459" y="1716899"/>
            <a:ext cx="0" cy="3931806"/>
          </a:xfrm>
          <a:prstGeom prst="line">
            <a:avLst/>
          </a:prstGeom>
          <a:noFill/>
          <a:ln w="9525" algn="ctr">
            <a:solidFill>
              <a:schemeClr val="accent4">
                <a:lumMod val="40000"/>
                <a:lumOff val="60000"/>
              </a:schemeClr>
            </a:solidFill>
            <a:prstDash val="dash"/>
            <a:round/>
            <a:headEnd/>
            <a:tailEnd/>
          </a:ln>
        </p:spPr>
      </p:cxnSp>
      <p:cxnSp>
        <p:nvCxnSpPr>
          <p:cNvPr id="156" name="Straight Connector 114">
            <a:extLst>
              <a:ext uri="{FF2B5EF4-FFF2-40B4-BE49-F238E27FC236}">
                <a16:creationId xmlns:a16="http://schemas.microsoft.com/office/drawing/2014/main" id="{4178D292-8B91-4C10-B5E9-398D897D5296}"/>
              </a:ext>
            </a:extLst>
          </p:cNvPr>
          <p:cNvCxnSpPr>
            <a:cxnSpLocks noChangeShapeType="1"/>
          </p:cNvCxnSpPr>
          <p:nvPr/>
        </p:nvCxnSpPr>
        <p:spPr bwMode="auto">
          <a:xfrm>
            <a:off x="4166694" y="1716899"/>
            <a:ext cx="0" cy="3931806"/>
          </a:xfrm>
          <a:prstGeom prst="line">
            <a:avLst/>
          </a:prstGeom>
          <a:noFill/>
          <a:ln w="9525" algn="ctr">
            <a:solidFill>
              <a:schemeClr val="accent4">
                <a:lumMod val="40000"/>
                <a:lumOff val="60000"/>
              </a:schemeClr>
            </a:solidFill>
            <a:prstDash val="dash"/>
            <a:round/>
            <a:headEnd/>
            <a:tailEnd/>
          </a:ln>
        </p:spPr>
      </p:cxnSp>
      <p:cxnSp>
        <p:nvCxnSpPr>
          <p:cNvPr id="157" name="Straight Connector 114">
            <a:extLst>
              <a:ext uri="{FF2B5EF4-FFF2-40B4-BE49-F238E27FC236}">
                <a16:creationId xmlns:a16="http://schemas.microsoft.com/office/drawing/2014/main" id="{126D908E-31D9-4D8B-B1FB-605F1C6A9EAD}"/>
              </a:ext>
            </a:extLst>
          </p:cNvPr>
          <p:cNvCxnSpPr>
            <a:cxnSpLocks noChangeShapeType="1"/>
          </p:cNvCxnSpPr>
          <p:nvPr/>
        </p:nvCxnSpPr>
        <p:spPr bwMode="auto">
          <a:xfrm>
            <a:off x="4771929" y="1716899"/>
            <a:ext cx="0" cy="3931806"/>
          </a:xfrm>
          <a:prstGeom prst="line">
            <a:avLst/>
          </a:prstGeom>
          <a:noFill/>
          <a:ln w="9525" algn="ctr">
            <a:solidFill>
              <a:schemeClr val="accent4">
                <a:lumMod val="40000"/>
                <a:lumOff val="60000"/>
              </a:schemeClr>
            </a:solidFill>
            <a:prstDash val="dash"/>
            <a:round/>
            <a:headEnd/>
            <a:tailEnd/>
          </a:ln>
        </p:spPr>
      </p:cxnSp>
      <p:cxnSp>
        <p:nvCxnSpPr>
          <p:cNvPr id="158" name="Straight Connector 114">
            <a:extLst>
              <a:ext uri="{FF2B5EF4-FFF2-40B4-BE49-F238E27FC236}">
                <a16:creationId xmlns:a16="http://schemas.microsoft.com/office/drawing/2014/main" id="{80584A9D-F0D2-4F72-B14F-C7B2311BA0A4}"/>
              </a:ext>
            </a:extLst>
          </p:cNvPr>
          <p:cNvCxnSpPr>
            <a:cxnSpLocks noChangeShapeType="1"/>
          </p:cNvCxnSpPr>
          <p:nvPr/>
        </p:nvCxnSpPr>
        <p:spPr bwMode="auto">
          <a:xfrm>
            <a:off x="5982399" y="1716899"/>
            <a:ext cx="0" cy="3931806"/>
          </a:xfrm>
          <a:prstGeom prst="line">
            <a:avLst/>
          </a:prstGeom>
          <a:noFill/>
          <a:ln w="9525" algn="ctr">
            <a:solidFill>
              <a:schemeClr val="accent4">
                <a:lumMod val="40000"/>
                <a:lumOff val="60000"/>
              </a:schemeClr>
            </a:solidFill>
            <a:prstDash val="dash"/>
            <a:round/>
            <a:headEnd/>
            <a:tailEnd/>
          </a:ln>
        </p:spPr>
      </p:cxnSp>
      <p:cxnSp>
        <p:nvCxnSpPr>
          <p:cNvPr id="159" name="Straight Connector 114">
            <a:extLst>
              <a:ext uri="{FF2B5EF4-FFF2-40B4-BE49-F238E27FC236}">
                <a16:creationId xmlns:a16="http://schemas.microsoft.com/office/drawing/2014/main" id="{FC6F5058-4D02-4E9D-8665-7DDE1CD69AB3}"/>
              </a:ext>
            </a:extLst>
          </p:cNvPr>
          <p:cNvCxnSpPr>
            <a:cxnSpLocks noChangeShapeType="1"/>
          </p:cNvCxnSpPr>
          <p:nvPr/>
        </p:nvCxnSpPr>
        <p:spPr bwMode="auto">
          <a:xfrm>
            <a:off x="6587634" y="1716899"/>
            <a:ext cx="0" cy="3931806"/>
          </a:xfrm>
          <a:prstGeom prst="line">
            <a:avLst/>
          </a:prstGeom>
          <a:noFill/>
          <a:ln w="9525" algn="ctr">
            <a:solidFill>
              <a:schemeClr val="accent4">
                <a:lumMod val="40000"/>
                <a:lumOff val="60000"/>
              </a:schemeClr>
            </a:solidFill>
            <a:prstDash val="dash"/>
            <a:round/>
            <a:headEnd/>
            <a:tailEnd/>
          </a:ln>
        </p:spPr>
      </p:cxnSp>
      <p:cxnSp>
        <p:nvCxnSpPr>
          <p:cNvPr id="160" name="Straight Connector 114">
            <a:extLst>
              <a:ext uri="{FF2B5EF4-FFF2-40B4-BE49-F238E27FC236}">
                <a16:creationId xmlns:a16="http://schemas.microsoft.com/office/drawing/2014/main" id="{A3E65CFC-A249-445D-B5C7-23AFBE4A76B7}"/>
              </a:ext>
            </a:extLst>
          </p:cNvPr>
          <p:cNvCxnSpPr>
            <a:cxnSpLocks noChangeShapeType="1"/>
          </p:cNvCxnSpPr>
          <p:nvPr/>
        </p:nvCxnSpPr>
        <p:spPr bwMode="auto">
          <a:xfrm>
            <a:off x="7192869" y="1716899"/>
            <a:ext cx="0" cy="3931806"/>
          </a:xfrm>
          <a:prstGeom prst="line">
            <a:avLst/>
          </a:prstGeom>
          <a:noFill/>
          <a:ln w="9525" algn="ctr">
            <a:solidFill>
              <a:schemeClr val="accent4">
                <a:lumMod val="40000"/>
                <a:lumOff val="60000"/>
              </a:schemeClr>
            </a:solidFill>
            <a:prstDash val="dash"/>
            <a:round/>
            <a:headEnd/>
            <a:tailEnd/>
          </a:ln>
        </p:spPr>
      </p:cxnSp>
      <p:cxnSp>
        <p:nvCxnSpPr>
          <p:cNvPr id="161" name="Straight Connector 114">
            <a:extLst>
              <a:ext uri="{FF2B5EF4-FFF2-40B4-BE49-F238E27FC236}">
                <a16:creationId xmlns:a16="http://schemas.microsoft.com/office/drawing/2014/main" id="{929BFFFC-A686-4F90-8267-FB3839A63EA2}"/>
              </a:ext>
            </a:extLst>
          </p:cNvPr>
          <p:cNvCxnSpPr>
            <a:cxnSpLocks noChangeShapeType="1"/>
          </p:cNvCxnSpPr>
          <p:nvPr/>
        </p:nvCxnSpPr>
        <p:spPr bwMode="auto">
          <a:xfrm>
            <a:off x="8403339" y="1716899"/>
            <a:ext cx="0" cy="3931806"/>
          </a:xfrm>
          <a:prstGeom prst="line">
            <a:avLst/>
          </a:prstGeom>
          <a:noFill/>
          <a:ln w="9525" algn="ctr">
            <a:solidFill>
              <a:schemeClr val="accent4">
                <a:lumMod val="40000"/>
                <a:lumOff val="60000"/>
              </a:schemeClr>
            </a:solidFill>
            <a:prstDash val="dash"/>
            <a:round/>
            <a:headEnd/>
            <a:tailEnd/>
          </a:ln>
        </p:spPr>
      </p:cxnSp>
      <p:cxnSp>
        <p:nvCxnSpPr>
          <p:cNvPr id="162" name="Straight Connector 114">
            <a:extLst>
              <a:ext uri="{FF2B5EF4-FFF2-40B4-BE49-F238E27FC236}">
                <a16:creationId xmlns:a16="http://schemas.microsoft.com/office/drawing/2014/main" id="{B341EEAD-36CD-435D-A89E-313D08C8A0FC}"/>
              </a:ext>
            </a:extLst>
          </p:cNvPr>
          <p:cNvCxnSpPr>
            <a:cxnSpLocks noChangeShapeType="1"/>
          </p:cNvCxnSpPr>
          <p:nvPr/>
        </p:nvCxnSpPr>
        <p:spPr bwMode="auto">
          <a:xfrm>
            <a:off x="9008579" y="1716899"/>
            <a:ext cx="0" cy="3931806"/>
          </a:xfrm>
          <a:prstGeom prst="line">
            <a:avLst/>
          </a:prstGeom>
          <a:noFill/>
          <a:ln w="9525" algn="ctr">
            <a:solidFill>
              <a:schemeClr val="accent4">
                <a:lumMod val="40000"/>
                <a:lumOff val="60000"/>
              </a:schemeClr>
            </a:solidFill>
            <a:prstDash val="dash"/>
            <a:round/>
            <a:headEnd/>
            <a:tailEnd/>
          </a:ln>
        </p:spPr>
      </p:cxnSp>
      <p:cxnSp>
        <p:nvCxnSpPr>
          <p:cNvPr id="163" name="Straight Connector 114">
            <a:extLst>
              <a:ext uri="{FF2B5EF4-FFF2-40B4-BE49-F238E27FC236}">
                <a16:creationId xmlns:a16="http://schemas.microsoft.com/office/drawing/2014/main" id="{E51EDD33-0923-4B16-9C35-2FE463AD3B5F}"/>
              </a:ext>
            </a:extLst>
          </p:cNvPr>
          <p:cNvCxnSpPr>
            <a:cxnSpLocks noChangeShapeType="1"/>
          </p:cNvCxnSpPr>
          <p:nvPr/>
        </p:nvCxnSpPr>
        <p:spPr bwMode="auto">
          <a:xfrm>
            <a:off x="5377164" y="1716899"/>
            <a:ext cx="0" cy="3897939"/>
          </a:xfrm>
          <a:prstGeom prst="line">
            <a:avLst/>
          </a:prstGeom>
          <a:noFill/>
          <a:ln w="28575" algn="ctr">
            <a:solidFill>
              <a:schemeClr val="accent4">
                <a:lumMod val="40000"/>
                <a:lumOff val="60000"/>
              </a:schemeClr>
            </a:solidFill>
            <a:round/>
            <a:headEnd/>
            <a:tailEnd/>
          </a:ln>
        </p:spPr>
      </p:cxnSp>
      <p:cxnSp>
        <p:nvCxnSpPr>
          <p:cNvPr id="164" name="Straight Connector 114">
            <a:extLst>
              <a:ext uri="{FF2B5EF4-FFF2-40B4-BE49-F238E27FC236}">
                <a16:creationId xmlns:a16="http://schemas.microsoft.com/office/drawing/2014/main" id="{DEBC3D39-20A0-48DC-BB5E-5FD447ACA644}"/>
              </a:ext>
            </a:extLst>
          </p:cNvPr>
          <p:cNvCxnSpPr>
            <a:cxnSpLocks noChangeShapeType="1"/>
          </p:cNvCxnSpPr>
          <p:nvPr/>
        </p:nvCxnSpPr>
        <p:spPr bwMode="auto">
          <a:xfrm>
            <a:off x="7798104" y="1716899"/>
            <a:ext cx="0" cy="3897939"/>
          </a:xfrm>
          <a:prstGeom prst="line">
            <a:avLst/>
          </a:prstGeom>
          <a:noFill/>
          <a:ln w="28575" algn="ctr">
            <a:solidFill>
              <a:schemeClr val="accent4">
                <a:lumMod val="40000"/>
                <a:lumOff val="60000"/>
              </a:schemeClr>
            </a:solidFill>
            <a:round/>
            <a:headEnd/>
            <a:tailEnd/>
          </a:ln>
        </p:spPr>
      </p:cxnSp>
      <p:sp>
        <p:nvSpPr>
          <p:cNvPr id="165" name="Chevron 60">
            <a:extLst>
              <a:ext uri="{FF2B5EF4-FFF2-40B4-BE49-F238E27FC236}">
                <a16:creationId xmlns:a16="http://schemas.microsoft.com/office/drawing/2014/main" id="{CA62CF09-BDEB-4B62-9D94-BCB125569580}"/>
              </a:ext>
            </a:extLst>
          </p:cNvPr>
          <p:cNvSpPr/>
          <p:nvPr/>
        </p:nvSpPr>
        <p:spPr bwMode="auto">
          <a:xfrm>
            <a:off x="5271968" y="3267061"/>
            <a:ext cx="751835" cy="221659"/>
          </a:xfrm>
          <a:custGeom>
            <a:avLst/>
            <a:gdLst>
              <a:gd name="connsiteX0" fmla="*/ 0 w 1578187"/>
              <a:gd name="connsiteY0" fmla="*/ 0 h 222250"/>
              <a:gd name="connsiteX1" fmla="*/ 1467062 w 1578187"/>
              <a:gd name="connsiteY1" fmla="*/ 0 h 222250"/>
              <a:gd name="connsiteX2" fmla="*/ 1578187 w 1578187"/>
              <a:gd name="connsiteY2" fmla="*/ 111125 h 222250"/>
              <a:gd name="connsiteX3" fmla="*/ 1467062 w 1578187"/>
              <a:gd name="connsiteY3" fmla="*/ 222250 h 222250"/>
              <a:gd name="connsiteX4" fmla="*/ 0 w 1578187"/>
              <a:gd name="connsiteY4" fmla="*/ 222250 h 222250"/>
              <a:gd name="connsiteX5" fmla="*/ 111125 w 1578187"/>
              <a:gd name="connsiteY5" fmla="*/ 111125 h 222250"/>
              <a:gd name="connsiteX6" fmla="*/ 0 w 1578187"/>
              <a:gd name="connsiteY6" fmla="*/ 0 h 222250"/>
              <a:gd name="connsiteX0" fmla="*/ 0 w 1578187"/>
              <a:gd name="connsiteY0" fmla="*/ 0 h 222250"/>
              <a:gd name="connsiteX1" fmla="*/ 1467062 w 1578187"/>
              <a:gd name="connsiteY1" fmla="*/ 0 h 222250"/>
              <a:gd name="connsiteX2" fmla="*/ 1578187 w 1578187"/>
              <a:gd name="connsiteY2" fmla="*/ 111125 h 222250"/>
              <a:gd name="connsiteX3" fmla="*/ 1467062 w 1578187"/>
              <a:gd name="connsiteY3" fmla="*/ 222250 h 222250"/>
              <a:gd name="connsiteX4" fmla="*/ 0 w 1578187"/>
              <a:gd name="connsiteY4" fmla="*/ 222250 h 222250"/>
              <a:gd name="connsiteX5" fmla="*/ 26818 w 1578187"/>
              <a:gd name="connsiteY5" fmla="*/ 98155 h 222250"/>
              <a:gd name="connsiteX6" fmla="*/ 0 w 1578187"/>
              <a:gd name="connsiteY6" fmla="*/ 0 h 222250"/>
              <a:gd name="connsiteX0" fmla="*/ 0 w 1506850"/>
              <a:gd name="connsiteY0" fmla="*/ 0 h 222250"/>
              <a:gd name="connsiteX1" fmla="*/ 1467062 w 1506850"/>
              <a:gd name="connsiteY1" fmla="*/ 0 h 222250"/>
              <a:gd name="connsiteX2" fmla="*/ 1506850 w 1506850"/>
              <a:gd name="connsiteY2" fmla="*/ 111125 h 222250"/>
              <a:gd name="connsiteX3" fmla="*/ 1467062 w 1506850"/>
              <a:gd name="connsiteY3" fmla="*/ 222250 h 222250"/>
              <a:gd name="connsiteX4" fmla="*/ 0 w 1506850"/>
              <a:gd name="connsiteY4" fmla="*/ 222250 h 222250"/>
              <a:gd name="connsiteX5" fmla="*/ 26818 w 1506850"/>
              <a:gd name="connsiteY5" fmla="*/ 98155 h 222250"/>
              <a:gd name="connsiteX6" fmla="*/ 0 w 1506850"/>
              <a:gd name="connsiteY6" fmla="*/ 0 h 222250"/>
              <a:gd name="connsiteX0" fmla="*/ 0 w 1689500"/>
              <a:gd name="connsiteY0" fmla="*/ 0 h 222250"/>
              <a:gd name="connsiteX1" fmla="*/ 1467062 w 1689500"/>
              <a:gd name="connsiteY1" fmla="*/ 0 h 222250"/>
              <a:gd name="connsiteX2" fmla="*/ 1689500 w 1689500"/>
              <a:gd name="connsiteY2" fmla="*/ 111126 h 222250"/>
              <a:gd name="connsiteX3" fmla="*/ 1467062 w 1689500"/>
              <a:gd name="connsiteY3" fmla="*/ 222250 h 222250"/>
              <a:gd name="connsiteX4" fmla="*/ 0 w 1689500"/>
              <a:gd name="connsiteY4" fmla="*/ 222250 h 222250"/>
              <a:gd name="connsiteX5" fmla="*/ 26818 w 1689500"/>
              <a:gd name="connsiteY5" fmla="*/ 98155 h 222250"/>
              <a:gd name="connsiteX6" fmla="*/ 0 w 1689500"/>
              <a:gd name="connsiteY6" fmla="*/ 0 h 2222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689500" h="222250">
                <a:moveTo>
                  <a:pt x="0" y="0"/>
                </a:moveTo>
                <a:lnTo>
                  <a:pt x="1467062" y="0"/>
                </a:lnTo>
                <a:lnTo>
                  <a:pt x="1689500" y="111126"/>
                </a:lnTo>
                <a:lnTo>
                  <a:pt x="1467062" y="222250"/>
                </a:lnTo>
                <a:lnTo>
                  <a:pt x="0" y="222250"/>
                </a:lnTo>
                <a:lnTo>
                  <a:pt x="26818" y="98155"/>
                </a:lnTo>
                <a:lnTo>
                  <a:pt x="0" y="0"/>
                </a:lnTo>
                <a:close/>
              </a:path>
            </a:pathLst>
          </a:custGeom>
          <a:ln>
            <a:headEnd type="none" w="med" len="med"/>
            <a:tailEnd type="none" w="med" len="med"/>
          </a:ln>
          <a:effectLst/>
        </p:spPr>
        <p:style>
          <a:lnRef idx="1">
            <a:schemeClr val="dk1"/>
          </a:lnRef>
          <a:fillRef idx="2">
            <a:schemeClr val="dk1"/>
          </a:fillRef>
          <a:effectRef idx="1">
            <a:schemeClr val="dk1"/>
          </a:effectRef>
          <a:fontRef idx="minor">
            <a:schemeClr val="dk1"/>
          </a:fontRef>
        </p:style>
        <p:txBody>
          <a:bodyPr lIns="0" rIns="0"/>
          <a:lstStyle/>
          <a:p>
            <a:pPr algn="ctr">
              <a:defRPr/>
            </a:pPr>
            <a:r>
              <a:rPr lang="fr-FR" sz="800" dirty="0">
                <a:latin typeface="Montserrat" panose="00000500000000000000" pitchFamily="50" charset="0"/>
                <a:ea typeface="ＭＳ Ｐゴシック" charset="-128"/>
                <a:cs typeface="Arial" pitchFamily="34" charset="0"/>
              </a:rPr>
              <a:t>RAN4 C.def.</a:t>
            </a:r>
          </a:p>
        </p:txBody>
      </p:sp>
      <p:sp>
        <p:nvSpPr>
          <p:cNvPr id="166" name="Chevron 60">
            <a:extLst>
              <a:ext uri="{FF2B5EF4-FFF2-40B4-BE49-F238E27FC236}">
                <a16:creationId xmlns:a16="http://schemas.microsoft.com/office/drawing/2014/main" id="{124AC565-B56E-4195-994F-8A377B24B307}"/>
              </a:ext>
            </a:extLst>
          </p:cNvPr>
          <p:cNvSpPr/>
          <p:nvPr/>
        </p:nvSpPr>
        <p:spPr bwMode="auto">
          <a:xfrm>
            <a:off x="8319963" y="4019479"/>
            <a:ext cx="708871" cy="209970"/>
          </a:xfrm>
          <a:prstGeom prst="chevron">
            <a:avLst/>
          </a:prstGeom>
          <a:gradFill>
            <a:gsLst>
              <a:gs pos="12000">
                <a:schemeClr val="accent3">
                  <a:lumMod val="40000"/>
                  <a:lumOff val="60000"/>
                </a:schemeClr>
              </a:gs>
              <a:gs pos="60000">
                <a:srgbClr val="92D050"/>
              </a:gs>
              <a:gs pos="83000">
                <a:srgbClr val="92D050"/>
              </a:gs>
              <a:gs pos="100000">
                <a:srgbClr val="92D050"/>
              </a:gs>
            </a:gsLst>
            <a:lin ang="3600000" scaled="0"/>
          </a:gradFill>
          <a:ln w="9525" cap="flat" cmpd="sng" algn="ctr">
            <a:noFill/>
            <a:prstDash val="solid"/>
            <a:round/>
            <a:headEnd type="none" w="med" len="med"/>
            <a:tailEnd type="none" w="med" len="med"/>
          </a:ln>
          <a:effectLst/>
        </p:spPr>
        <p:txBody>
          <a:bodyPr lIns="0" rIns="0"/>
          <a:lstStyle/>
          <a:p>
            <a:pPr algn="ctr">
              <a:defRPr/>
            </a:pPr>
            <a:r>
              <a:rPr lang="fr-FR" sz="700" dirty="0">
                <a:latin typeface="Montserrat" panose="00000500000000000000" pitchFamily="50" charset="0"/>
                <a:ea typeface="ＭＳ Ｐゴシック" charset="-128"/>
                <a:cs typeface="Arial" pitchFamily="34" charset="0"/>
              </a:rPr>
              <a:t>RAN4 Perf</a:t>
            </a:r>
          </a:p>
        </p:txBody>
      </p:sp>
      <p:sp>
        <p:nvSpPr>
          <p:cNvPr id="167" name="Chevron 60">
            <a:extLst>
              <a:ext uri="{FF2B5EF4-FFF2-40B4-BE49-F238E27FC236}">
                <a16:creationId xmlns:a16="http://schemas.microsoft.com/office/drawing/2014/main" id="{59544BC0-FE66-4DA7-961E-1E5481298B01}"/>
              </a:ext>
            </a:extLst>
          </p:cNvPr>
          <p:cNvSpPr/>
          <p:nvPr/>
        </p:nvSpPr>
        <p:spPr bwMode="auto">
          <a:xfrm>
            <a:off x="4184848" y="3266940"/>
            <a:ext cx="1209035" cy="221659"/>
          </a:xfrm>
          <a:custGeom>
            <a:avLst/>
            <a:gdLst>
              <a:gd name="connsiteX0" fmla="*/ 0 w 1578187"/>
              <a:gd name="connsiteY0" fmla="*/ 0 h 222250"/>
              <a:gd name="connsiteX1" fmla="*/ 1467062 w 1578187"/>
              <a:gd name="connsiteY1" fmla="*/ 0 h 222250"/>
              <a:gd name="connsiteX2" fmla="*/ 1578187 w 1578187"/>
              <a:gd name="connsiteY2" fmla="*/ 111125 h 222250"/>
              <a:gd name="connsiteX3" fmla="*/ 1467062 w 1578187"/>
              <a:gd name="connsiteY3" fmla="*/ 222250 h 222250"/>
              <a:gd name="connsiteX4" fmla="*/ 0 w 1578187"/>
              <a:gd name="connsiteY4" fmla="*/ 222250 h 222250"/>
              <a:gd name="connsiteX5" fmla="*/ 111125 w 1578187"/>
              <a:gd name="connsiteY5" fmla="*/ 111125 h 222250"/>
              <a:gd name="connsiteX6" fmla="*/ 0 w 1578187"/>
              <a:gd name="connsiteY6" fmla="*/ 0 h 222250"/>
              <a:gd name="connsiteX0" fmla="*/ 0 w 1578187"/>
              <a:gd name="connsiteY0" fmla="*/ 0 h 222250"/>
              <a:gd name="connsiteX1" fmla="*/ 1467062 w 1578187"/>
              <a:gd name="connsiteY1" fmla="*/ 0 h 222250"/>
              <a:gd name="connsiteX2" fmla="*/ 1578187 w 1578187"/>
              <a:gd name="connsiteY2" fmla="*/ 111125 h 222250"/>
              <a:gd name="connsiteX3" fmla="*/ 1467062 w 1578187"/>
              <a:gd name="connsiteY3" fmla="*/ 222250 h 222250"/>
              <a:gd name="connsiteX4" fmla="*/ 0 w 1578187"/>
              <a:gd name="connsiteY4" fmla="*/ 222250 h 222250"/>
              <a:gd name="connsiteX5" fmla="*/ 26818 w 1578187"/>
              <a:gd name="connsiteY5" fmla="*/ 98155 h 222250"/>
              <a:gd name="connsiteX6" fmla="*/ 0 w 1578187"/>
              <a:gd name="connsiteY6" fmla="*/ 0 h 222250"/>
              <a:gd name="connsiteX0" fmla="*/ 0 w 1506850"/>
              <a:gd name="connsiteY0" fmla="*/ 0 h 222250"/>
              <a:gd name="connsiteX1" fmla="*/ 1467062 w 1506850"/>
              <a:gd name="connsiteY1" fmla="*/ 0 h 222250"/>
              <a:gd name="connsiteX2" fmla="*/ 1506850 w 1506850"/>
              <a:gd name="connsiteY2" fmla="*/ 111125 h 222250"/>
              <a:gd name="connsiteX3" fmla="*/ 1467062 w 1506850"/>
              <a:gd name="connsiteY3" fmla="*/ 222250 h 222250"/>
              <a:gd name="connsiteX4" fmla="*/ 0 w 1506850"/>
              <a:gd name="connsiteY4" fmla="*/ 222250 h 222250"/>
              <a:gd name="connsiteX5" fmla="*/ 26818 w 1506850"/>
              <a:gd name="connsiteY5" fmla="*/ 98155 h 222250"/>
              <a:gd name="connsiteX6" fmla="*/ 0 w 1506850"/>
              <a:gd name="connsiteY6" fmla="*/ 0 h 222250"/>
              <a:gd name="connsiteX0" fmla="*/ 0 w 1601837"/>
              <a:gd name="connsiteY0" fmla="*/ 0 h 222250"/>
              <a:gd name="connsiteX1" fmla="*/ 1467062 w 1601837"/>
              <a:gd name="connsiteY1" fmla="*/ 0 h 222250"/>
              <a:gd name="connsiteX2" fmla="*/ 1601837 w 1601837"/>
              <a:gd name="connsiteY2" fmla="*/ 111126 h 222250"/>
              <a:gd name="connsiteX3" fmla="*/ 1467062 w 1601837"/>
              <a:gd name="connsiteY3" fmla="*/ 222250 h 222250"/>
              <a:gd name="connsiteX4" fmla="*/ 0 w 1601837"/>
              <a:gd name="connsiteY4" fmla="*/ 222250 h 222250"/>
              <a:gd name="connsiteX5" fmla="*/ 26818 w 1601837"/>
              <a:gd name="connsiteY5" fmla="*/ 98155 h 222250"/>
              <a:gd name="connsiteX6" fmla="*/ 0 w 1601837"/>
              <a:gd name="connsiteY6" fmla="*/ 0 h 2222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601837" h="222250">
                <a:moveTo>
                  <a:pt x="0" y="0"/>
                </a:moveTo>
                <a:lnTo>
                  <a:pt x="1467062" y="0"/>
                </a:lnTo>
                <a:lnTo>
                  <a:pt x="1601837" y="111126"/>
                </a:lnTo>
                <a:lnTo>
                  <a:pt x="1467062" y="222250"/>
                </a:lnTo>
                <a:lnTo>
                  <a:pt x="0" y="222250"/>
                </a:lnTo>
                <a:lnTo>
                  <a:pt x="26818" y="98155"/>
                </a:lnTo>
                <a:lnTo>
                  <a:pt x="0" y="0"/>
                </a:lnTo>
                <a:close/>
              </a:path>
            </a:pathLst>
          </a:custGeom>
          <a:ln>
            <a:headEnd type="none" w="med" len="med"/>
            <a:tailEnd type="none" w="med" len="med"/>
          </a:ln>
          <a:effectLst/>
        </p:spPr>
        <p:style>
          <a:lnRef idx="1">
            <a:schemeClr val="dk1"/>
          </a:lnRef>
          <a:fillRef idx="2">
            <a:schemeClr val="dk1"/>
          </a:fillRef>
          <a:effectRef idx="1">
            <a:schemeClr val="dk1"/>
          </a:effectRef>
          <a:fontRef idx="minor">
            <a:schemeClr val="dk1"/>
          </a:fontRef>
        </p:style>
        <p:txBody>
          <a:bodyPr lIns="0" rIns="0"/>
          <a:lstStyle/>
          <a:p>
            <a:pPr algn="ctr">
              <a:defRPr/>
            </a:pPr>
            <a:r>
              <a:rPr lang="fr-FR" sz="800" dirty="0">
                <a:latin typeface="Montserrat" panose="00000500000000000000" pitchFamily="50" charset="0"/>
                <a:ea typeface="ＭＳ Ｐゴシック" charset="-128"/>
                <a:cs typeface="Arial" pitchFamily="34" charset="0"/>
              </a:rPr>
              <a:t>RP Content </a:t>
            </a:r>
            <a:r>
              <a:rPr lang="fr-FR" sz="800" dirty="0" err="1">
                <a:latin typeface="Montserrat" panose="00000500000000000000" pitchFamily="50" charset="0"/>
                <a:ea typeface="ＭＳ Ｐゴシック" charset="-128"/>
                <a:cs typeface="Arial" pitchFamily="34" charset="0"/>
              </a:rPr>
              <a:t>def</a:t>
            </a:r>
            <a:r>
              <a:rPr lang="fr-FR" sz="800" dirty="0">
                <a:latin typeface="Montserrat" panose="00000500000000000000" pitchFamily="50" charset="0"/>
                <a:ea typeface="ＭＳ Ｐゴシック" charset="-128"/>
                <a:cs typeface="Arial" pitchFamily="34" charset="0"/>
              </a:rPr>
              <a:t>.</a:t>
            </a:r>
          </a:p>
        </p:txBody>
      </p:sp>
      <p:cxnSp>
        <p:nvCxnSpPr>
          <p:cNvPr id="168" name="Straight Connector 167">
            <a:extLst>
              <a:ext uri="{FF2B5EF4-FFF2-40B4-BE49-F238E27FC236}">
                <a16:creationId xmlns:a16="http://schemas.microsoft.com/office/drawing/2014/main" id="{F18AA490-7060-465B-B6BA-7873E2377A78}"/>
              </a:ext>
            </a:extLst>
          </p:cNvPr>
          <p:cNvCxnSpPr>
            <a:cxnSpLocks/>
          </p:cNvCxnSpPr>
          <p:nvPr/>
        </p:nvCxnSpPr>
        <p:spPr bwMode="auto">
          <a:xfrm>
            <a:off x="2968078" y="1201396"/>
            <a:ext cx="2334358" cy="0"/>
          </a:xfrm>
          <a:prstGeom prst="line">
            <a:avLst/>
          </a:prstGeom>
          <a:ln>
            <a:solidFill>
              <a:schemeClr val="accent4">
                <a:lumMod val="40000"/>
                <a:lumOff val="60000"/>
              </a:schemeClr>
            </a:solidFill>
            <a:headEnd type="none" w="med" len="med"/>
            <a:tailEnd type="none" w="med" len="med"/>
          </a:ln>
        </p:spPr>
        <p:style>
          <a:lnRef idx="1">
            <a:schemeClr val="accent3"/>
          </a:lnRef>
          <a:fillRef idx="0">
            <a:schemeClr val="accent3"/>
          </a:fillRef>
          <a:effectRef idx="0">
            <a:schemeClr val="accent3"/>
          </a:effectRef>
          <a:fontRef idx="minor">
            <a:schemeClr val="tx1"/>
          </a:fontRef>
        </p:style>
      </p:cxnSp>
      <p:sp>
        <p:nvSpPr>
          <p:cNvPr id="169" name="TextBox 168">
            <a:extLst>
              <a:ext uri="{FF2B5EF4-FFF2-40B4-BE49-F238E27FC236}">
                <a16:creationId xmlns:a16="http://schemas.microsoft.com/office/drawing/2014/main" id="{0DDD598B-A414-4B86-938D-C09097428F7F}"/>
              </a:ext>
            </a:extLst>
          </p:cNvPr>
          <p:cNvSpPr txBox="1"/>
          <p:nvPr/>
        </p:nvSpPr>
        <p:spPr>
          <a:xfrm>
            <a:off x="3865650" y="1079159"/>
            <a:ext cx="486030" cy="246221"/>
          </a:xfrm>
          <a:prstGeom prst="rect">
            <a:avLst/>
          </a:prstGeom>
          <a:solidFill>
            <a:schemeClr val="accent4">
              <a:lumMod val="60000"/>
              <a:lumOff val="40000"/>
            </a:schemeClr>
          </a:solidFill>
          <a:ln>
            <a:noFill/>
          </a:ln>
        </p:spPr>
        <p:style>
          <a:lnRef idx="0">
            <a:scrgbClr r="0" g="0" b="0"/>
          </a:lnRef>
          <a:fillRef idx="0">
            <a:scrgbClr r="0" g="0" b="0"/>
          </a:fillRef>
          <a:effectRef idx="0">
            <a:scrgbClr r="0" g="0" b="0"/>
          </a:effectRef>
          <a:fontRef idx="minor">
            <a:schemeClr val="lt1"/>
          </a:fontRef>
        </p:style>
        <p:txBody>
          <a:bodyPr wrap="none">
            <a:spAutoFit/>
          </a:bodyPr>
          <a:lstStyle/>
          <a:p>
            <a:pPr>
              <a:defRPr/>
            </a:pPr>
            <a:r>
              <a:rPr lang="en-GB" dirty="0">
                <a:latin typeface="Montserrat" panose="00000500000000000000" pitchFamily="50" charset="0"/>
              </a:rPr>
              <a:t>2025</a:t>
            </a:r>
          </a:p>
        </p:txBody>
      </p:sp>
      <p:cxnSp>
        <p:nvCxnSpPr>
          <p:cNvPr id="170" name="Straight Connector 169">
            <a:extLst>
              <a:ext uri="{FF2B5EF4-FFF2-40B4-BE49-F238E27FC236}">
                <a16:creationId xmlns:a16="http://schemas.microsoft.com/office/drawing/2014/main" id="{DA91202E-BB5D-4774-8204-A2FA60D9631B}"/>
              </a:ext>
            </a:extLst>
          </p:cNvPr>
          <p:cNvCxnSpPr>
            <a:cxnSpLocks/>
          </p:cNvCxnSpPr>
          <p:nvPr/>
        </p:nvCxnSpPr>
        <p:spPr bwMode="auto">
          <a:xfrm>
            <a:off x="5369221" y="1204788"/>
            <a:ext cx="2334358" cy="0"/>
          </a:xfrm>
          <a:prstGeom prst="line">
            <a:avLst/>
          </a:prstGeom>
          <a:ln>
            <a:solidFill>
              <a:schemeClr val="accent4">
                <a:lumMod val="40000"/>
                <a:lumOff val="60000"/>
              </a:schemeClr>
            </a:solidFill>
            <a:headEnd type="none" w="med" len="med"/>
            <a:tailEnd type="none" w="med" len="med"/>
          </a:ln>
        </p:spPr>
        <p:style>
          <a:lnRef idx="1">
            <a:schemeClr val="accent3"/>
          </a:lnRef>
          <a:fillRef idx="0">
            <a:schemeClr val="accent3"/>
          </a:fillRef>
          <a:effectRef idx="0">
            <a:schemeClr val="accent3"/>
          </a:effectRef>
          <a:fontRef idx="minor">
            <a:schemeClr val="tx1"/>
          </a:fontRef>
        </p:style>
      </p:cxnSp>
      <p:sp>
        <p:nvSpPr>
          <p:cNvPr id="171" name="TextBox 170">
            <a:extLst>
              <a:ext uri="{FF2B5EF4-FFF2-40B4-BE49-F238E27FC236}">
                <a16:creationId xmlns:a16="http://schemas.microsoft.com/office/drawing/2014/main" id="{7EE7B4B3-842A-49D3-8240-F2FA8E0F5B18}"/>
              </a:ext>
            </a:extLst>
          </p:cNvPr>
          <p:cNvSpPr txBox="1"/>
          <p:nvPr/>
        </p:nvSpPr>
        <p:spPr>
          <a:xfrm>
            <a:off x="6266793" y="1082551"/>
            <a:ext cx="492443" cy="246221"/>
          </a:xfrm>
          <a:prstGeom prst="rect">
            <a:avLst/>
          </a:prstGeom>
          <a:solidFill>
            <a:schemeClr val="accent4">
              <a:lumMod val="60000"/>
              <a:lumOff val="40000"/>
            </a:schemeClr>
          </a:solidFill>
          <a:ln>
            <a:noFill/>
          </a:ln>
        </p:spPr>
        <p:style>
          <a:lnRef idx="0">
            <a:scrgbClr r="0" g="0" b="0"/>
          </a:lnRef>
          <a:fillRef idx="0">
            <a:scrgbClr r="0" g="0" b="0"/>
          </a:fillRef>
          <a:effectRef idx="0">
            <a:scrgbClr r="0" g="0" b="0"/>
          </a:effectRef>
          <a:fontRef idx="minor">
            <a:schemeClr val="lt1"/>
          </a:fontRef>
        </p:style>
        <p:txBody>
          <a:bodyPr wrap="none">
            <a:spAutoFit/>
          </a:bodyPr>
          <a:lstStyle/>
          <a:p>
            <a:pPr>
              <a:defRPr/>
            </a:pPr>
            <a:r>
              <a:rPr lang="en-GB" dirty="0">
                <a:latin typeface="Montserrat" panose="00000500000000000000" pitchFamily="50" charset="0"/>
              </a:rPr>
              <a:t>2026</a:t>
            </a:r>
          </a:p>
        </p:txBody>
      </p:sp>
      <p:cxnSp>
        <p:nvCxnSpPr>
          <p:cNvPr id="172" name="Straight Connector 171">
            <a:extLst>
              <a:ext uri="{FF2B5EF4-FFF2-40B4-BE49-F238E27FC236}">
                <a16:creationId xmlns:a16="http://schemas.microsoft.com/office/drawing/2014/main" id="{415076EB-D79E-425A-8FBC-416D6746EF8B}"/>
              </a:ext>
            </a:extLst>
          </p:cNvPr>
          <p:cNvCxnSpPr>
            <a:cxnSpLocks/>
          </p:cNvCxnSpPr>
          <p:nvPr/>
        </p:nvCxnSpPr>
        <p:spPr bwMode="auto">
          <a:xfrm>
            <a:off x="7763590" y="1194632"/>
            <a:ext cx="1491093" cy="0"/>
          </a:xfrm>
          <a:prstGeom prst="line">
            <a:avLst/>
          </a:prstGeom>
          <a:ln>
            <a:solidFill>
              <a:schemeClr val="accent4">
                <a:lumMod val="40000"/>
                <a:lumOff val="60000"/>
              </a:schemeClr>
            </a:solidFill>
            <a:headEnd type="none" w="med" len="med"/>
            <a:tailEnd type="none" w="med" len="med"/>
          </a:ln>
        </p:spPr>
        <p:style>
          <a:lnRef idx="1">
            <a:schemeClr val="accent3"/>
          </a:lnRef>
          <a:fillRef idx="0">
            <a:schemeClr val="accent3"/>
          </a:fillRef>
          <a:effectRef idx="0">
            <a:schemeClr val="accent3"/>
          </a:effectRef>
          <a:fontRef idx="minor">
            <a:schemeClr val="tx1"/>
          </a:fontRef>
        </p:style>
      </p:cxnSp>
      <p:sp>
        <p:nvSpPr>
          <p:cNvPr id="173" name="TextBox 172">
            <a:extLst>
              <a:ext uri="{FF2B5EF4-FFF2-40B4-BE49-F238E27FC236}">
                <a16:creationId xmlns:a16="http://schemas.microsoft.com/office/drawing/2014/main" id="{02B4EB02-F4C4-45C5-AA22-22643708544E}"/>
              </a:ext>
            </a:extLst>
          </p:cNvPr>
          <p:cNvSpPr txBox="1"/>
          <p:nvPr/>
        </p:nvSpPr>
        <p:spPr>
          <a:xfrm>
            <a:off x="8329269" y="1085942"/>
            <a:ext cx="489236" cy="246221"/>
          </a:xfrm>
          <a:prstGeom prst="rect">
            <a:avLst/>
          </a:prstGeom>
          <a:solidFill>
            <a:schemeClr val="accent4">
              <a:lumMod val="60000"/>
              <a:lumOff val="40000"/>
            </a:schemeClr>
          </a:solidFill>
          <a:ln>
            <a:noFill/>
          </a:ln>
        </p:spPr>
        <p:style>
          <a:lnRef idx="0">
            <a:scrgbClr r="0" g="0" b="0"/>
          </a:lnRef>
          <a:fillRef idx="0">
            <a:scrgbClr r="0" g="0" b="0"/>
          </a:fillRef>
          <a:effectRef idx="0">
            <a:scrgbClr r="0" g="0" b="0"/>
          </a:effectRef>
          <a:fontRef idx="minor">
            <a:schemeClr val="lt1"/>
          </a:fontRef>
        </p:style>
        <p:txBody>
          <a:bodyPr wrap="none">
            <a:spAutoFit/>
          </a:bodyPr>
          <a:lstStyle/>
          <a:p>
            <a:pPr>
              <a:defRPr/>
            </a:pPr>
            <a:r>
              <a:rPr lang="en-GB" dirty="0">
                <a:latin typeface="Montserrat" panose="00000500000000000000" pitchFamily="50" charset="0"/>
              </a:rPr>
              <a:t>2027</a:t>
            </a:r>
          </a:p>
        </p:txBody>
      </p:sp>
      <p:sp>
        <p:nvSpPr>
          <p:cNvPr id="174" name="Chevron 58">
            <a:extLst>
              <a:ext uri="{FF2B5EF4-FFF2-40B4-BE49-F238E27FC236}">
                <a16:creationId xmlns:a16="http://schemas.microsoft.com/office/drawing/2014/main" id="{6E4C977D-0A2B-4426-84E9-F0C01270C64D}"/>
              </a:ext>
            </a:extLst>
          </p:cNvPr>
          <p:cNvSpPr/>
          <p:nvPr/>
        </p:nvSpPr>
        <p:spPr bwMode="auto">
          <a:xfrm>
            <a:off x="8285704" y="5447568"/>
            <a:ext cx="853440" cy="243841"/>
          </a:xfrm>
          <a:prstGeom prst="chevron">
            <a:avLst/>
          </a:prstGeom>
          <a:gradFill>
            <a:gsLst>
              <a:gs pos="1770">
                <a:schemeClr val="bg1"/>
              </a:gs>
              <a:gs pos="22000">
                <a:schemeClr val="accent5">
                  <a:lumMod val="60000"/>
                  <a:lumOff val="40000"/>
                </a:schemeClr>
              </a:gs>
              <a:gs pos="100000">
                <a:schemeClr val="accent5">
                  <a:lumMod val="75000"/>
                </a:schemeClr>
              </a:gs>
            </a:gsLst>
            <a:lin ang="1800000" scaled="0"/>
          </a:gradFill>
          <a:ln w="9525" cap="flat" cmpd="sng" algn="ctr">
            <a:noFill/>
            <a:prstDash val="solid"/>
            <a:round/>
            <a:headEnd type="none" w="med" len="med"/>
            <a:tailEnd type="none" w="med" len="med"/>
          </a:ln>
          <a:effectLst/>
        </p:spPr>
        <p:txBody>
          <a:bodyPr lIns="0" rIns="0"/>
          <a:lstStyle/>
          <a:p>
            <a:pPr algn="ctr">
              <a:defRPr/>
            </a:pPr>
            <a:r>
              <a:rPr lang="fr-FR" sz="700" dirty="0">
                <a:latin typeface="Montserrat" panose="00000500000000000000" pitchFamily="50" charset="0"/>
                <a:ea typeface="ＭＳ Ｐゴシック" charset="-128"/>
                <a:cs typeface="Arial" pitchFamily="34" charset="0"/>
              </a:rPr>
              <a:t>5GA ASN.1 &amp; Open APIs </a:t>
            </a:r>
          </a:p>
        </p:txBody>
      </p:sp>
      <p:sp>
        <p:nvSpPr>
          <p:cNvPr id="175" name="Thought Bubble: Cloud 174">
            <a:extLst>
              <a:ext uri="{FF2B5EF4-FFF2-40B4-BE49-F238E27FC236}">
                <a16:creationId xmlns:a16="http://schemas.microsoft.com/office/drawing/2014/main" id="{5C363A3E-AEC6-4C04-B852-FB3455483EA0}"/>
              </a:ext>
            </a:extLst>
          </p:cNvPr>
          <p:cNvSpPr/>
          <p:nvPr/>
        </p:nvSpPr>
        <p:spPr bwMode="auto">
          <a:xfrm>
            <a:off x="5119026" y="5476317"/>
            <a:ext cx="903248" cy="250613"/>
          </a:xfrm>
          <a:prstGeom prst="cloudCallout">
            <a:avLst>
              <a:gd name="adj1" fmla="val -1577"/>
              <a:gd name="adj2" fmla="val 30526"/>
            </a:avLst>
          </a:prstGeom>
          <a:solidFill>
            <a:srgbClr val="C9C9C9"/>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algn="ctr">
              <a:defRPr/>
            </a:pPr>
            <a:endParaRPr lang="fr-FR" sz="800" dirty="0">
              <a:latin typeface="Montserrat" panose="00000500000000000000" pitchFamily="50" charset="0"/>
              <a:ea typeface="ＭＳ Ｐゴシック" charset="-128"/>
              <a:cs typeface="Arial" pitchFamily="34" charset="0"/>
            </a:endParaRPr>
          </a:p>
        </p:txBody>
      </p:sp>
      <p:sp>
        <p:nvSpPr>
          <p:cNvPr id="176" name="TextBox 175">
            <a:extLst>
              <a:ext uri="{FF2B5EF4-FFF2-40B4-BE49-F238E27FC236}">
                <a16:creationId xmlns:a16="http://schemas.microsoft.com/office/drawing/2014/main" id="{DAFCF69A-9202-40DF-9FA0-E6F5E2997579}"/>
              </a:ext>
            </a:extLst>
          </p:cNvPr>
          <p:cNvSpPr txBox="1"/>
          <p:nvPr/>
        </p:nvSpPr>
        <p:spPr>
          <a:xfrm>
            <a:off x="5010653" y="5468354"/>
            <a:ext cx="1060025" cy="215444"/>
          </a:xfrm>
          <a:prstGeom prst="rect">
            <a:avLst/>
          </a:prstGeom>
          <a:noFill/>
        </p:spPr>
        <p:txBody>
          <a:bodyPr wrap="square">
            <a:spAutoFit/>
          </a:bodyPr>
          <a:lstStyle/>
          <a:p>
            <a:pPr algn="ctr">
              <a:defRPr/>
            </a:pPr>
            <a:r>
              <a:rPr lang="fr-FR" sz="800" dirty="0">
                <a:solidFill>
                  <a:schemeClr val="dk1"/>
                </a:solidFill>
                <a:latin typeface="Montserrat" panose="00000500000000000000" pitchFamily="50" charset="0"/>
                <a:ea typeface="ＭＳ Ｐゴシック" charset="-128"/>
                <a:cs typeface="Arial" pitchFamily="34" charset="0"/>
              </a:rPr>
              <a:t>St.3 SID </a:t>
            </a:r>
            <a:r>
              <a:rPr lang="fr-FR" sz="800" dirty="0" err="1">
                <a:solidFill>
                  <a:schemeClr val="dk1"/>
                </a:solidFill>
                <a:latin typeface="Montserrat" panose="00000500000000000000" pitchFamily="50" charset="0"/>
                <a:ea typeface="ＭＳ Ｐゴシック" charset="-128"/>
                <a:cs typeface="Arial" pitchFamily="34" charset="0"/>
              </a:rPr>
              <a:t>def</a:t>
            </a:r>
            <a:r>
              <a:rPr lang="fr-FR" sz="800" dirty="0">
                <a:solidFill>
                  <a:schemeClr val="dk1"/>
                </a:solidFill>
                <a:latin typeface="Montserrat" panose="00000500000000000000" pitchFamily="50" charset="0"/>
                <a:ea typeface="ＭＳ Ｐゴシック" charset="-128"/>
                <a:cs typeface="Arial" pitchFamily="34" charset="0"/>
              </a:rPr>
              <a:t>. TBD</a:t>
            </a:r>
          </a:p>
        </p:txBody>
      </p:sp>
      <p:sp>
        <p:nvSpPr>
          <p:cNvPr id="177" name="Title 1">
            <a:extLst>
              <a:ext uri="{FF2B5EF4-FFF2-40B4-BE49-F238E27FC236}">
                <a16:creationId xmlns:a16="http://schemas.microsoft.com/office/drawing/2014/main" id="{7604AC09-9359-44A8-A30A-A8F70AD132EC}"/>
              </a:ext>
            </a:extLst>
          </p:cNvPr>
          <p:cNvSpPr txBox="1">
            <a:spLocks/>
          </p:cNvSpPr>
          <p:nvPr/>
        </p:nvSpPr>
        <p:spPr bwMode="auto">
          <a:xfrm>
            <a:off x="1151810" y="218941"/>
            <a:ext cx="7142018" cy="388686"/>
          </a:xfrm>
          <a:prstGeom prst="rect">
            <a:avLst/>
          </a:prstGeom>
          <a:noFill/>
          <a:ln>
            <a:noFill/>
          </a:ln>
        </p:spPr>
        <p:txBody>
          <a:bodyPr lIns="91430" tIns="45715" rIns="91430" bIns="45715" anchor="ctr">
            <a:scene3d>
              <a:camera prst="orthographicFront"/>
              <a:lightRig rig="soft" dir="t">
                <a:rot lat="0" lon="0" rev="15600000"/>
              </a:lightRig>
            </a:scene3d>
            <a:sp3d extrusionH="57150" prstMaterial="softEdge">
              <a:bevelT w="25400" h="38100"/>
            </a:sp3d>
          </a:bodyPr>
          <a:lstStyle/>
          <a:p>
            <a:pPr algn="ctr">
              <a:defRPr/>
            </a:pPr>
            <a:r>
              <a:rPr lang="en-GB" sz="2400" b="1" kern="0" dirty="0">
                <a:solidFill>
                  <a:srgbClr val="FF3300"/>
                </a:solidFill>
                <a:latin typeface="+mj-lt"/>
                <a:ea typeface="ＭＳ Ｐゴシック" charset="0"/>
                <a:cs typeface="ＭＳ Ｐゴシック" charset="0"/>
              </a:rPr>
              <a:t>Release 20 5GA timeline with SA5 (Option2) (new)</a:t>
            </a:r>
            <a:endParaRPr lang="en-US" sz="2000" b="1" kern="0" dirty="0">
              <a:solidFill>
                <a:srgbClr val="FF3300"/>
              </a:solidFill>
              <a:latin typeface="+mj-lt"/>
              <a:ea typeface="ＭＳ Ｐゴシック" charset="0"/>
              <a:cs typeface="ＭＳ Ｐゴシック" charset="0"/>
            </a:endParaRPr>
          </a:p>
        </p:txBody>
      </p:sp>
      <p:sp>
        <p:nvSpPr>
          <p:cNvPr id="178" name="TextBox 1">
            <a:extLst>
              <a:ext uri="{FF2B5EF4-FFF2-40B4-BE49-F238E27FC236}">
                <a16:creationId xmlns:a16="http://schemas.microsoft.com/office/drawing/2014/main" id="{81327B26-B625-4401-BB74-33A5736BE783}"/>
              </a:ext>
            </a:extLst>
          </p:cNvPr>
          <p:cNvSpPr txBox="1">
            <a:spLocks noChangeArrowheads="1"/>
          </p:cNvSpPr>
          <p:nvPr/>
        </p:nvSpPr>
        <p:spPr bwMode="auto">
          <a:xfrm>
            <a:off x="6930165" y="804883"/>
            <a:ext cx="1363663" cy="169862"/>
          </a:xfrm>
          <a:prstGeom prst="rect">
            <a:avLst/>
          </a:prstGeom>
          <a:ln w="3175"/>
        </p:spPr>
        <p:style>
          <a:lnRef idx="2">
            <a:schemeClr val="accent6"/>
          </a:lnRef>
          <a:fillRef idx="1">
            <a:schemeClr val="lt1"/>
          </a:fillRef>
          <a:effectRef idx="0">
            <a:schemeClr val="accent6"/>
          </a:effectRef>
          <a:fontRef idx="minor">
            <a:schemeClr val="dk1"/>
          </a:fontRef>
        </p:style>
        <p:txBody>
          <a:bodyPr wrap="none">
            <a:spAutoFit/>
          </a:bodyPr>
          <a:lstStyle/>
          <a:p>
            <a:pPr>
              <a:defRPr/>
            </a:pPr>
            <a:r>
              <a:rPr lang="en-GB" altLang="en-US" sz="500" b="1" dirty="0">
                <a:latin typeface="Montserrat" panose="00000500000000000000" pitchFamily="50" charset="0"/>
              </a:rPr>
              <a:t>Note</a:t>
            </a:r>
            <a:r>
              <a:rPr lang="en-GB" altLang="en-US" sz="500" dirty="0">
                <a:latin typeface="Montserrat" panose="00000500000000000000" pitchFamily="50" charset="0"/>
              </a:rPr>
              <a:t>: All starting dates are indicative</a:t>
            </a:r>
          </a:p>
        </p:txBody>
      </p:sp>
      <p:sp>
        <p:nvSpPr>
          <p:cNvPr id="179" name="Star: 5 Points 178">
            <a:extLst>
              <a:ext uri="{FF2B5EF4-FFF2-40B4-BE49-F238E27FC236}">
                <a16:creationId xmlns:a16="http://schemas.microsoft.com/office/drawing/2014/main" id="{6A675550-9D94-417E-A4AC-F84980E8B5AF}"/>
              </a:ext>
            </a:extLst>
          </p:cNvPr>
          <p:cNvSpPr/>
          <p:nvPr/>
        </p:nvSpPr>
        <p:spPr bwMode="auto">
          <a:xfrm>
            <a:off x="2777159" y="3217455"/>
            <a:ext cx="339301" cy="321838"/>
          </a:xfrm>
          <a:prstGeom prst="star5">
            <a:avLst/>
          </a:prstGeom>
          <a:noFill/>
          <a:ln w="28575" cap="flat" cmpd="sng" algn="ctr">
            <a:solidFill>
              <a:srgbClr val="FF0000"/>
            </a:solidFill>
            <a:prstDash val="solid"/>
            <a:round/>
            <a:headEnd type="none" w="med" len="med"/>
            <a:tailEnd type="none" w="med" len="med"/>
          </a:ln>
          <a:effectLst/>
        </p:spPr>
        <p:txBody>
          <a:bodyPr/>
          <a:lstStyle/>
          <a:p>
            <a:pPr>
              <a:defRPr/>
            </a:pPr>
            <a:endParaRPr lang="en-GB" dirty="0">
              <a:solidFill>
                <a:srgbClr val="FF0000"/>
              </a:solidFill>
              <a:latin typeface="Arial" charset="0"/>
            </a:endParaRPr>
          </a:p>
        </p:txBody>
      </p:sp>
      <p:sp>
        <p:nvSpPr>
          <p:cNvPr id="180" name="TextBox 1">
            <a:extLst>
              <a:ext uri="{FF2B5EF4-FFF2-40B4-BE49-F238E27FC236}">
                <a16:creationId xmlns:a16="http://schemas.microsoft.com/office/drawing/2014/main" id="{E5134458-206E-4CCE-945E-C5E9C21C10CF}"/>
              </a:ext>
            </a:extLst>
          </p:cNvPr>
          <p:cNvSpPr txBox="1">
            <a:spLocks noChangeArrowheads="1"/>
          </p:cNvSpPr>
          <p:nvPr/>
        </p:nvSpPr>
        <p:spPr bwMode="auto">
          <a:xfrm>
            <a:off x="2287487" y="3586393"/>
            <a:ext cx="1164115" cy="200055"/>
          </a:xfrm>
          <a:prstGeom prst="rect">
            <a:avLst/>
          </a:prstGeom>
          <a:noFill/>
          <a:ln w="3175">
            <a:noFill/>
          </a:ln>
        </p:spPr>
        <p:style>
          <a:lnRef idx="2">
            <a:schemeClr val="accent6"/>
          </a:lnRef>
          <a:fillRef idx="1">
            <a:schemeClr val="lt1"/>
          </a:fillRef>
          <a:effectRef idx="0">
            <a:schemeClr val="accent6"/>
          </a:effectRef>
          <a:fontRef idx="minor">
            <a:schemeClr val="dk1"/>
          </a:fontRef>
        </p:style>
        <p:txBody>
          <a:bodyPr wrap="square">
            <a:spAutoFit/>
          </a:bodyPr>
          <a:lstStyle/>
          <a:p>
            <a:pPr>
              <a:defRPr/>
            </a:pPr>
            <a:r>
              <a:rPr lang="en-GB" altLang="en-US" sz="700" b="1" dirty="0">
                <a:latin typeface="Montserrat" panose="00000500000000000000" pitchFamily="50" charset="0"/>
              </a:rPr>
              <a:t>Workshop 5GA RAN</a:t>
            </a:r>
            <a:endParaRPr lang="en-GB" altLang="en-US" sz="700" dirty="0">
              <a:latin typeface="Montserrat" panose="00000500000000000000" pitchFamily="50" charset="0"/>
            </a:endParaRPr>
          </a:p>
        </p:txBody>
      </p:sp>
      <p:sp>
        <p:nvSpPr>
          <p:cNvPr id="181" name="Star: 5 Points 180">
            <a:extLst>
              <a:ext uri="{FF2B5EF4-FFF2-40B4-BE49-F238E27FC236}">
                <a16:creationId xmlns:a16="http://schemas.microsoft.com/office/drawing/2014/main" id="{C4894F92-78E1-40EB-ACC2-91CB4A8A8D02}"/>
              </a:ext>
            </a:extLst>
          </p:cNvPr>
          <p:cNvSpPr/>
          <p:nvPr/>
        </p:nvSpPr>
        <p:spPr bwMode="auto">
          <a:xfrm>
            <a:off x="2775713" y="2669247"/>
            <a:ext cx="339301" cy="321838"/>
          </a:xfrm>
          <a:prstGeom prst="star5">
            <a:avLst/>
          </a:prstGeom>
          <a:noFill/>
          <a:ln w="28575" cap="flat" cmpd="sng" algn="ctr">
            <a:solidFill>
              <a:srgbClr val="FF0000"/>
            </a:solidFill>
            <a:prstDash val="solid"/>
            <a:round/>
            <a:headEnd type="none" w="med" len="med"/>
            <a:tailEnd type="none" w="med" len="med"/>
          </a:ln>
          <a:effectLst/>
        </p:spPr>
        <p:txBody>
          <a:bodyPr/>
          <a:lstStyle/>
          <a:p>
            <a:pPr>
              <a:defRPr/>
            </a:pPr>
            <a:endParaRPr lang="en-GB" dirty="0">
              <a:solidFill>
                <a:srgbClr val="FF0000"/>
              </a:solidFill>
              <a:latin typeface="Arial" charset="0"/>
            </a:endParaRPr>
          </a:p>
        </p:txBody>
      </p:sp>
      <p:sp>
        <p:nvSpPr>
          <p:cNvPr id="182" name="TextBox 1">
            <a:extLst>
              <a:ext uri="{FF2B5EF4-FFF2-40B4-BE49-F238E27FC236}">
                <a16:creationId xmlns:a16="http://schemas.microsoft.com/office/drawing/2014/main" id="{5992D2D2-787B-41DF-89BA-6374F7C444B3}"/>
              </a:ext>
            </a:extLst>
          </p:cNvPr>
          <p:cNvSpPr txBox="1">
            <a:spLocks noChangeArrowheads="1"/>
          </p:cNvSpPr>
          <p:nvPr/>
        </p:nvSpPr>
        <p:spPr bwMode="auto">
          <a:xfrm>
            <a:off x="2396288" y="3012244"/>
            <a:ext cx="1164115" cy="200055"/>
          </a:xfrm>
          <a:prstGeom prst="rect">
            <a:avLst/>
          </a:prstGeom>
          <a:noFill/>
          <a:ln w="3175">
            <a:noFill/>
          </a:ln>
        </p:spPr>
        <p:style>
          <a:lnRef idx="2">
            <a:schemeClr val="accent6"/>
          </a:lnRef>
          <a:fillRef idx="1">
            <a:schemeClr val="lt1"/>
          </a:fillRef>
          <a:effectRef idx="0">
            <a:schemeClr val="accent6"/>
          </a:effectRef>
          <a:fontRef idx="minor">
            <a:schemeClr val="dk1"/>
          </a:fontRef>
        </p:style>
        <p:txBody>
          <a:bodyPr wrap="square">
            <a:spAutoFit/>
          </a:bodyPr>
          <a:lstStyle/>
          <a:p>
            <a:pPr>
              <a:defRPr/>
            </a:pPr>
            <a:r>
              <a:rPr lang="en-GB" altLang="en-US" sz="700" b="1" dirty="0">
                <a:latin typeface="Montserrat" panose="00000500000000000000" pitchFamily="50" charset="0"/>
              </a:rPr>
              <a:t>Workshop 5GA SA</a:t>
            </a:r>
            <a:endParaRPr lang="en-GB" altLang="en-US" sz="700" dirty="0">
              <a:latin typeface="Montserrat" panose="00000500000000000000" pitchFamily="50" charset="0"/>
            </a:endParaRPr>
          </a:p>
        </p:txBody>
      </p:sp>
      <p:cxnSp>
        <p:nvCxnSpPr>
          <p:cNvPr id="183" name="Straight Connector 114">
            <a:extLst>
              <a:ext uri="{FF2B5EF4-FFF2-40B4-BE49-F238E27FC236}">
                <a16:creationId xmlns:a16="http://schemas.microsoft.com/office/drawing/2014/main" id="{213E47E2-0A70-4A21-9828-1676D81E1E98}"/>
              </a:ext>
            </a:extLst>
          </p:cNvPr>
          <p:cNvCxnSpPr>
            <a:cxnSpLocks noChangeShapeType="1"/>
          </p:cNvCxnSpPr>
          <p:nvPr/>
        </p:nvCxnSpPr>
        <p:spPr bwMode="auto">
          <a:xfrm>
            <a:off x="1697362" y="1584819"/>
            <a:ext cx="0" cy="3931806"/>
          </a:xfrm>
          <a:prstGeom prst="line">
            <a:avLst/>
          </a:prstGeom>
          <a:noFill/>
          <a:ln w="9525" algn="ctr">
            <a:solidFill>
              <a:schemeClr val="accent4">
                <a:lumMod val="40000"/>
                <a:lumOff val="60000"/>
              </a:schemeClr>
            </a:solidFill>
            <a:prstDash val="dash"/>
            <a:round/>
            <a:headEnd/>
            <a:tailEnd/>
          </a:ln>
        </p:spPr>
      </p:cxnSp>
      <p:sp>
        <p:nvSpPr>
          <p:cNvPr id="184" name="Chevron 60">
            <a:extLst>
              <a:ext uri="{FF2B5EF4-FFF2-40B4-BE49-F238E27FC236}">
                <a16:creationId xmlns:a16="http://schemas.microsoft.com/office/drawing/2014/main" id="{954DD533-FE59-47F6-93CB-AA03B2589241}"/>
              </a:ext>
            </a:extLst>
          </p:cNvPr>
          <p:cNvSpPr/>
          <p:nvPr/>
        </p:nvSpPr>
        <p:spPr bwMode="auto">
          <a:xfrm>
            <a:off x="3274772" y="3263989"/>
            <a:ext cx="922255" cy="221659"/>
          </a:xfrm>
          <a:custGeom>
            <a:avLst/>
            <a:gdLst>
              <a:gd name="connsiteX0" fmla="*/ 0 w 1578187"/>
              <a:gd name="connsiteY0" fmla="*/ 0 h 222250"/>
              <a:gd name="connsiteX1" fmla="*/ 1467062 w 1578187"/>
              <a:gd name="connsiteY1" fmla="*/ 0 h 222250"/>
              <a:gd name="connsiteX2" fmla="*/ 1578187 w 1578187"/>
              <a:gd name="connsiteY2" fmla="*/ 111125 h 222250"/>
              <a:gd name="connsiteX3" fmla="*/ 1467062 w 1578187"/>
              <a:gd name="connsiteY3" fmla="*/ 222250 h 222250"/>
              <a:gd name="connsiteX4" fmla="*/ 0 w 1578187"/>
              <a:gd name="connsiteY4" fmla="*/ 222250 h 222250"/>
              <a:gd name="connsiteX5" fmla="*/ 111125 w 1578187"/>
              <a:gd name="connsiteY5" fmla="*/ 111125 h 222250"/>
              <a:gd name="connsiteX6" fmla="*/ 0 w 1578187"/>
              <a:gd name="connsiteY6" fmla="*/ 0 h 222250"/>
              <a:gd name="connsiteX0" fmla="*/ 0 w 1578187"/>
              <a:gd name="connsiteY0" fmla="*/ 0 h 222250"/>
              <a:gd name="connsiteX1" fmla="*/ 1467062 w 1578187"/>
              <a:gd name="connsiteY1" fmla="*/ 0 h 222250"/>
              <a:gd name="connsiteX2" fmla="*/ 1578187 w 1578187"/>
              <a:gd name="connsiteY2" fmla="*/ 111125 h 222250"/>
              <a:gd name="connsiteX3" fmla="*/ 1467062 w 1578187"/>
              <a:gd name="connsiteY3" fmla="*/ 222250 h 222250"/>
              <a:gd name="connsiteX4" fmla="*/ 0 w 1578187"/>
              <a:gd name="connsiteY4" fmla="*/ 222250 h 222250"/>
              <a:gd name="connsiteX5" fmla="*/ 26818 w 1578187"/>
              <a:gd name="connsiteY5" fmla="*/ 98155 h 222250"/>
              <a:gd name="connsiteX6" fmla="*/ 0 w 1578187"/>
              <a:gd name="connsiteY6" fmla="*/ 0 h 222250"/>
              <a:gd name="connsiteX0" fmla="*/ 0 w 1506850"/>
              <a:gd name="connsiteY0" fmla="*/ 0 h 222250"/>
              <a:gd name="connsiteX1" fmla="*/ 1467062 w 1506850"/>
              <a:gd name="connsiteY1" fmla="*/ 0 h 222250"/>
              <a:gd name="connsiteX2" fmla="*/ 1506850 w 1506850"/>
              <a:gd name="connsiteY2" fmla="*/ 111125 h 222250"/>
              <a:gd name="connsiteX3" fmla="*/ 1467062 w 1506850"/>
              <a:gd name="connsiteY3" fmla="*/ 222250 h 222250"/>
              <a:gd name="connsiteX4" fmla="*/ 0 w 1506850"/>
              <a:gd name="connsiteY4" fmla="*/ 222250 h 222250"/>
              <a:gd name="connsiteX5" fmla="*/ 26818 w 1506850"/>
              <a:gd name="connsiteY5" fmla="*/ 98155 h 222250"/>
              <a:gd name="connsiteX6" fmla="*/ 0 w 1506850"/>
              <a:gd name="connsiteY6" fmla="*/ 0 h 222250"/>
              <a:gd name="connsiteX0" fmla="*/ 0 w 1597123"/>
              <a:gd name="connsiteY0" fmla="*/ 0 h 222250"/>
              <a:gd name="connsiteX1" fmla="*/ 1467062 w 1597123"/>
              <a:gd name="connsiteY1" fmla="*/ 0 h 222250"/>
              <a:gd name="connsiteX2" fmla="*/ 1597123 w 1597123"/>
              <a:gd name="connsiteY2" fmla="*/ 117917 h 222250"/>
              <a:gd name="connsiteX3" fmla="*/ 1467062 w 1597123"/>
              <a:gd name="connsiteY3" fmla="*/ 222250 h 222250"/>
              <a:gd name="connsiteX4" fmla="*/ 0 w 1597123"/>
              <a:gd name="connsiteY4" fmla="*/ 222250 h 222250"/>
              <a:gd name="connsiteX5" fmla="*/ 26818 w 1597123"/>
              <a:gd name="connsiteY5" fmla="*/ 98155 h 222250"/>
              <a:gd name="connsiteX6" fmla="*/ 0 w 1597123"/>
              <a:gd name="connsiteY6" fmla="*/ 0 h 2222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597123" h="222250">
                <a:moveTo>
                  <a:pt x="0" y="0"/>
                </a:moveTo>
                <a:lnTo>
                  <a:pt x="1467062" y="0"/>
                </a:lnTo>
                <a:lnTo>
                  <a:pt x="1597123" y="117917"/>
                </a:lnTo>
                <a:lnTo>
                  <a:pt x="1467062" y="222250"/>
                </a:lnTo>
                <a:lnTo>
                  <a:pt x="0" y="222250"/>
                </a:lnTo>
                <a:lnTo>
                  <a:pt x="26818" y="98155"/>
                </a:lnTo>
                <a:lnTo>
                  <a:pt x="0" y="0"/>
                </a:lnTo>
                <a:close/>
              </a:path>
            </a:pathLst>
          </a:custGeom>
          <a:ln>
            <a:headEnd type="none" w="med" len="med"/>
            <a:tailEnd type="none" w="med" len="med"/>
          </a:ln>
          <a:effectLst/>
        </p:spPr>
        <p:style>
          <a:lnRef idx="1">
            <a:schemeClr val="dk1"/>
          </a:lnRef>
          <a:fillRef idx="2">
            <a:schemeClr val="dk1"/>
          </a:fillRef>
          <a:effectRef idx="1">
            <a:schemeClr val="dk1"/>
          </a:effectRef>
          <a:fontRef idx="minor">
            <a:schemeClr val="dk1"/>
          </a:fontRef>
        </p:style>
        <p:txBody>
          <a:bodyPr lIns="0" rIns="0"/>
          <a:lstStyle/>
          <a:p>
            <a:pPr algn="ctr">
              <a:defRPr/>
            </a:pPr>
            <a:r>
              <a:rPr lang="fr-FR" sz="800" dirty="0">
                <a:latin typeface="Montserrat" panose="00000500000000000000" pitchFamily="50" charset="0"/>
                <a:ea typeface="ＭＳ Ｐゴシック" charset="-128"/>
                <a:cs typeface="Arial" pitchFamily="34" charset="0"/>
              </a:rPr>
              <a:t>RAN WG SID </a:t>
            </a:r>
            <a:r>
              <a:rPr lang="fr-FR" sz="800" dirty="0" err="1">
                <a:latin typeface="Montserrat" panose="00000500000000000000" pitchFamily="50" charset="0"/>
                <a:ea typeface="ＭＳ Ｐゴシック" charset="-128"/>
                <a:cs typeface="Arial" pitchFamily="34" charset="0"/>
              </a:rPr>
              <a:t>def</a:t>
            </a:r>
            <a:r>
              <a:rPr lang="fr-FR" sz="800" dirty="0">
                <a:latin typeface="Montserrat" panose="00000500000000000000" pitchFamily="50" charset="0"/>
                <a:ea typeface="ＭＳ Ｐゴシック" charset="-128"/>
                <a:cs typeface="Arial" pitchFamily="34" charset="0"/>
              </a:rPr>
              <a:t>.</a:t>
            </a:r>
          </a:p>
        </p:txBody>
      </p:sp>
      <p:sp>
        <p:nvSpPr>
          <p:cNvPr id="185" name="Chevron 60">
            <a:extLst>
              <a:ext uri="{FF2B5EF4-FFF2-40B4-BE49-F238E27FC236}">
                <a16:creationId xmlns:a16="http://schemas.microsoft.com/office/drawing/2014/main" id="{7644A2EA-2C93-47FE-B99B-55381DE66AF8}"/>
              </a:ext>
            </a:extLst>
          </p:cNvPr>
          <p:cNvSpPr/>
          <p:nvPr/>
        </p:nvSpPr>
        <p:spPr bwMode="auto">
          <a:xfrm>
            <a:off x="3295554" y="2758298"/>
            <a:ext cx="922255" cy="221659"/>
          </a:xfrm>
          <a:custGeom>
            <a:avLst/>
            <a:gdLst>
              <a:gd name="connsiteX0" fmla="*/ 0 w 1578187"/>
              <a:gd name="connsiteY0" fmla="*/ 0 h 222250"/>
              <a:gd name="connsiteX1" fmla="*/ 1467062 w 1578187"/>
              <a:gd name="connsiteY1" fmla="*/ 0 h 222250"/>
              <a:gd name="connsiteX2" fmla="*/ 1578187 w 1578187"/>
              <a:gd name="connsiteY2" fmla="*/ 111125 h 222250"/>
              <a:gd name="connsiteX3" fmla="*/ 1467062 w 1578187"/>
              <a:gd name="connsiteY3" fmla="*/ 222250 h 222250"/>
              <a:gd name="connsiteX4" fmla="*/ 0 w 1578187"/>
              <a:gd name="connsiteY4" fmla="*/ 222250 h 222250"/>
              <a:gd name="connsiteX5" fmla="*/ 111125 w 1578187"/>
              <a:gd name="connsiteY5" fmla="*/ 111125 h 222250"/>
              <a:gd name="connsiteX6" fmla="*/ 0 w 1578187"/>
              <a:gd name="connsiteY6" fmla="*/ 0 h 222250"/>
              <a:gd name="connsiteX0" fmla="*/ 0 w 1578187"/>
              <a:gd name="connsiteY0" fmla="*/ 0 h 222250"/>
              <a:gd name="connsiteX1" fmla="*/ 1467062 w 1578187"/>
              <a:gd name="connsiteY1" fmla="*/ 0 h 222250"/>
              <a:gd name="connsiteX2" fmla="*/ 1578187 w 1578187"/>
              <a:gd name="connsiteY2" fmla="*/ 111125 h 222250"/>
              <a:gd name="connsiteX3" fmla="*/ 1467062 w 1578187"/>
              <a:gd name="connsiteY3" fmla="*/ 222250 h 222250"/>
              <a:gd name="connsiteX4" fmla="*/ 0 w 1578187"/>
              <a:gd name="connsiteY4" fmla="*/ 222250 h 222250"/>
              <a:gd name="connsiteX5" fmla="*/ 26818 w 1578187"/>
              <a:gd name="connsiteY5" fmla="*/ 98155 h 222250"/>
              <a:gd name="connsiteX6" fmla="*/ 0 w 1578187"/>
              <a:gd name="connsiteY6" fmla="*/ 0 h 222250"/>
              <a:gd name="connsiteX0" fmla="*/ 0 w 1506850"/>
              <a:gd name="connsiteY0" fmla="*/ 0 h 222250"/>
              <a:gd name="connsiteX1" fmla="*/ 1467062 w 1506850"/>
              <a:gd name="connsiteY1" fmla="*/ 0 h 222250"/>
              <a:gd name="connsiteX2" fmla="*/ 1506850 w 1506850"/>
              <a:gd name="connsiteY2" fmla="*/ 111125 h 222250"/>
              <a:gd name="connsiteX3" fmla="*/ 1467062 w 1506850"/>
              <a:gd name="connsiteY3" fmla="*/ 222250 h 222250"/>
              <a:gd name="connsiteX4" fmla="*/ 0 w 1506850"/>
              <a:gd name="connsiteY4" fmla="*/ 222250 h 222250"/>
              <a:gd name="connsiteX5" fmla="*/ 26818 w 1506850"/>
              <a:gd name="connsiteY5" fmla="*/ 98155 h 222250"/>
              <a:gd name="connsiteX6" fmla="*/ 0 w 1506850"/>
              <a:gd name="connsiteY6" fmla="*/ 0 h 222250"/>
              <a:gd name="connsiteX0" fmla="*/ 0 w 1597123"/>
              <a:gd name="connsiteY0" fmla="*/ 0 h 222250"/>
              <a:gd name="connsiteX1" fmla="*/ 1467062 w 1597123"/>
              <a:gd name="connsiteY1" fmla="*/ 0 h 222250"/>
              <a:gd name="connsiteX2" fmla="*/ 1597123 w 1597123"/>
              <a:gd name="connsiteY2" fmla="*/ 117917 h 222250"/>
              <a:gd name="connsiteX3" fmla="*/ 1467062 w 1597123"/>
              <a:gd name="connsiteY3" fmla="*/ 222250 h 222250"/>
              <a:gd name="connsiteX4" fmla="*/ 0 w 1597123"/>
              <a:gd name="connsiteY4" fmla="*/ 222250 h 222250"/>
              <a:gd name="connsiteX5" fmla="*/ 26818 w 1597123"/>
              <a:gd name="connsiteY5" fmla="*/ 98155 h 222250"/>
              <a:gd name="connsiteX6" fmla="*/ 0 w 1597123"/>
              <a:gd name="connsiteY6" fmla="*/ 0 h 2222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597123" h="222250">
                <a:moveTo>
                  <a:pt x="0" y="0"/>
                </a:moveTo>
                <a:lnTo>
                  <a:pt x="1467062" y="0"/>
                </a:lnTo>
                <a:lnTo>
                  <a:pt x="1597123" y="117917"/>
                </a:lnTo>
                <a:lnTo>
                  <a:pt x="1467062" y="222250"/>
                </a:lnTo>
                <a:lnTo>
                  <a:pt x="0" y="222250"/>
                </a:lnTo>
                <a:lnTo>
                  <a:pt x="26818" y="98155"/>
                </a:lnTo>
                <a:lnTo>
                  <a:pt x="0" y="0"/>
                </a:lnTo>
                <a:close/>
              </a:path>
            </a:pathLst>
          </a:custGeom>
          <a:ln>
            <a:headEnd type="none" w="med" len="med"/>
            <a:tailEnd type="none" w="med" len="med"/>
          </a:ln>
          <a:effectLst/>
        </p:spPr>
        <p:style>
          <a:lnRef idx="1">
            <a:schemeClr val="dk1"/>
          </a:lnRef>
          <a:fillRef idx="2">
            <a:schemeClr val="dk1"/>
          </a:fillRef>
          <a:effectRef idx="1">
            <a:schemeClr val="dk1"/>
          </a:effectRef>
          <a:fontRef idx="minor">
            <a:schemeClr val="dk1"/>
          </a:fontRef>
        </p:style>
        <p:txBody>
          <a:bodyPr lIns="0" rIns="0"/>
          <a:lstStyle/>
          <a:p>
            <a:pPr algn="ctr">
              <a:defRPr/>
            </a:pPr>
            <a:r>
              <a:rPr lang="fr-FR" sz="800" dirty="0">
                <a:latin typeface="Montserrat" panose="00000500000000000000" pitchFamily="50" charset="0"/>
                <a:ea typeface="ＭＳ Ｐゴシック" charset="-128"/>
                <a:cs typeface="Arial" pitchFamily="34" charset="0"/>
              </a:rPr>
              <a:t>St.2 SID </a:t>
            </a:r>
            <a:r>
              <a:rPr lang="fr-FR" sz="800" dirty="0" err="1">
                <a:latin typeface="Montserrat" panose="00000500000000000000" pitchFamily="50" charset="0"/>
                <a:ea typeface="ＭＳ Ｐゴシック" charset="-128"/>
                <a:cs typeface="Arial" pitchFamily="34" charset="0"/>
              </a:rPr>
              <a:t>def</a:t>
            </a:r>
            <a:r>
              <a:rPr lang="fr-FR" sz="800" dirty="0">
                <a:latin typeface="Montserrat" panose="00000500000000000000" pitchFamily="50" charset="0"/>
                <a:ea typeface="ＭＳ Ｐゴシック" charset="-128"/>
                <a:cs typeface="Arial" pitchFamily="34" charset="0"/>
              </a:rPr>
              <a:t>.</a:t>
            </a:r>
          </a:p>
        </p:txBody>
      </p:sp>
      <p:sp>
        <p:nvSpPr>
          <p:cNvPr id="188" name="Chevron 60">
            <a:extLst>
              <a:ext uri="{FF2B5EF4-FFF2-40B4-BE49-F238E27FC236}">
                <a16:creationId xmlns:a16="http://schemas.microsoft.com/office/drawing/2014/main" id="{0A7C876E-36EA-4F98-BB38-E0738904361B}"/>
              </a:ext>
            </a:extLst>
          </p:cNvPr>
          <p:cNvSpPr/>
          <p:nvPr/>
        </p:nvSpPr>
        <p:spPr bwMode="auto">
          <a:xfrm>
            <a:off x="4123222" y="4296302"/>
            <a:ext cx="3663006" cy="343350"/>
          </a:xfrm>
          <a:prstGeom prst="chevron">
            <a:avLst/>
          </a:prstGeom>
          <a:solidFill>
            <a:schemeClr val="accent6">
              <a:lumMod val="20000"/>
              <a:lumOff val="80000"/>
            </a:schemeClr>
          </a:solidFill>
          <a:ln w="9525" cap="flat" cmpd="sng" algn="ctr">
            <a:noFill/>
            <a:prstDash val="solid"/>
            <a:round/>
            <a:headEnd type="none" w="med" len="med"/>
            <a:tailEnd type="none" w="med" len="med"/>
          </a:ln>
          <a:effectLst/>
        </p:spPr>
        <p:txBody>
          <a:bodyPr lIns="0" rIns="0"/>
          <a:lstStyle/>
          <a:p>
            <a:pPr algn="ctr"/>
            <a:r>
              <a:rPr lang="fr-FR" sz="900" dirty="0">
                <a:solidFill>
                  <a:srgbClr val="FF0000"/>
                </a:solidFill>
                <a:latin typeface="+mn-lt"/>
                <a:ea typeface="ＭＳ Ｐゴシック" charset="-128"/>
              </a:rPr>
              <a:t>SA5 (5GA OAM/CH Prime) management St.+</a:t>
            </a:r>
            <a:r>
              <a:rPr lang="fr-FR" sz="900" dirty="0" err="1">
                <a:solidFill>
                  <a:srgbClr val="FF0000"/>
                </a:solidFill>
                <a:latin typeface="+mn-lt"/>
                <a:ea typeface="ＭＳ Ｐゴシック" charset="-128"/>
              </a:rPr>
              <a:t>Norm</a:t>
            </a:r>
            <a:r>
              <a:rPr lang="fr-FR" sz="900" dirty="0">
                <a:solidFill>
                  <a:srgbClr val="FF0000"/>
                </a:solidFill>
                <a:latin typeface="+mn-lt"/>
                <a:ea typeface="ＭＳ Ｐゴシック" charset="-128"/>
              </a:rPr>
              <a:t> Stage1/2/3</a:t>
            </a:r>
          </a:p>
        </p:txBody>
      </p:sp>
      <p:sp>
        <p:nvSpPr>
          <p:cNvPr id="190" name="Rectangle 189">
            <a:extLst>
              <a:ext uri="{FF2B5EF4-FFF2-40B4-BE49-F238E27FC236}">
                <a16:creationId xmlns:a16="http://schemas.microsoft.com/office/drawing/2014/main" id="{4283DF3A-D77B-4634-9389-4F78773BF8D6}"/>
              </a:ext>
            </a:extLst>
          </p:cNvPr>
          <p:cNvSpPr/>
          <p:nvPr/>
        </p:nvSpPr>
        <p:spPr>
          <a:xfrm>
            <a:off x="9380267" y="1202032"/>
            <a:ext cx="2599249" cy="4724370"/>
          </a:xfrm>
          <a:prstGeom prst="rect">
            <a:avLst/>
          </a:prstGeom>
        </p:spPr>
        <p:txBody>
          <a:bodyPr wrap="square">
            <a:spAutoFit/>
          </a:bodyPr>
          <a:lstStyle/>
          <a:p>
            <a:pPr lvl="0"/>
            <a:r>
              <a:rPr lang="en-GB" altLang="zh-CN" sz="1200" b="1" dirty="0">
                <a:solidFill>
                  <a:prstClr val="black"/>
                </a:solidFill>
                <a:latin typeface="+mn-lt"/>
              </a:rPr>
              <a:t>OAM/CH prime feature:</a:t>
            </a:r>
            <a:endParaRPr lang="zh-CN" altLang="zh-CN" sz="1200" dirty="0">
              <a:solidFill>
                <a:prstClr val="black"/>
              </a:solidFill>
              <a:latin typeface="+mn-lt"/>
            </a:endParaRPr>
          </a:p>
          <a:p>
            <a:r>
              <a:rPr lang="en-US" altLang="zh-CN" sz="1200" dirty="0">
                <a:solidFill>
                  <a:srgbClr val="0000FF"/>
                </a:solidFill>
                <a:latin typeface="+mn-lt"/>
              </a:rPr>
              <a:t>All prime SIDs to be agreed no later than May.2025(SA5#162) and target for approval in Jun.2025</a:t>
            </a:r>
            <a:r>
              <a:rPr lang="en-GB" altLang="zh-CN" sz="1200" dirty="0">
                <a:solidFill>
                  <a:srgbClr val="0000FF"/>
                </a:solidFill>
                <a:latin typeface="+mn-lt"/>
              </a:rPr>
              <a:t> (SA#108)</a:t>
            </a:r>
            <a:r>
              <a:rPr lang="en-US" altLang="zh-CN" sz="1200" dirty="0">
                <a:solidFill>
                  <a:srgbClr val="0000FF"/>
                </a:solidFill>
                <a:latin typeface="+mn-lt"/>
              </a:rPr>
              <a:t>. </a:t>
            </a:r>
          </a:p>
          <a:p>
            <a:r>
              <a:rPr lang="en-US" altLang="zh-CN" sz="1200" dirty="0">
                <a:solidFill>
                  <a:srgbClr val="0000FF"/>
                </a:solidFill>
                <a:latin typeface="+mn-lt"/>
              </a:rPr>
              <a:t>It’s recommended to take max 6~9 months for study phase if normative work is planned for Rel-20. </a:t>
            </a:r>
            <a:endParaRPr lang="en-GB" altLang="zh-CN" sz="1200" dirty="0">
              <a:solidFill>
                <a:srgbClr val="0000FF"/>
              </a:solidFill>
              <a:latin typeface="+mn-lt"/>
            </a:endParaRPr>
          </a:p>
          <a:p>
            <a:pPr marL="285750" lvl="0" indent="-285750">
              <a:buFont typeface="Wingdings" panose="05000000000000000000" pitchFamily="2" charset="2"/>
              <a:buChar char="Ø"/>
            </a:pPr>
            <a:r>
              <a:rPr lang="en-GB" altLang="zh-CN" sz="1100" dirty="0">
                <a:solidFill>
                  <a:prstClr val="black"/>
                </a:solidFill>
                <a:latin typeface="+mn-lt"/>
              </a:rPr>
              <a:t>Start of Rel-20 </a:t>
            </a:r>
            <a:r>
              <a:rPr lang="en-GB" altLang="zh-CN" sz="1100" dirty="0">
                <a:solidFill>
                  <a:srgbClr val="FF0000"/>
                </a:solidFill>
                <a:latin typeface="+mn-lt"/>
              </a:rPr>
              <a:t>prime</a:t>
            </a:r>
            <a:r>
              <a:rPr lang="en-GB" altLang="zh-CN" sz="1100" dirty="0">
                <a:solidFill>
                  <a:prstClr val="black"/>
                </a:solidFill>
                <a:latin typeface="+mn-lt"/>
              </a:rPr>
              <a:t> study:</a:t>
            </a:r>
            <a:r>
              <a:rPr lang="en-GB" altLang="zh-CN" sz="1100" dirty="0">
                <a:solidFill>
                  <a:srgbClr val="FF0000"/>
                </a:solidFill>
                <a:latin typeface="+mn-lt"/>
              </a:rPr>
              <a:t> right after </a:t>
            </a:r>
            <a:r>
              <a:rPr lang="en-GB" altLang="zh-CN" sz="1100" dirty="0">
                <a:solidFill>
                  <a:prstClr val="black"/>
                </a:solidFill>
                <a:latin typeface="+mn-lt"/>
              </a:rPr>
              <a:t>Jun.2025 (SA#108/SA5#162)</a:t>
            </a:r>
          </a:p>
          <a:p>
            <a:pPr marL="285750" lvl="0" indent="-285750">
              <a:buFont typeface="Wingdings" panose="05000000000000000000" pitchFamily="2" charset="2"/>
              <a:buChar char="Ø"/>
            </a:pPr>
            <a:r>
              <a:rPr lang="en-US" altLang="zh-CN" sz="1100" dirty="0">
                <a:solidFill>
                  <a:prstClr val="black"/>
                </a:solidFill>
                <a:latin typeface="+mn-lt"/>
              </a:rPr>
              <a:t>End of Rel-20 </a:t>
            </a:r>
            <a:r>
              <a:rPr lang="en-US" altLang="zh-CN" sz="1100" dirty="0">
                <a:solidFill>
                  <a:srgbClr val="FF0000"/>
                </a:solidFill>
                <a:latin typeface="+mn-lt"/>
              </a:rPr>
              <a:t>prime</a:t>
            </a:r>
            <a:r>
              <a:rPr lang="en-US" altLang="zh-CN" sz="1100" dirty="0">
                <a:solidFill>
                  <a:prstClr val="black"/>
                </a:solidFill>
                <a:latin typeface="+mn-lt"/>
              </a:rPr>
              <a:t> normative:</a:t>
            </a:r>
          </a:p>
          <a:p>
            <a:pPr lvl="0"/>
            <a:r>
              <a:rPr lang="en-US" altLang="zh-CN" sz="1100" dirty="0">
                <a:solidFill>
                  <a:prstClr val="black"/>
                </a:solidFill>
                <a:latin typeface="+mn-lt"/>
              </a:rPr>
              <a:t>       Dec.2026 (SA#114/SA5#170)</a:t>
            </a:r>
          </a:p>
          <a:p>
            <a:pPr lvl="0"/>
            <a:endParaRPr lang="en-GB" altLang="zh-CN" sz="1100" dirty="0">
              <a:solidFill>
                <a:prstClr val="black"/>
              </a:solidFill>
              <a:latin typeface="+mn-lt"/>
            </a:endParaRPr>
          </a:p>
          <a:p>
            <a:r>
              <a:rPr lang="en-GB" altLang="zh-CN" sz="1200" b="1" dirty="0">
                <a:solidFill>
                  <a:prstClr val="black"/>
                </a:solidFill>
                <a:latin typeface="+mn-lt"/>
              </a:rPr>
              <a:t>OAM/CH supporting to network feature</a:t>
            </a:r>
            <a:r>
              <a:rPr lang="en-US" altLang="zh-CN" sz="1200" dirty="0">
                <a:solidFill>
                  <a:prstClr val="black"/>
                </a:solidFill>
                <a:latin typeface="+mn-lt"/>
              </a:rPr>
              <a:t>(SA5 is ready to support network features pending the availability of inputs from other WGs)</a:t>
            </a:r>
            <a:endParaRPr lang="en-GB" altLang="zh-CN" sz="1200" b="1" dirty="0">
              <a:solidFill>
                <a:prstClr val="black"/>
              </a:solidFill>
              <a:latin typeface="+mn-lt"/>
            </a:endParaRPr>
          </a:p>
          <a:p>
            <a:r>
              <a:rPr lang="en-US" altLang="zh-CN" sz="1200" dirty="0">
                <a:solidFill>
                  <a:srgbClr val="0000FF"/>
                </a:solidFill>
                <a:latin typeface="+mn-lt"/>
              </a:rPr>
              <a:t>All supporting studies/normative WIDs to be agreed no later than May.2026 (SA5#167) and target for approval in Jun.2026 (SA#112). </a:t>
            </a:r>
            <a:endParaRPr lang="zh-CN" altLang="zh-CN" sz="1200" dirty="0">
              <a:solidFill>
                <a:srgbClr val="0000FF"/>
              </a:solidFill>
              <a:latin typeface="+mn-lt"/>
            </a:endParaRPr>
          </a:p>
          <a:p>
            <a:pPr marL="285750" lvl="0" indent="-285750">
              <a:buFont typeface="Wingdings" panose="05000000000000000000" pitchFamily="2" charset="2"/>
              <a:buChar char="Ø"/>
            </a:pPr>
            <a:r>
              <a:rPr lang="en-GB" altLang="zh-CN" sz="1100" dirty="0">
                <a:solidFill>
                  <a:prstClr val="black"/>
                </a:solidFill>
                <a:latin typeface="+mn-lt"/>
              </a:rPr>
              <a:t>Start of Rel-20 </a:t>
            </a:r>
            <a:r>
              <a:rPr lang="en-GB" altLang="zh-CN" sz="1100" dirty="0">
                <a:solidFill>
                  <a:srgbClr val="FF0000"/>
                </a:solidFill>
                <a:latin typeface="+mn-lt"/>
              </a:rPr>
              <a:t>supporting</a:t>
            </a:r>
            <a:r>
              <a:rPr lang="en-GB" altLang="zh-CN" sz="1100" dirty="0">
                <a:solidFill>
                  <a:prstClr val="black"/>
                </a:solidFill>
                <a:latin typeface="+mn-lt"/>
              </a:rPr>
              <a:t> study (if needed): </a:t>
            </a:r>
            <a:r>
              <a:rPr lang="en-GB" altLang="zh-CN" sz="1100" dirty="0">
                <a:solidFill>
                  <a:srgbClr val="FF0000"/>
                </a:solidFill>
                <a:latin typeface="+mn-lt"/>
              </a:rPr>
              <a:t>right after</a:t>
            </a:r>
            <a:r>
              <a:rPr lang="en-GB" altLang="zh-CN" sz="1100" dirty="0">
                <a:solidFill>
                  <a:prstClr val="black"/>
                </a:solidFill>
                <a:latin typeface="+mn-lt"/>
              </a:rPr>
              <a:t> </a:t>
            </a:r>
            <a:r>
              <a:rPr lang="en-US" altLang="zh-CN" sz="1100" dirty="0">
                <a:solidFill>
                  <a:prstClr val="black"/>
                </a:solidFill>
                <a:latin typeface="+mn-lt"/>
              </a:rPr>
              <a:t>Jun</a:t>
            </a:r>
            <a:r>
              <a:rPr lang="en-GB" altLang="zh-CN" sz="1100" dirty="0">
                <a:solidFill>
                  <a:prstClr val="black"/>
                </a:solidFill>
                <a:latin typeface="+mn-lt"/>
              </a:rPr>
              <a:t>.2026 (SA#112/SA5#167)</a:t>
            </a:r>
            <a:endParaRPr lang="en-US" altLang="zh-CN" sz="1100" dirty="0">
              <a:solidFill>
                <a:prstClr val="black"/>
              </a:solidFill>
              <a:latin typeface="+mn-lt"/>
            </a:endParaRPr>
          </a:p>
          <a:p>
            <a:pPr marL="285750" lvl="0" indent="-285750">
              <a:buFont typeface="Wingdings" panose="05000000000000000000" pitchFamily="2" charset="2"/>
              <a:buChar char="Ø"/>
            </a:pPr>
            <a:r>
              <a:rPr lang="en-US" altLang="zh-CN" sz="1100" dirty="0">
                <a:solidFill>
                  <a:prstClr val="black"/>
                </a:solidFill>
                <a:latin typeface="+mn-lt"/>
              </a:rPr>
              <a:t>End of Rel-20 </a:t>
            </a:r>
            <a:r>
              <a:rPr lang="en-US" altLang="zh-CN" sz="1100" dirty="0">
                <a:solidFill>
                  <a:srgbClr val="FF0000"/>
                </a:solidFill>
                <a:latin typeface="+mn-lt"/>
              </a:rPr>
              <a:t>supporting</a:t>
            </a:r>
            <a:r>
              <a:rPr lang="en-US" altLang="zh-CN" sz="1100" dirty="0">
                <a:solidFill>
                  <a:prstClr val="black"/>
                </a:solidFill>
                <a:latin typeface="+mn-lt"/>
              </a:rPr>
              <a:t> normative: Mar.2027 (SA#115/SA5#171)</a:t>
            </a:r>
          </a:p>
        </p:txBody>
      </p:sp>
      <p:sp>
        <p:nvSpPr>
          <p:cNvPr id="191" name="TextBox 190">
            <a:extLst>
              <a:ext uri="{FF2B5EF4-FFF2-40B4-BE49-F238E27FC236}">
                <a16:creationId xmlns:a16="http://schemas.microsoft.com/office/drawing/2014/main" id="{A6E93CFD-872A-4D8B-A0D9-0DB330A86F2B}"/>
              </a:ext>
            </a:extLst>
          </p:cNvPr>
          <p:cNvSpPr txBox="1"/>
          <p:nvPr/>
        </p:nvSpPr>
        <p:spPr>
          <a:xfrm rot="21008097">
            <a:off x="174869" y="4873214"/>
            <a:ext cx="1868788" cy="769441"/>
          </a:xfrm>
          <a:prstGeom prst="rect">
            <a:avLst/>
          </a:prstGeom>
          <a:solidFill>
            <a:srgbClr val="FFFF00"/>
          </a:solidFill>
        </p:spPr>
        <p:txBody>
          <a:bodyPr wrap="square" rtlCol="0">
            <a:spAutoFit/>
          </a:bodyPr>
          <a:lstStyle>
            <a:defPPr>
              <a:defRPr lang="zh-CN"/>
            </a:defPPr>
            <a:lvl1pPr>
              <a:defRPr sz="1100" b="1">
                <a:latin typeface="Calibri" panose="020F0502020204030204" pitchFamily="34" charset="0"/>
                <a:cs typeface="Calibri" panose="020F0502020204030204" pitchFamily="34" charset="0"/>
              </a:defRPr>
            </a:lvl1pPr>
          </a:lstStyle>
          <a:p>
            <a:r>
              <a:rPr lang="en-US" altLang="zh-CN" dirty="0">
                <a:solidFill>
                  <a:srgbClr val="FF0000"/>
                </a:solidFill>
              </a:rPr>
              <a:t>The content of this slide is preliminary information for comments, target to be endorsed in SA5#159</a:t>
            </a:r>
            <a:endParaRPr lang="zh-CN" altLang="en-US" dirty="0">
              <a:solidFill>
                <a:srgbClr val="FF0000"/>
              </a:solidFill>
              <a:highlight>
                <a:srgbClr val="00FFFF"/>
              </a:highlight>
            </a:endParaRPr>
          </a:p>
        </p:txBody>
      </p:sp>
      <p:pic>
        <p:nvPicPr>
          <p:cNvPr id="192" name="Picture 191" descr="A logo with a green and black design&#10;&#10;Description automatically generated">
            <a:extLst>
              <a:ext uri="{FF2B5EF4-FFF2-40B4-BE49-F238E27FC236}">
                <a16:creationId xmlns:a16="http://schemas.microsoft.com/office/drawing/2014/main" id="{6FD31927-9AA9-457D-814D-8113BBDEBC5C}"/>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86381" y="270252"/>
            <a:ext cx="1366170" cy="850994"/>
          </a:xfrm>
          <a:prstGeom prst="rect">
            <a:avLst/>
          </a:prstGeom>
        </p:spPr>
      </p:pic>
      <p:sp>
        <p:nvSpPr>
          <p:cNvPr id="193" name="Chevron 60">
            <a:extLst>
              <a:ext uri="{FF2B5EF4-FFF2-40B4-BE49-F238E27FC236}">
                <a16:creationId xmlns:a16="http://schemas.microsoft.com/office/drawing/2014/main" id="{46A56F8E-7D56-4382-8635-CD4EE73DCF55}"/>
              </a:ext>
            </a:extLst>
          </p:cNvPr>
          <p:cNvSpPr/>
          <p:nvPr/>
        </p:nvSpPr>
        <p:spPr bwMode="auto">
          <a:xfrm>
            <a:off x="3228901" y="4319356"/>
            <a:ext cx="922255" cy="320296"/>
          </a:xfrm>
          <a:custGeom>
            <a:avLst/>
            <a:gdLst>
              <a:gd name="connsiteX0" fmla="*/ 0 w 1578187"/>
              <a:gd name="connsiteY0" fmla="*/ 0 h 222250"/>
              <a:gd name="connsiteX1" fmla="*/ 1467062 w 1578187"/>
              <a:gd name="connsiteY1" fmla="*/ 0 h 222250"/>
              <a:gd name="connsiteX2" fmla="*/ 1578187 w 1578187"/>
              <a:gd name="connsiteY2" fmla="*/ 111125 h 222250"/>
              <a:gd name="connsiteX3" fmla="*/ 1467062 w 1578187"/>
              <a:gd name="connsiteY3" fmla="*/ 222250 h 222250"/>
              <a:gd name="connsiteX4" fmla="*/ 0 w 1578187"/>
              <a:gd name="connsiteY4" fmla="*/ 222250 h 222250"/>
              <a:gd name="connsiteX5" fmla="*/ 111125 w 1578187"/>
              <a:gd name="connsiteY5" fmla="*/ 111125 h 222250"/>
              <a:gd name="connsiteX6" fmla="*/ 0 w 1578187"/>
              <a:gd name="connsiteY6" fmla="*/ 0 h 222250"/>
              <a:gd name="connsiteX0" fmla="*/ 0 w 1578187"/>
              <a:gd name="connsiteY0" fmla="*/ 0 h 222250"/>
              <a:gd name="connsiteX1" fmla="*/ 1467062 w 1578187"/>
              <a:gd name="connsiteY1" fmla="*/ 0 h 222250"/>
              <a:gd name="connsiteX2" fmla="*/ 1578187 w 1578187"/>
              <a:gd name="connsiteY2" fmla="*/ 111125 h 222250"/>
              <a:gd name="connsiteX3" fmla="*/ 1467062 w 1578187"/>
              <a:gd name="connsiteY3" fmla="*/ 222250 h 222250"/>
              <a:gd name="connsiteX4" fmla="*/ 0 w 1578187"/>
              <a:gd name="connsiteY4" fmla="*/ 222250 h 222250"/>
              <a:gd name="connsiteX5" fmla="*/ 26818 w 1578187"/>
              <a:gd name="connsiteY5" fmla="*/ 98155 h 222250"/>
              <a:gd name="connsiteX6" fmla="*/ 0 w 1578187"/>
              <a:gd name="connsiteY6" fmla="*/ 0 h 222250"/>
              <a:gd name="connsiteX0" fmla="*/ 0 w 1506850"/>
              <a:gd name="connsiteY0" fmla="*/ 0 h 222250"/>
              <a:gd name="connsiteX1" fmla="*/ 1467062 w 1506850"/>
              <a:gd name="connsiteY1" fmla="*/ 0 h 222250"/>
              <a:gd name="connsiteX2" fmla="*/ 1506850 w 1506850"/>
              <a:gd name="connsiteY2" fmla="*/ 111125 h 222250"/>
              <a:gd name="connsiteX3" fmla="*/ 1467062 w 1506850"/>
              <a:gd name="connsiteY3" fmla="*/ 222250 h 222250"/>
              <a:gd name="connsiteX4" fmla="*/ 0 w 1506850"/>
              <a:gd name="connsiteY4" fmla="*/ 222250 h 222250"/>
              <a:gd name="connsiteX5" fmla="*/ 26818 w 1506850"/>
              <a:gd name="connsiteY5" fmla="*/ 98155 h 222250"/>
              <a:gd name="connsiteX6" fmla="*/ 0 w 1506850"/>
              <a:gd name="connsiteY6" fmla="*/ 0 h 222250"/>
              <a:gd name="connsiteX0" fmla="*/ 0 w 1597123"/>
              <a:gd name="connsiteY0" fmla="*/ 0 h 222250"/>
              <a:gd name="connsiteX1" fmla="*/ 1467062 w 1597123"/>
              <a:gd name="connsiteY1" fmla="*/ 0 h 222250"/>
              <a:gd name="connsiteX2" fmla="*/ 1597123 w 1597123"/>
              <a:gd name="connsiteY2" fmla="*/ 117917 h 222250"/>
              <a:gd name="connsiteX3" fmla="*/ 1467062 w 1597123"/>
              <a:gd name="connsiteY3" fmla="*/ 222250 h 222250"/>
              <a:gd name="connsiteX4" fmla="*/ 0 w 1597123"/>
              <a:gd name="connsiteY4" fmla="*/ 222250 h 222250"/>
              <a:gd name="connsiteX5" fmla="*/ 26818 w 1597123"/>
              <a:gd name="connsiteY5" fmla="*/ 98155 h 222250"/>
              <a:gd name="connsiteX6" fmla="*/ 0 w 1597123"/>
              <a:gd name="connsiteY6" fmla="*/ 0 h 2222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597123" h="222250">
                <a:moveTo>
                  <a:pt x="0" y="0"/>
                </a:moveTo>
                <a:lnTo>
                  <a:pt x="1467062" y="0"/>
                </a:lnTo>
                <a:lnTo>
                  <a:pt x="1597123" y="117917"/>
                </a:lnTo>
                <a:lnTo>
                  <a:pt x="1467062" y="222250"/>
                </a:lnTo>
                <a:lnTo>
                  <a:pt x="0" y="222250"/>
                </a:lnTo>
                <a:lnTo>
                  <a:pt x="26818" y="98155"/>
                </a:lnTo>
                <a:lnTo>
                  <a:pt x="0" y="0"/>
                </a:lnTo>
                <a:close/>
              </a:path>
            </a:pathLst>
          </a:custGeom>
          <a:ln>
            <a:headEnd type="none" w="med" len="med"/>
            <a:tailEnd type="none" w="med" len="med"/>
          </a:ln>
          <a:effectLst/>
        </p:spPr>
        <p:style>
          <a:lnRef idx="1">
            <a:schemeClr val="dk1"/>
          </a:lnRef>
          <a:fillRef idx="2">
            <a:schemeClr val="dk1"/>
          </a:fillRef>
          <a:effectRef idx="1">
            <a:schemeClr val="dk1"/>
          </a:effectRef>
          <a:fontRef idx="minor">
            <a:schemeClr val="dk1"/>
          </a:fontRef>
        </p:style>
        <p:txBody>
          <a:bodyPr lIns="0" rIns="0"/>
          <a:lstStyle/>
          <a:p>
            <a:pPr algn="ctr">
              <a:defRPr/>
            </a:pPr>
            <a:r>
              <a:rPr lang="fr-FR" sz="800" dirty="0">
                <a:latin typeface="Montserrat" panose="00000500000000000000" pitchFamily="50" charset="0"/>
                <a:ea typeface="ＭＳ Ｐゴシック" charset="-128"/>
                <a:cs typeface="Arial" pitchFamily="34" charset="0"/>
              </a:rPr>
              <a:t>OAM/CH Prime </a:t>
            </a:r>
          </a:p>
          <a:p>
            <a:pPr algn="ctr">
              <a:defRPr/>
            </a:pPr>
            <a:r>
              <a:rPr lang="fr-FR" sz="800" dirty="0">
                <a:latin typeface="Montserrat" panose="00000500000000000000" pitchFamily="50" charset="0"/>
                <a:ea typeface="ＭＳ Ｐゴシック" charset="-128"/>
                <a:cs typeface="Arial" pitchFamily="34" charset="0"/>
              </a:rPr>
              <a:t>SID </a:t>
            </a:r>
            <a:r>
              <a:rPr lang="fr-FR" sz="800" dirty="0" err="1">
                <a:latin typeface="Montserrat" panose="00000500000000000000" pitchFamily="50" charset="0"/>
                <a:ea typeface="ＭＳ Ｐゴシック" charset="-128"/>
                <a:cs typeface="Arial" pitchFamily="34" charset="0"/>
              </a:rPr>
              <a:t>def</a:t>
            </a:r>
            <a:r>
              <a:rPr lang="fr-FR" sz="800" dirty="0">
                <a:latin typeface="Montserrat" panose="00000500000000000000" pitchFamily="50" charset="0"/>
                <a:ea typeface="ＭＳ Ｐゴシック" charset="-128"/>
                <a:cs typeface="Arial" pitchFamily="34" charset="0"/>
              </a:rPr>
              <a:t>.</a:t>
            </a:r>
          </a:p>
        </p:txBody>
      </p:sp>
      <p:sp>
        <p:nvSpPr>
          <p:cNvPr id="4" name="TextBox 3">
            <a:extLst>
              <a:ext uri="{FF2B5EF4-FFF2-40B4-BE49-F238E27FC236}">
                <a16:creationId xmlns:a16="http://schemas.microsoft.com/office/drawing/2014/main" id="{B2A9854A-A8C9-435E-9B73-2738B70DCBE9}"/>
              </a:ext>
            </a:extLst>
          </p:cNvPr>
          <p:cNvSpPr txBox="1"/>
          <p:nvPr/>
        </p:nvSpPr>
        <p:spPr>
          <a:xfrm>
            <a:off x="4029320" y="4590207"/>
            <a:ext cx="320208" cy="276999"/>
          </a:xfrm>
          <a:prstGeom prst="rect">
            <a:avLst/>
          </a:prstGeom>
          <a:noFill/>
        </p:spPr>
        <p:txBody>
          <a:bodyPr wrap="square" rtlCol="0">
            <a:spAutoFit/>
          </a:bodyPr>
          <a:lstStyle/>
          <a:p>
            <a:r>
              <a:rPr lang="zh-CN" altLang="en-US" sz="1200" b="1" dirty="0">
                <a:solidFill>
                  <a:srgbClr val="FF3300"/>
                </a:solidFill>
                <a:latin typeface="Microsoft YaHei UI" panose="020B0503020204020204" pitchFamily="34" charset="-122"/>
                <a:ea typeface="Microsoft YaHei UI" panose="020B0503020204020204" pitchFamily="34" charset="-122"/>
              </a:rPr>
              <a:t>①</a:t>
            </a:r>
            <a:endParaRPr lang="zh-CN" altLang="en-US" sz="1200" b="1" dirty="0">
              <a:solidFill>
                <a:srgbClr val="FF3300"/>
              </a:solidFill>
            </a:endParaRPr>
          </a:p>
        </p:txBody>
      </p:sp>
      <p:sp>
        <p:nvSpPr>
          <p:cNvPr id="6" name="Rectangle 5">
            <a:extLst>
              <a:ext uri="{FF2B5EF4-FFF2-40B4-BE49-F238E27FC236}">
                <a16:creationId xmlns:a16="http://schemas.microsoft.com/office/drawing/2014/main" id="{39033789-D497-423E-9503-D9B6D6C49478}"/>
              </a:ext>
            </a:extLst>
          </p:cNvPr>
          <p:cNvSpPr/>
          <p:nvPr/>
        </p:nvSpPr>
        <p:spPr>
          <a:xfrm>
            <a:off x="6418353" y="4927087"/>
            <a:ext cx="338554" cy="276999"/>
          </a:xfrm>
          <a:prstGeom prst="rect">
            <a:avLst/>
          </a:prstGeom>
        </p:spPr>
        <p:txBody>
          <a:bodyPr wrap="none">
            <a:spAutoFit/>
          </a:bodyPr>
          <a:lstStyle/>
          <a:p>
            <a:r>
              <a:rPr lang="zh-CN" altLang="en-US" sz="1200" b="1" dirty="0">
                <a:solidFill>
                  <a:srgbClr val="FF3300"/>
                </a:solidFill>
                <a:latin typeface="Microsoft YaHei UI" panose="020B0503020204020204" pitchFamily="34" charset="-122"/>
                <a:ea typeface="Microsoft YaHei UI" panose="020B0503020204020204" pitchFamily="34" charset="-122"/>
              </a:rPr>
              <a:t>②</a:t>
            </a:r>
            <a:endParaRPr lang="zh-CN" altLang="en-US" sz="900" b="1" dirty="0">
              <a:solidFill>
                <a:srgbClr val="FF3300"/>
              </a:solidFill>
            </a:endParaRPr>
          </a:p>
        </p:txBody>
      </p:sp>
      <p:sp>
        <p:nvSpPr>
          <p:cNvPr id="201" name="TextBox 200">
            <a:extLst>
              <a:ext uri="{FF2B5EF4-FFF2-40B4-BE49-F238E27FC236}">
                <a16:creationId xmlns:a16="http://schemas.microsoft.com/office/drawing/2014/main" id="{45300B91-037E-453F-9FAE-8DF4C49303F8}"/>
              </a:ext>
            </a:extLst>
          </p:cNvPr>
          <p:cNvSpPr txBox="1"/>
          <p:nvPr/>
        </p:nvSpPr>
        <p:spPr>
          <a:xfrm>
            <a:off x="9182900" y="1376276"/>
            <a:ext cx="320208" cy="276999"/>
          </a:xfrm>
          <a:prstGeom prst="rect">
            <a:avLst/>
          </a:prstGeom>
          <a:noFill/>
        </p:spPr>
        <p:txBody>
          <a:bodyPr wrap="square" rtlCol="0">
            <a:spAutoFit/>
          </a:bodyPr>
          <a:lstStyle/>
          <a:p>
            <a:r>
              <a:rPr lang="zh-CN" altLang="en-US" sz="1200" b="1" dirty="0">
                <a:solidFill>
                  <a:srgbClr val="FF3300"/>
                </a:solidFill>
                <a:latin typeface="Microsoft YaHei UI" panose="020B0503020204020204" pitchFamily="34" charset="-122"/>
                <a:ea typeface="Microsoft YaHei UI" panose="020B0503020204020204" pitchFamily="34" charset="-122"/>
              </a:rPr>
              <a:t>①</a:t>
            </a:r>
            <a:endParaRPr lang="zh-CN" altLang="en-US" sz="1200" b="1" dirty="0">
              <a:solidFill>
                <a:srgbClr val="FF3300"/>
              </a:solidFill>
            </a:endParaRPr>
          </a:p>
        </p:txBody>
      </p:sp>
      <p:sp>
        <p:nvSpPr>
          <p:cNvPr id="202" name="Rectangle 201">
            <a:extLst>
              <a:ext uri="{FF2B5EF4-FFF2-40B4-BE49-F238E27FC236}">
                <a16:creationId xmlns:a16="http://schemas.microsoft.com/office/drawing/2014/main" id="{5DC767FB-0C69-441B-B7BE-B5C9869E8D5D}"/>
              </a:ext>
            </a:extLst>
          </p:cNvPr>
          <p:cNvSpPr/>
          <p:nvPr/>
        </p:nvSpPr>
        <p:spPr>
          <a:xfrm>
            <a:off x="9171820" y="3853758"/>
            <a:ext cx="338554" cy="276999"/>
          </a:xfrm>
          <a:prstGeom prst="rect">
            <a:avLst/>
          </a:prstGeom>
        </p:spPr>
        <p:txBody>
          <a:bodyPr wrap="none">
            <a:spAutoFit/>
          </a:bodyPr>
          <a:lstStyle/>
          <a:p>
            <a:r>
              <a:rPr lang="zh-CN" altLang="en-US" sz="1200" b="1" dirty="0">
                <a:solidFill>
                  <a:srgbClr val="FF3300"/>
                </a:solidFill>
                <a:latin typeface="Microsoft YaHei UI" panose="020B0503020204020204" pitchFamily="34" charset="-122"/>
                <a:ea typeface="Microsoft YaHei UI" panose="020B0503020204020204" pitchFamily="34" charset="-122"/>
              </a:rPr>
              <a:t>②</a:t>
            </a:r>
            <a:endParaRPr lang="zh-CN" altLang="en-US" sz="900" b="1" dirty="0">
              <a:solidFill>
                <a:srgbClr val="FF3300"/>
              </a:solidFill>
            </a:endParaRPr>
          </a:p>
        </p:txBody>
      </p:sp>
      <p:sp>
        <p:nvSpPr>
          <p:cNvPr id="194" name="Chevron 60">
            <a:extLst>
              <a:ext uri="{FF2B5EF4-FFF2-40B4-BE49-F238E27FC236}">
                <a16:creationId xmlns:a16="http://schemas.microsoft.com/office/drawing/2014/main" id="{84E02177-CC23-4D44-909C-813000BDD704}"/>
              </a:ext>
            </a:extLst>
          </p:cNvPr>
          <p:cNvSpPr/>
          <p:nvPr/>
        </p:nvSpPr>
        <p:spPr bwMode="auto">
          <a:xfrm>
            <a:off x="6565670" y="4659703"/>
            <a:ext cx="1837670" cy="300657"/>
          </a:xfrm>
          <a:prstGeom prst="chevron">
            <a:avLst/>
          </a:prstGeom>
          <a:solidFill>
            <a:schemeClr val="accent6">
              <a:lumMod val="20000"/>
              <a:lumOff val="80000"/>
            </a:schemeClr>
          </a:solidFill>
          <a:ln w="9525" cap="flat" cmpd="sng" algn="ctr">
            <a:noFill/>
            <a:prstDash val="solid"/>
            <a:round/>
            <a:headEnd type="none" w="med" len="med"/>
            <a:tailEnd type="none" w="med" len="med"/>
          </a:ln>
          <a:effectLst/>
        </p:spPr>
        <p:txBody>
          <a:bodyPr lIns="0" rIns="0"/>
          <a:lstStyle/>
          <a:p>
            <a:pPr algn="ctr">
              <a:defRPr/>
            </a:pPr>
            <a:r>
              <a:rPr lang="en-US" altLang="zh-CN" sz="800" dirty="0">
                <a:solidFill>
                  <a:srgbClr val="FF0000"/>
                </a:solidFill>
                <a:latin typeface="+mn-lt"/>
                <a:ea typeface="ＭＳ Ｐゴシック" charset="-128"/>
                <a:cs typeface="Arial" pitchFamily="34" charset="0"/>
              </a:rPr>
              <a:t>SA5 (OAM/CH</a:t>
            </a:r>
            <a:r>
              <a:rPr lang="fr-FR" sz="800" dirty="0">
                <a:solidFill>
                  <a:srgbClr val="FF0000"/>
                </a:solidFill>
                <a:latin typeface="+mn-lt"/>
                <a:ea typeface="ＭＳ Ｐゴシック" charset="-128"/>
                <a:cs typeface="Arial" pitchFamily="34" charset="0"/>
              </a:rPr>
              <a:t> Stage 2/Stage3 </a:t>
            </a:r>
            <a:r>
              <a:rPr lang="fr-FR" sz="800" dirty="0" err="1">
                <a:solidFill>
                  <a:srgbClr val="FF0000"/>
                </a:solidFill>
                <a:latin typeface="+mn-lt"/>
                <a:ea typeface="ＭＳ Ｐゴシック" charset="-128"/>
                <a:cs typeface="Arial" pitchFamily="34" charset="0"/>
              </a:rPr>
              <a:t>supporting</a:t>
            </a:r>
            <a:r>
              <a:rPr lang="fr-FR" sz="800" dirty="0">
                <a:solidFill>
                  <a:srgbClr val="FF0000"/>
                </a:solidFill>
                <a:latin typeface="+mn-lt"/>
                <a:ea typeface="ＭＳ Ｐゴシック" charset="-128"/>
                <a:cs typeface="Arial" pitchFamily="34" charset="0"/>
              </a:rPr>
              <a:t>) SA&amp;RAN </a:t>
            </a:r>
            <a:r>
              <a:rPr lang="fr-FR" altLang="zh-CN" sz="800" dirty="0">
                <a:solidFill>
                  <a:srgbClr val="FF0000"/>
                </a:solidFill>
                <a:latin typeface="+mn-lt"/>
                <a:ea typeface="ＭＳ Ｐゴシック" charset="-128"/>
              </a:rPr>
              <a:t>(SA5) </a:t>
            </a:r>
            <a:endParaRPr lang="fr-FR" sz="800" dirty="0">
              <a:solidFill>
                <a:srgbClr val="FF0000"/>
              </a:solidFill>
              <a:latin typeface="+mn-lt"/>
              <a:ea typeface="ＭＳ Ｐゴシック" charset="-128"/>
              <a:cs typeface="Arial" pitchFamily="34" charset="0"/>
            </a:endParaRPr>
          </a:p>
        </p:txBody>
      </p:sp>
      <p:sp>
        <p:nvSpPr>
          <p:cNvPr id="195" name="Chevron 60">
            <a:extLst>
              <a:ext uri="{FF2B5EF4-FFF2-40B4-BE49-F238E27FC236}">
                <a16:creationId xmlns:a16="http://schemas.microsoft.com/office/drawing/2014/main" id="{FCF14BF2-8E43-40FF-8BAE-5F48853DEE1F}"/>
              </a:ext>
            </a:extLst>
          </p:cNvPr>
          <p:cNvSpPr/>
          <p:nvPr/>
        </p:nvSpPr>
        <p:spPr bwMode="auto">
          <a:xfrm>
            <a:off x="5397174" y="4665139"/>
            <a:ext cx="1231248" cy="320296"/>
          </a:xfrm>
          <a:custGeom>
            <a:avLst/>
            <a:gdLst>
              <a:gd name="connsiteX0" fmla="*/ 0 w 1578187"/>
              <a:gd name="connsiteY0" fmla="*/ 0 h 222250"/>
              <a:gd name="connsiteX1" fmla="*/ 1467062 w 1578187"/>
              <a:gd name="connsiteY1" fmla="*/ 0 h 222250"/>
              <a:gd name="connsiteX2" fmla="*/ 1578187 w 1578187"/>
              <a:gd name="connsiteY2" fmla="*/ 111125 h 222250"/>
              <a:gd name="connsiteX3" fmla="*/ 1467062 w 1578187"/>
              <a:gd name="connsiteY3" fmla="*/ 222250 h 222250"/>
              <a:gd name="connsiteX4" fmla="*/ 0 w 1578187"/>
              <a:gd name="connsiteY4" fmla="*/ 222250 h 222250"/>
              <a:gd name="connsiteX5" fmla="*/ 111125 w 1578187"/>
              <a:gd name="connsiteY5" fmla="*/ 111125 h 222250"/>
              <a:gd name="connsiteX6" fmla="*/ 0 w 1578187"/>
              <a:gd name="connsiteY6" fmla="*/ 0 h 222250"/>
              <a:gd name="connsiteX0" fmla="*/ 0 w 1578187"/>
              <a:gd name="connsiteY0" fmla="*/ 0 h 222250"/>
              <a:gd name="connsiteX1" fmla="*/ 1467062 w 1578187"/>
              <a:gd name="connsiteY1" fmla="*/ 0 h 222250"/>
              <a:gd name="connsiteX2" fmla="*/ 1578187 w 1578187"/>
              <a:gd name="connsiteY2" fmla="*/ 111125 h 222250"/>
              <a:gd name="connsiteX3" fmla="*/ 1467062 w 1578187"/>
              <a:gd name="connsiteY3" fmla="*/ 222250 h 222250"/>
              <a:gd name="connsiteX4" fmla="*/ 0 w 1578187"/>
              <a:gd name="connsiteY4" fmla="*/ 222250 h 222250"/>
              <a:gd name="connsiteX5" fmla="*/ 26818 w 1578187"/>
              <a:gd name="connsiteY5" fmla="*/ 98155 h 222250"/>
              <a:gd name="connsiteX6" fmla="*/ 0 w 1578187"/>
              <a:gd name="connsiteY6" fmla="*/ 0 h 222250"/>
              <a:gd name="connsiteX0" fmla="*/ 0 w 1506850"/>
              <a:gd name="connsiteY0" fmla="*/ 0 h 222250"/>
              <a:gd name="connsiteX1" fmla="*/ 1467062 w 1506850"/>
              <a:gd name="connsiteY1" fmla="*/ 0 h 222250"/>
              <a:gd name="connsiteX2" fmla="*/ 1506850 w 1506850"/>
              <a:gd name="connsiteY2" fmla="*/ 111125 h 222250"/>
              <a:gd name="connsiteX3" fmla="*/ 1467062 w 1506850"/>
              <a:gd name="connsiteY3" fmla="*/ 222250 h 222250"/>
              <a:gd name="connsiteX4" fmla="*/ 0 w 1506850"/>
              <a:gd name="connsiteY4" fmla="*/ 222250 h 222250"/>
              <a:gd name="connsiteX5" fmla="*/ 26818 w 1506850"/>
              <a:gd name="connsiteY5" fmla="*/ 98155 h 222250"/>
              <a:gd name="connsiteX6" fmla="*/ 0 w 1506850"/>
              <a:gd name="connsiteY6" fmla="*/ 0 h 222250"/>
              <a:gd name="connsiteX0" fmla="*/ 0 w 1597123"/>
              <a:gd name="connsiteY0" fmla="*/ 0 h 222250"/>
              <a:gd name="connsiteX1" fmla="*/ 1467062 w 1597123"/>
              <a:gd name="connsiteY1" fmla="*/ 0 h 222250"/>
              <a:gd name="connsiteX2" fmla="*/ 1597123 w 1597123"/>
              <a:gd name="connsiteY2" fmla="*/ 117917 h 222250"/>
              <a:gd name="connsiteX3" fmla="*/ 1467062 w 1597123"/>
              <a:gd name="connsiteY3" fmla="*/ 222250 h 222250"/>
              <a:gd name="connsiteX4" fmla="*/ 0 w 1597123"/>
              <a:gd name="connsiteY4" fmla="*/ 222250 h 222250"/>
              <a:gd name="connsiteX5" fmla="*/ 26818 w 1597123"/>
              <a:gd name="connsiteY5" fmla="*/ 98155 h 222250"/>
              <a:gd name="connsiteX6" fmla="*/ 0 w 1597123"/>
              <a:gd name="connsiteY6" fmla="*/ 0 h 2222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597123" h="222250">
                <a:moveTo>
                  <a:pt x="0" y="0"/>
                </a:moveTo>
                <a:lnTo>
                  <a:pt x="1467062" y="0"/>
                </a:lnTo>
                <a:lnTo>
                  <a:pt x="1597123" y="117917"/>
                </a:lnTo>
                <a:lnTo>
                  <a:pt x="1467062" y="222250"/>
                </a:lnTo>
                <a:lnTo>
                  <a:pt x="0" y="222250"/>
                </a:lnTo>
                <a:lnTo>
                  <a:pt x="26818" y="98155"/>
                </a:lnTo>
                <a:lnTo>
                  <a:pt x="0" y="0"/>
                </a:lnTo>
                <a:close/>
              </a:path>
            </a:pathLst>
          </a:custGeom>
          <a:ln>
            <a:headEnd type="none" w="med" len="med"/>
            <a:tailEnd type="none" w="med" len="med"/>
          </a:ln>
          <a:effectLst/>
        </p:spPr>
        <p:style>
          <a:lnRef idx="1">
            <a:schemeClr val="dk1"/>
          </a:lnRef>
          <a:fillRef idx="2">
            <a:schemeClr val="dk1"/>
          </a:fillRef>
          <a:effectRef idx="1">
            <a:schemeClr val="dk1"/>
          </a:effectRef>
          <a:fontRef idx="minor">
            <a:schemeClr val="dk1"/>
          </a:fontRef>
        </p:style>
        <p:txBody>
          <a:bodyPr lIns="0" rIns="0"/>
          <a:lstStyle/>
          <a:p>
            <a:pPr algn="ctr">
              <a:defRPr/>
            </a:pPr>
            <a:r>
              <a:rPr lang="fr-FR" sz="800" dirty="0">
                <a:latin typeface="Montserrat" panose="00000500000000000000" pitchFamily="50" charset="0"/>
                <a:ea typeface="ＭＳ Ｐゴシック" charset="-128"/>
                <a:cs typeface="Arial" pitchFamily="34" charset="0"/>
              </a:rPr>
              <a:t>OAM/CH </a:t>
            </a:r>
            <a:r>
              <a:rPr lang="fr-FR" sz="800" dirty="0" err="1">
                <a:latin typeface="Montserrat" panose="00000500000000000000" pitchFamily="50" charset="0"/>
                <a:ea typeface="ＭＳ Ｐゴシック" charset="-128"/>
                <a:cs typeface="Arial" pitchFamily="34" charset="0"/>
              </a:rPr>
              <a:t>Supporting</a:t>
            </a:r>
            <a:r>
              <a:rPr lang="fr-FR" sz="800" dirty="0">
                <a:latin typeface="Montserrat" panose="00000500000000000000" pitchFamily="50" charset="0"/>
                <a:ea typeface="ＭＳ Ｐゴシック" charset="-128"/>
                <a:cs typeface="Arial" pitchFamily="34" charset="0"/>
              </a:rPr>
              <a:t> </a:t>
            </a:r>
          </a:p>
          <a:p>
            <a:pPr algn="ctr">
              <a:defRPr/>
            </a:pPr>
            <a:r>
              <a:rPr lang="fr-FR" sz="800" dirty="0">
                <a:latin typeface="Montserrat" panose="00000500000000000000" pitchFamily="50" charset="0"/>
                <a:ea typeface="ＭＳ Ｐゴシック" charset="-128"/>
                <a:cs typeface="Arial" pitchFamily="34" charset="0"/>
              </a:rPr>
              <a:t>SID </a:t>
            </a:r>
            <a:r>
              <a:rPr lang="fr-FR" sz="800" dirty="0" err="1">
                <a:latin typeface="Montserrat" panose="00000500000000000000" pitchFamily="50" charset="0"/>
                <a:ea typeface="ＭＳ Ｐゴシック" charset="-128"/>
                <a:cs typeface="Arial" pitchFamily="34" charset="0"/>
              </a:rPr>
              <a:t>def</a:t>
            </a:r>
            <a:r>
              <a:rPr lang="fr-FR" sz="800" dirty="0">
                <a:latin typeface="Montserrat" panose="00000500000000000000" pitchFamily="50" charset="0"/>
                <a:ea typeface="ＭＳ Ｐゴシック" charset="-128"/>
                <a:cs typeface="Arial" pitchFamily="34" charset="0"/>
              </a:rPr>
              <a:t>.(if </a:t>
            </a:r>
            <a:r>
              <a:rPr lang="fr-FR" sz="800" dirty="0" err="1">
                <a:latin typeface="Montserrat" panose="00000500000000000000" pitchFamily="50" charset="0"/>
                <a:ea typeface="ＭＳ Ｐゴシック" charset="-128"/>
                <a:cs typeface="Arial" pitchFamily="34" charset="0"/>
              </a:rPr>
              <a:t>needed</a:t>
            </a:r>
            <a:r>
              <a:rPr lang="fr-FR" sz="800" dirty="0">
                <a:latin typeface="Montserrat" panose="00000500000000000000" pitchFamily="50" charset="0"/>
                <a:ea typeface="ＭＳ Ｐゴシック" charset="-128"/>
                <a:cs typeface="Arial" pitchFamily="34" charset="0"/>
              </a:rPr>
              <a:t>)</a:t>
            </a:r>
          </a:p>
        </p:txBody>
      </p:sp>
      <p:sp>
        <p:nvSpPr>
          <p:cNvPr id="187" name="TextBox 186">
            <a:extLst>
              <a:ext uri="{FF2B5EF4-FFF2-40B4-BE49-F238E27FC236}">
                <a16:creationId xmlns:a16="http://schemas.microsoft.com/office/drawing/2014/main" id="{AEC6A47C-D607-45D3-8AE9-B94A20CC91F5}"/>
              </a:ext>
            </a:extLst>
          </p:cNvPr>
          <p:cNvSpPr txBox="1"/>
          <p:nvPr/>
        </p:nvSpPr>
        <p:spPr>
          <a:xfrm>
            <a:off x="7330695" y="6022919"/>
            <a:ext cx="2571538" cy="253916"/>
          </a:xfrm>
          <a:prstGeom prst="rect">
            <a:avLst/>
          </a:prstGeom>
          <a:solidFill>
            <a:schemeClr val="bg1">
              <a:lumMod val="85000"/>
            </a:schemeClr>
          </a:solidFill>
        </p:spPr>
        <p:txBody>
          <a:bodyPr wrap="none" rtlCol="0">
            <a:spAutoFit/>
          </a:bodyPr>
          <a:lstStyle/>
          <a:p>
            <a:r>
              <a:rPr lang="en-US" altLang="zh-CN" sz="1050" b="1" dirty="0">
                <a:latin typeface="+mn-lt"/>
              </a:rPr>
              <a:t>Reference of baseline SA </a:t>
            </a:r>
            <a:r>
              <a:rPr lang="en-US" altLang="zh-CN" sz="1050" b="1" dirty="0" err="1">
                <a:latin typeface="+mn-lt"/>
              </a:rPr>
              <a:t>tdoc</a:t>
            </a:r>
            <a:r>
              <a:rPr lang="zh-CN" altLang="en-US" sz="1050" b="1" dirty="0">
                <a:latin typeface="+mn-lt"/>
              </a:rPr>
              <a:t>：</a:t>
            </a:r>
            <a:r>
              <a:rPr lang="en-US" altLang="zh-CN" sz="1050" b="1" dirty="0">
                <a:latin typeface="+mn-lt"/>
              </a:rPr>
              <a:t>SP-241991</a:t>
            </a:r>
            <a:endParaRPr lang="zh-CN" altLang="en-US" sz="1050" b="1" dirty="0">
              <a:latin typeface="+mn-lt"/>
            </a:endParaRPr>
          </a:p>
        </p:txBody>
      </p:sp>
      <p:sp>
        <p:nvSpPr>
          <p:cNvPr id="2" name="Rectangle 1">
            <a:extLst>
              <a:ext uri="{FF2B5EF4-FFF2-40B4-BE49-F238E27FC236}">
                <a16:creationId xmlns:a16="http://schemas.microsoft.com/office/drawing/2014/main" id="{DEBEFB8E-5578-413F-AF98-D18C978662DB}"/>
              </a:ext>
            </a:extLst>
          </p:cNvPr>
          <p:cNvSpPr/>
          <p:nvPr/>
        </p:nvSpPr>
        <p:spPr>
          <a:xfrm>
            <a:off x="1615162" y="5962178"/>
            <a:ext cx="3071675" cy="369332"/>
          </a:xfrm>
          <a:prstGeom prst="rect">
            <a:avLst/>
          </a:prstGeom>
        </p:spPr>
        <p:txBody>
          <a:bodyPr wrap="none">
            <a:spAutoFit/>
          </a:bodyPr>
          <a:lstStyle/>
          <a:p>
            <a:pPr marL="457189" lvl="0" indent="-457189">
              <a:spcBef>
                <a:spcPct val="20000"/>
              </a:spcBef>
              <a:buBlip>
                <a:blip r:embed="rId4"/>
              </a:buBlip>
            </a:pPr>
            <a:r>
              <a:rPr lang="en-US" altLang="zh-CN" sz="1800" kern="0" dirty="0">
                <a:solidFill>
                  <a:prstClr val="black"/>
                </a:solidFill>
                <a:latin typeface="Calibri"/>
              </a:rPr>
              <a:t>Suggest to adopt option 2</a:t>
            </a:r>
          </a:p>
        </p:txBody>
      </p:sp>
    </p:spTree>
    <p:extLst>
      <p:ext uri="{BB962C8B-B14F-4D97-AF65-F5344CB8AC3E}">
        <p14:creationId xmlns:p14="http://schemas.microsoft.com/office/powerpoint/2010/main" val="2795032551"/>
      </p:ext>
    </p:extLst>
  </p:cSld>
  <p:clrMapOvr>
    <a:masterClrMapping/>
  </p:clrMapOvr>
  <p:transition spd="slow"/>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1">
            <a:extLst>
              <a:ext uri="{FF2B5EF4-FFF2-40B4-BE49-F238E27FC236}">
                <a16:creationId xmlns:a16="http://schemas.microsoft.com/office/drawing/2014/main" id="{DB64B270-A35C-4130-A9C4-34FB19742DE9}"/>
              </a:ext>
            </a:extLst>
          </p:cNvPr>
          <p:cNvSpPr>
            <a:spLocks noGrp="1"/>
          </p:cNvSpPr>
          <p:nvPr>
            <p:ph type="title"/>
          </p:nvPr>
        </p:nvSpPr>
        <p:spPr>
          <a:xfrm>
            <a:off x="632848" y="0"/>
            <a:ext cx="9112251" cy="1143000"/>
          </a:xfrm>
        </p:spPr>
        <p:txBody>
          <a:bodyPr/>
          <a:lstStyle/>
          <a:p>
            <a:r>
              <a:rPr lang="en-GB" altLang="en-US" dirty="0"/>
              <a:t>SA5 Rel-20 capacity summary </a:t>
            </a:r>
            <a:endParaRPr lang="zh-CN" altLang="en-US" dirty="0"/>
          </a:p>
        </p:txBody>
      </p:sp>
      <p:sp>
        <p:nvSpPr>
          <p:cNvPr id="10" name="Content Placeholder 2">
            <a:extLst>
              <a:ext uri="{FF2B5EF4-FFF2-40B4-BE49-F238E27FC236}">
                <a16:creationId xmlns:a16="http://schemas.microsoft.com/office/drawing/2014/main" id="{E6340DFF-0803-47A5-B681-995794B32B6C}"/>
              </a:ext>
            </a:extLst>
          </p:cNvPr>
          <p:cNvSpPr txBox="1">
            <a:spLocks/>
          </p:cNvSpPr>
          <p:nvPr/>
        </p:nvSpPr>
        <p:spPr bwMode="auto">
          <a:xfrm>
            <a:off x="162469" y="1295218"/>
            <a:ext cx="5879287" cy="367199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lvl1pPr marL="608013" indent="-608013" algn="l" rtl="0" eaLnBrk="0" fontAlgn="base" hangingPunct="0">
              <a:spcBef>
                <a:spcPct val="20000"/>
              </a:spcBef>
              <a:spcAft>
                <a:spcPct val="0"/>
              </a:spcAft>
              <a:buBlip>
                <a:blip r:embed="rId2"/>
              </a:buBlip>
              <a:defRPr sz="3700">
                <a:solidFill>
                  <a:schemeClr val="tx1"/>
                </a:solidFill>
                <a:latin typeface="+mn-lt"/>
                <a:ea typeface="+mn-ea"/>
                <a:cs typeface="+mn-cs"/>
              </a:defRPr>
            </a:lvl1pPr>
            <a:lvl2pPr marL="989013" indent="-379413" algn="l" rtl="0" eaLnBrk="0" fontAlgn="base" hangingPunct="0">
              <a:spcBef>
                <a:spcPct val="20000"/>
              </a:spcBef>
              <a:spcAft>
                <a:spcPct val="0"/>
              </a:spcAft>
              <a:buClr>
                <a:srgbClr val="C00000"/>
              </a:buClr>
              <a:buBlip>
                <a:blip r:embed="rId3"/>
              </a:buBlip>
              <a:defRPr sz="3200">
                <a:solidFill>
                  <a:schemeClr val="tx1"/>
                </a:solidFill>
                <a:latin typeface="+mn-lt"/>
              </a:defRPr>
            </a:lvl2pPr>
            <a:lvl3pPr marL="1522413" indent="-303213" algn="l" rtl="0" eaLnBrk="0" fontAlgn="base" hangingPunct="0">
              <a:spcBef>
                <a:spcPct val="20000"/>
              </a:spcBef>
              <a:spcAft>
                <a:spcPct val="0"/>
              </a:spcAft>
              <a:buBlip>
                <a:blip r:embed="rId4"/>
              </a:buBlip>
              <a:defRPr sz="2600">
                <a:solidFill>
                  <a:schemeClr val="tx1"/>
                </a:solidFill>
                <a:latin typeface="+mn-lt"/>
              </a:defRPr>
            </a:lvl3pPr>
            <a:lvl4pPr marL="2132013" indent="-303213" algn="l" rtl="0" eaLnBrk="0" fontAlgn="base" hangingPunct="0">
              <a:spcBef>
                <a:spcPct val="20000"/>
              </a:spcBef>
              <a:spcAft>
                <a:spcPct val="0"/>
              </a:spcAft>
              <a:buFont typeface="Arial" panose="020B0604020202020204" pitchFamily="34" charset="0"/>
              <a:buChar char="–"/>
              <a:defRPr sz="2600">
                <a:solidFill>
                  <a:schemeClr val="tx1"/>
                </a:solidFill>
                <a:latin typeface="+mn-lt"/>
              </a:defRPr>
            </a:lvl4pPr>
            <a:lvl5pPr marL="2741613" indent="-303213" algn="l" rtl="0" eaLnBrk="0" fontAlgn="base" hangingPunct="0">
              <a:spcBef>
                <a:spcPct val="20000"/>
              </a:spcBef>
              <a:spcAft>
                <a:spcPct val="0"/>
              </a:spcAft>
              <a:buFont typeface="Arial" panose="020B0604020202020204" pitchFamily="34" charset="0"/>
              <a:buChar char="»"/>
              <a:defRPr sz="2100">
                <a:solidFill>
                  <a:schemeClr val="tx1"/>
                </a:solidFill>
                <a:latin typeface="+mn-lt"/>
              </a:defRPr>
            </a:lvl5pPr>
            <a:lvl6pPr marL="3352716" indent="-304792" algn="l" rtl="0" eaLnBrk="0" fontAlgn="base" hangingPunct="0">
              <a:spcBef>
                <a:spcPct val="20000"/>
              </a:spcBef>
              <a:spcAft>
                <a:spcPct val="0"/>
              </a:spcAft>
              <a:buFont typeface="Arial" charset="0"/>
              <a:buChar char="»"/>
              <a:defRPr sz="2133">
                <a:solidFill>
                  <a:schemeClr val="tx1"/>
                </a:solidFill>
                <a:latin typeface="+mn-lt"/>
              </a:defRPr>
            </a:lvl6pPr>
            <a:lvl7pPr marL="3962301" indent="-304792" algn="l" rtl="0" eaLnBrk="0" fontAlgn="base" hangingPunct="0">
              <a:spcBef>
                <a:spcPct val="20000"/>
              </a:spcBef>
              <a:spcAft>
                <a:spcPct val="0"/>
              </a:spcAft>
              <a:buFont typeface="Arial" charset="0"/>
              <a:buChar char="»"/>
              <a:defRPr sz="2133">
                <a:solidFill>
                  <a:schemeClr val="tx1"/>
                </a:solidFill>
                <a:latin typeface="+mn-lt"/>
              </a:defRPr>
            </a:lvl7pPr>
            <a:lvl8pPr marL="4571886" indent="-304792" algn="l" rtl="0" eaLnBrk="0" fontAlgn="base" hangingPunct="0">
              <a:spcBef>
                <a:spcPct val="20000"/>
              </a:spcBef>
              <a:spcAft>
                <a:spcPct val="0"/>
              </a:spcAft>
              <a:buFont typeface="Arial" charset="0"/>
              <a:buChar char="»"/>
              <a:defRPr sz="2133">
                <a:solidFill>
                  <a:schemeClr val="tx1"/>
                </a:solidFill>
                <a:latin typeface="+mn-lt"/>
              </a:defRPr>
            </a:lvl8pPr>
            <a:lvl9pPr marL="5181470" indent="-304792" algn="l" rtl="0" eaLnBrk="0" fontAlgn="base" hangingPunct="0">
              <a:spcBef>
                <a:spcPct val="20000"/>
              </a:spcBef>
              <a:spcAft>
                <a:spcPct val="0"/>
              </a:spcAft>
              <a:buFont typeface="Arial" charset="0"/>
              <a:buChar char="»"/>
              <a:defRPr sz="2133">
                <a:solidFill>
                  <a:schemeClr val="tx1"/>
                </a:solidFill>
                <a:latin typeface="+mn-lt"/>
              </a:defRPr>
            </a:lvl9pPr>
          </a:lstStyle>
          <a:p>
            <a:r>
              <a:rPr lang="en-US" sz="1600" b="1" kern="0" dirty="0"/>
              <a:t>SA5 capacity Option 1 </a:t>
            </a:r>
            <a:r>
              <a:rPr lang="en-US" altLang="en-US" sz="1600" b="1" kern="0" dirty="0"/>
              <a:t>(with Q5 counted) </a:t>
            </a:r>
            <a:r>
              <a:rPr lang="en-US" sz="1600" b="1" kern="0" dirty="0"/>
              <a:t>:</a:t>
            </a:r>
          </a:p>
          <a:p>
            <a:pPr lvl="1"/>
            <a:r>
              <a:rPr lang="en-US" sz="1400" kern="0" dirty="0"/>
              <a:t>Max </a:t>
            </a:r>
            <a:r>
              <a:rPr lang="en-US" altLang="en-US" sz="1400" kern="0" dirty="0"/>
              <a:t>TUs : 124 (OAM) / 80 (Charging)</a:t>
            </a:r>
          </a:p>
          <a:p>
            <a:pPr lvl="2"/>
            <a:r>
              <a:rPr lang="en-US" altLang="en-US" sz="1100" kern="0" dirty="0"/>
              <a:t>Additional buffer TUs: 61(OAM)/40(CH)</a:t>
            </a:r>
          </a:p>
          <a:p>
            <a:pPr lvl="1"/>
            <a:r>
              <a:rPr lang="en-US" altLang="en-US" sz="1400" kern="0" dirty="0"/>
              <a:t>Max number of SIs/WIs: 10~15 (OAM) / 6~10 (Charging)</a:t>
            </a:r>
          </a:p>
          <a:p>
            <a:pPr lvl="2"/>
            <a:r>
              <a:rPr lang="en-US" altLang="en-US" sz="1100" kern="0" dirty="0"/>
              <a:t>Note: one feature made up of SI+WI is counted as one item</a:t>
            </a:r>
          </a:p>
          <a:p>
            <a:pPr lvl="1"/>
            <a:r>
              <a:rPr lang="en-US" altLang="en-US" sz="1400" kern="0" dirty="0"/>
              <a:t>Max TUs per Feature: 12~8 TU</a:t>
            </a:r>
          </a:p>
          <a:p>
            <a:r>
              <a:rPr lang="en-US" altLang="en-US" sz="1600" kern="0" dirty="0"/>
              <a:t>Assumptions</a:t>
            </a:r>
          </a:p>
          <a:p>
            <a:pPr lvl="1"/>
            <a:r>
              <a:rPr lang="en-US" altLang="en-US" sz="1400" kern="0" dirty="0"/>
              <a:t>Start: Jun 2025, End: Mar 2027 (21 months)</a:t>
            </a:r>
          </a:p>
          <a:p>
            <a:pPr lvl="1"/>
            <a:r>
              <a:rPr lang="en-US" altLang="en-US" sz="1400" kern="0" dirty="0"/>
              <a:t>One track for OAM and One track for Charging</a:t>
            </a:r>
          </a:p>
          <a:p>
            <a:pPr lvl="1"/>
            <a:r>
              <a:rPr lang="en-US" altLang="en-US" sz="1400" kern="0" dirty="0"/>
              <a:t>Number of meetings: 10</a:t>
            </a:r>
          </a:p>
          <a:p>
            <a:pPr lvl="1"/>
            <a:r>
              <a:rPr lang="en-US" altLang="en-US" sz="1400" kern="0" dirty="0"/>
              <a:t>Expected total TUs per meeting (for all releases)(with Q5 included): 18.5 (OAM) / 12 (Charging)</a:t>
            </a:r>
          </a:p>
          <a:p>
            <a:pPr lvl="1"/>
            <a:r>
              <a:rPr lang="en-US" altLang="en-US" sz="1400" kern="0" dirty="0"/>
              <a:t>Total TUs (for all releases): 185 (OAM) / 120 (Charging)</a:t>
            </a:r>
          </a:p>
          <a:p>
            <a:pPr lvl="1"/>
            <a:r>
              <a:rPr lang="en-US" altLang="en-US" sz="1400" kern="0" dirty="0"/>
              <a:t>TUs for maintenance of past releases: 35 (OAM) / 20 (Charging)</a:t>
            </a:r>
          </a:p>
        </p:txBody>
      </p:sp>
      <p:sp>
        <p:nvSpPr>
          <p:cNvPr id="12" name="TextBox 11">
            <a:extLst>
              <a:ext uri="{FF2B5EF4-FFF2-40B4-BE49-F238E27FC236}">
                <a16:creationId xmlns:a16="http://schemas.microsoft.com/office/drawing/2014/main" id="{3107D053-DB15-4FC8-998B-1FE6418A3176}"/>
              </a:ext>
            </a:extLst>
          </p:cNvPr>
          <p:cNvSpPr txBox="1"/>
          <p:nvPr/>
        </p:nvSpPr>
        <p:spPr>
          <a:xfrm rot="21008097">
            <a:off x="9997574" y="154400"/>
            <a:ext cx="1868788" cy="769441"/>
          </a:xfrm>
          <a:prstGeom prst="rect">
            <a:avLst/>
          </a:prstGeom>
          <a:solidFill>
            <a:srgbClr val="FFFF00"/>
          </a:solidFill>
        </p:spPr>
        <p:txBody>
          <a:bodyPr wrap="square" rtlCol="0">
            <a:spAutoFit/>
          </a:bodyPr>
          <a:lstStyle>
            <a:defPPr>
              <a:defRPr lang="zh-CN"/>
            </a:defPPr>
            <a:lvl1pPr>
              <a:defRPr sz="1100" b="1">
                <a:latin typeface="Calibri" panose="020F0502020204030204" pitchFamily="34" charset="0"/>
                <a:cs typeface="Calibri" panose="020F0502020204030204" pitchFamily="34" charset="0"/>
              </a:defRPr>
            </a:lvl1pPr>
          </a:lstStyle>
          <a:p>
            <a:r>
              <a:rPr lang="en-US" altLang="zh-CN" dirty="0">
                <a:solidFill>
                  <a:srgbClr val="FF0000"/>
                </a:solidFill>
              </a:rPr>
              <a:t>The content of this slide is preliminary information for comments, target to be endorsed in SA5#159</a:t>
            </a:r>
            <a:endParaRPr lang="zh-CN" altLang="en-US" dirty="0">
              <a:solidFill>
                <a:srgbClr val="FF0000"/>
              </a:solidFill>
              <a:highlight>
                <a:srgbClr val="00FFFF"/>
              </a:highlight>
            </a:endParaRPr>
          </a:p>
        </p:txBody>
      </p:sp>
      <p:sp>
        <p:nvSpPr>
          <p:cNvPr id="5" name="Content Placeholder 2">
            <a:extLst>
              <a:ext uri="{FF2B5EF4-FFF2-40B4-BE49-F238E27FC236}">
                <a16:creationId xmlns:a16="http://schemas.microsoft.com/office/drawing/2014/main" id="{728F0DB8-5C26-407B-B10C-EC856A8ABDF5}"/>
              </a:ext>
            </a:extLst>
          </p:cNvPr>
          <p:cNvSpPr txBox="1">
            <a:spLocks/>
          </p:cNvSpPr>
          <p:nvPr/>
        </p:nvSpPr>
        <p:spPr bwMode="auto">
          <a:xfrm>
            <a:off x="6041756" y="1295219"/>
            <a:ext cx="5956516" cy="367199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lvl1pPr marL="608013" indent="-608013" algn="l" rtl="0" eaLnBrk="0" fontAlgn="base" hangingPunct="0">
              <a:spcBef>
                <a:spcPct val="20000"/>
              </a:spcBef>
              <a:spcAft>
                <a:spcPct val="0"/>
              </a:spcAft>
              <a:buBlip>
                <a:blip r:embed="rId2"/>
              </a:buBlip>
              <a:defRPr sz="3700">
                <a:solidFill>
                  <a:schemeClr val="tx1"/>
                </a:solidFill>
                <a:latin typeface="+mn-lt"/>
                <a:ea typeface="+mn-ea"/>
                <a:cs typeface="+mn-cs"/>
              </a:defRPr>
            </a:lvl1pPr>
            <a:lvl2pPr marL="989013" indent="-379413" algn="l" rtl="0" eaLnBrk="0" fontAlgn="base" hangingPunct="0">
              <a:spcBef>
                <a:spcPct val="20000"/>
              </a:spcBef>
              <a:spcAft>
                <a:spcPct val="0"/>
              </a:spcAft>
              <a:buClr>
                <a:srgbClr val="C00000"/>
              </a:buClr>
              <a:buBlip>
                <a:blip r:embed="rId3"/>
              </a:buBlip>
              <a:defRPr sz="3200">
                <a:solidFill>
                  <a:schemeClr val="tx1"/>
                </a:solidFill>
                <a:latin typeface="+mn-lt"/>
              </a:defRPr>
            </a:lvl2pPr>
            <a:lvl3pPr marL="1522413" indent="-303213" algn="l" rtl="0" eaLnBrk="0" fontAlgn="base" hangingPunct="0">
              <a:spcBef>
                <a:spcPct val="20000"/>
              </a:spcBef>
              <a:spcAft>
                <a:spcPct val="0"/>
              </a:spcAft>
              <a:buBlip>
                <a:blip r:embed="rId4"/>
              </a:buBlip>
              <a:defRPr sz="2600">
                <a:solidFill>
                  <a:schemeClr val="tx1"/>
                </a:solidFill>
                <a:latin typeface="+mn-lt"/>
              </a:defRPr>
            </a:lvl3pPr>
            <a:lvl4pPr marL="2132013" indent="-303213" algn="l" rtl="0" eaLnBrk="0" fontAlgn="base" hangingPunct="0">
              <a:spcBef>
                <a:spcPct val="20000"/>
              </a:spcBef>
              <a:spcAft>
                <a:spcPct val="0"/>
              </a:spcAft>
              <a:buFont typeface="Arial" panose="020B0604020202020204" pitchFamily="34" charset="0"/>
              <a:buChar char="–"/>
              <a:defRPr sz="2600">
                <a:solidFill>
                  <a:schemeClr val="tx1"/>
                </a:solidFill>
                <a:latin typeface="+mn-lt"/>
              </a:defRPr>
            </a:lvl4pPr>
            <a:lvl5pPr marL="2741613" indent="-303213" algn="l" rtl="0" eaLnBrk="0" fontAlgn="base" hangingPunct="0">
              <a:spcBef>
                <a:spcPct val="20000"/>
              </a:spcBef>
              <a:spcAft>
                <a:spcPct val="0"/>
              </a:spcAft>
              <a:buFont typeface="Arial" panose="020B0604020202020204" pitchFamily="34" charset="0"/>
              <a:buChar char="»"/>
              <a:defRPr sz="2100">
                <a:solidFill>
                  <a:schemeClr val="tx1"/>
                </a:solidFill>
                <a:latin typeface="+mn-lt"/>
              </a:defRPr>
            </a:lvl5pPr>
            <a:lvl6pPr marL="3352716" indent="-304792" algn="l" rtl="0" eaLnBrk="0" fontAlgn="base" hangingPunct="0">
              <a:spcBef>
                <a:spcPct val="20000"/>
              </a:spcBef>
              <a:spcAft>
                <a:spcPct val="0"/>
              </a:spcAft>
              <a:buFont typeface="Arial" charset="0"/>
              <a:buChar char="»"/>
              <a:defRPr sz="2133">
                <a:solidFill>
                  <a:schemeClr val="tx1"/>
                </a:solidFill>
                <a:latin typeface="+mn-lt"/>
              </a:defRPr>
            </a:lvl6pPr>
            <a:lvl7pPr marL="3962301" indent="-304792" algn="l" rtl="0" eaLnBrk="0" fontAlgn="base" hangingPunct="0">
              <a:spcBef>
                <a:spcPct val="20000"/>
              </a:spcBef>
              <a:spcAft>
                <a:spcPct val="0"/>
              </a:spcAft>
              <a:buFont typeface="Arial" charset="0"/>
              <a:buChar char="»"/>
              <a:defRPr sz="2133">
                <a:solidFill>
                  <a:schemeClr val="tx1"/>
                </a:solidFill>
                <a:latin typeface="+mn-lt"/>
              </a:defRPr>
            </a:lvl7pPr>
            <a:lvl8pPr marL="4571886" indent="-304792" algn="l" rtl="0" eaLnBrk="0" fontAlgn="base" hangingPunct="0">
              <a:spcBef>
                <a:spcPct val="20000"/>
              </a:spcBef>
              <a:spcAft>
                <a:spcPct val="0"/>
              </a:spcAft>
              <a:buFont typeface="Arial" charset="0"/>
              <a:buChar char="»"/>
              <a:defRPr sz="2133">
                <a:solidFill>
                  <a:schemeClr val="tx1"/>
                </a:solidFill>
                <a:latin typeface="+mn-lt"/>
              </a:defRPr>
            </a:lvl8pPr>
            <a:lvl9pPr marL="5181470" indent="-304792" algn="l" rtl="0" eaLnBrk="0" fontAlgn="base" hangingPunct="0">
              <a:spcBef>
                <a:spcPct val="20000"/>
              </a:spcBef>
              <a:spcAft>
                <a:spcPct val="0"/>
              </a:spcAft>
              <a:buFont typeface="Arial" charset="0"/>
              <a:buChar char="»"/>
              <a:defRPr sz="2133">
                <a:solidFill>
                  <a:schemeClr val="tx1"/>
                </a:solidFill>
                <a:latin typeface="+mn-lt"/>
              </a:defRPr>
            </a:lvl9pPr>
          </a:lstStyle>
          <a:p>
            <a:r>
              <a:rPr lang="en-US" altLang="zh-CN" sz="1600" b="1" kern="0" dirty="0">
                <a:solidFill>
                  <a:srgbClr val="0000FF"/>
                </a:solidFill>
              </a:rPr>
              <a:t>SA5 capacity Option 2 </a:t>
            </a:r>
            <a:r>
              <a:rPr lang="en-US" altLang="en-US" sz="1600" b="1" kern="0" dirty="0">
                <a:solidFill>
                  <a:srgbClr val="0000FF"/>
                </a:solidFill>
              </a:rPr>
              <a:t>(with Q5 not counted) </a:t>
            </a:r>
            <a:r>
              <a:rPr lang="en-US" altLang="zh-CN" sz="1600" b="1" kern="0" dirty="0">
                <a:solidFill>
                  <a:srgbClr val="0000FF"/>
                </a:solidFill>
              </a:rPr>
              <a:t>:</a:t>
            </a:r>
          </a:p>
          <a:p>
            <a:pPr lvl="1"/>
            <a:r>
              <a:rPr lang="en-US" altLang="zh-CN" sz="1400" kern="0" dirty="0">
                <a:solidFill>
                  <a:srgbClr val="0000FF"/>
                </a:solidFill>
              </a:rPr>
              <a:t>Max </a:t>
            </a:r>
            <a:r>
              <a:rPr lang="en-US" altLang="en-US" sz="1400" kern="0" dirty="0">
                <a:solidFill>
                  <a:srgbClr val="0000FF"/>
                </a:solidFill>
              </a:rPr>
              <a:t>TUs : 100 (OAM) / 70 (Charging)</a:t>
            </a:r>
          </a:p>
          <a:p>
            <a:pPr lvl="2"/>
            <a:r>
              <a:rPr lang="en-US" altLang="en-US" sz="1100" kern="0" dirty="0">
                <a:solidFill>
                  <a:srgbClr val="0000FF"/>
                </a:solidFill>
              </a:rPr>
              <a:t>Additional buffer TUs: 50(OAM)/40(CH)</a:t>
            </a:r>
          </a:p>
          <a:p>
            <a:pPr lvl="1"/>
            <a:r>
              <a:rPr lang="en-US" altLang="en-US" sz="1400" kern="0" dirty="0">
                <a:solidFill>
                  <a:srgbClr val="0000FF"/>
                </a:solidFill>
              </a:rPr>
              <a:t>Max number of SIs/WIs: 10~12 (OAM) / 7~9 (Charging)</a:t>
            </a:r>
          </a:p>
          <a:p>
            <a:pPr lvl="2"/>
            <a:r>
              <a:rPr lang="en-US" altLang="en-US" sz="1100" kern="0" dirty="0">
                <a:solidFill>
                  <a:srgbClr val="0000FF"/>
                </a:solidFill>
              </a:rPr>
              <a:t>Note: one feature made up of SI+WI is counted as one item</a:t>
            </a:r>
          </a:p>
          <a:p>
            <a:pPr lvl="1"/>
            <a:r>
              <a:rPr lang="en-US" altLang="en-US" sz="1400" kern="0" dirty="0">
                <a:solidFill>
                  <a:srgbClr val="0000FF"/>
                </a:solidFill>
              </a:rPr>
              <a:t>Max TUs per Feature: 10~8 TU</a:t>
            </a:r>
          </a:p>
          <a:p>
            <a:r>
              <a:rPr lang="en-US" altLang="en-US" sz="1600" kern="0" dirty="0"/>
              <a:t>Assumptions</a:t>
            </a:r>
          </a:p>
          <a:p>
            <a:pPr lvl="1"/>
            <a:r>
              <a:rPr lang="en-US" altLang="en-US" sz="1400" kern="0" dirty="0"/>
              <a:t>Start: Jun 2025, End: Mar 2027 (21 months)</a:t>
            </a:r>
          </a:p>
          <a:p>
            <a:pPr lvl="1"/>
            <a:r>
              <a:rPr lang="en-US" altLang="en-US" sz="1400" kern="0" dirty="0"/>
              <a:t>One track for OAM and One track for Charging</a:t>
            </a:r>
          </a:p>
          <a:p>
            <a:pPr lvl="1"/>
            <a:r>
              <a:rPr lang="en-US" altLang="en-US" sz="1400" kern="0" dirty="0"/>
              <a:t>Number of meetings: 10</a:t>
            </a:r>
          </a:p>
          <a:p>
            <a:pPr lvl="1"/>
            <a:r>
              <a:rPr lang="en-US" altLang="en-US" sz="1400" kern="0" dirty="0">
                <a:solidFill>
                  <a:srgbClr val="0000FF"/>
                </a:solidFill>
              </a:rPr>
              <a:t>Expected total TUs per meeting (for all releases)(without Q5 included): 15 (OAM) / 11 (Charging)</a:t>
            </a:r>
          </a:p>
          <a:p>
            <a:pPr lvl="1"/>
            <a:r>
              <a:rPr lang="en-US" altLang="en-US" sz="1400" kern="0" dirty="0">
                <a:solidFill>
                  <a:srgbClr val="0000FF"/>
                </a:solidFill>
              </a:rPr>
              <a:t>Total TUs (for all releases): 150 (OAM) / 110 (Charging)</a:t>
            </a:r>
            <a:endParaRPr lang="en-US" altLang="en-US" sz="1400" kern="0" dirty="0"/>
          </a:p>
          <a:p>
            <a:pPr lvl="1"/>
            <a:r>
              <a:rPr lang="en-US" altLang="en-US" sz="1400" kern="0" dirty="0">
                <a:solidFill>
                  <a:srgbClr val="0000FF"/>
                </a:solidFill>
              </a:rPr>
              <a:t>TUs for maintenance of past releases: 30 (OAM) / 20 (Charging)</a:t>
            </a:r>
          </a:p>
        </p:txBody>
      </p:sp>
      <p:sp>
        <p:nvSpPr>
          <p:cNvPr id="3" name="Rectangle 2">
            <a:extLst>
              <a:ext uri="{FF2B5EF4-FFF2-40B4-BE49-F238E27FC236}">
                <a16:creationId xmlns:a16="http://schemas.microsoft.com/office/drawing/2014/main" id="{1E74DF1C-D4B2-4B29-9583-E343538DDD0B}"/>
              </a:ext>
            </a:extLst>
          </p:cNvPr>
          <p:cNvSpPr/>
          <p:nvPr/>
        </p:nvSpPr>
        <p:spPr>
          <a:xfrm>
            <a:off x="543506" y="5275419"/>
            <a:ext cx="9824859" cy="769441"/>
          </a:xfrm>
          <a:prstGeom prst="rect">
            <a:avLst/>
          </a:prstGeom>
        </p:spPr>
        <p:txBody>
          <a:bodyPr wrap="square">
            <a:spAutoFit/>
          </a:bodyPr>
          <a:lstStyle/>
          <a:p>
            <a:pPr marL="457189" lvl="0" indent="-457189">
              <a:spcBef>
                <a:spcPct val="20000"/>
              </a:spcBef>
              <a:buBlip>
                <a:blip r:embed="rId3"/>
              </a:buBlip>
            </a:pPr>
            <a:r>
              <a:rPr lang="en-US" altLang="zh-CN" sz="2000" kern="0" dirty="0">
                <a:solidFill>
                  <a:prstClr val="black"/>
                </a:solidFill>
                <a:latin typeface="Calibri"/>
                <a:cs typeface="+mn-cs"/>
              </a:rPr>
              <a:t>Suggest to adopt option 2</a:t>
            </a:r>
          </a:p>
          <a:p>
            <a:pPr lvl="0">
              <a:spcBef>
                <a:spcPct val="20000"/>
              </a:spcBef>
            </a:pPr>
            <a:r>
              <a:rPr lang="en-US" altLang="zh-CN" sz="2000" kern="0" dirty="0">
                <a:solidFill>
                  <a:prstClr val="black"/>
                </a:solidFill>
                <a:latin typeface="Calibri"/>
                <a:cs typeface="+mn-cs"/>
              </a:rPr>
              <a:t>Note: for detailed TU calculation, see slides 15/16/18/19</a:t>
            </a:r>
          </a:p>
        </p:txBody>
      </p:sp>
    </p:spTree>
    <p:extLst>
      <p:ext uri="{BB962C8B-B14F-4D97-AF65-F5344CB8AC3E}">
        <p14:creationId xmlns:p14="http://schemas.microsoft.com/office/powerpoint/2010/main" val="149083191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10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1000" b="0" i="0" u="none" strike="noStrike" cap="none" normalizeH="0" baseline="0" smtClean="0">
            <a:ln>
              <a:noFill/>
            </a:ln>
            <a:solidFill>
              <a:schemeClr val="tx1"/>
            </a:solidFill>
            <a:effectLst/>
            <a:latin typeface="Arial" charset="0"/>
          </a:defRPr>
        </a:defPPr>
      </a:lstStyle>
    </a:lnDef>
  </a:objectDefaults>
  <a:extraClrSchemeLst>
    <a:extraClrScheme>
      <a:clrScheme name="Office Theme 1">
        <a:dk1>
          <a:srgbClr val="000000"/>
        </a:dk1>
        <a:lt1>
          <a:srgbClr val="FFFFFF"/>
        </a:lt1>
        <a:dk2>
          <a:srgbClr val="1F497D"/>
        </a:dk2>
        <a:lt2>
          <a:srgbClr val="EEECE1"/>
        </a:lt2>
        <a:accent1>
          <a:srgbClr val="4F81BD"/>
        </a:accent1>
        <a:accent2>
          <a:srgbClr val="C0504D"/>
        </a:accent2>
        <a:accent3>
          <a:srgbClr val="FFFFFF"/>
        </a:accent3>
        <a:accent4>
          <a:srgbClr val="000000"/>
        </a:accent4>
        <a:accent5>
          <a:srgbClr val="B2C1DB"/>
        </a:accent5>
        <a:accent6>
          <a:srgbClr val="AE4845"/>
        </a:accent6>
        <a:hlink>
          <a:srgbClr val="0000FF"/>
        </a:hlink>
        <a:folHlink>
          <a:srgbClr val="80008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6410</TotalTime>
  <Words>5109</Words>
  <Application>Microsoft Office PowerPoint</Application>
  <PresentationFormat>Widescreen</PresentationFormat>
  <Paragraphs>718</Paragraphs>
  <Slides>20</Slides>
  <Notes>1</Notes>
  <HiddenSlides>0</HiddenSlides>
  <MMClips>0</MMClips>
  <ScaleCrop>false</ScaleCrop>
  <HeadingPairs>
    <vt:vector size="6" baseType="variant">
      <vt:variant>
        <vt:lpstr>Fonts Used</vt:lpstr>
      </vt:variant>
      <vt:variant>
        <vt:i4>14</vt:i4>
      </vt:variant>
      <vt:variant>
        <vt:lpstr>Theme</vt:lpstr>
      </vt:variant>
      <vt:variant>
        <vt:i4>1</vt:i4>
      </vt:variant>
      <vt:variant>
        <vt:lpstr>Slide Titles</vt:lpstr>
      </vt:variant>
      <vt:variant>
        <vt:i4>20</vt:i4>
      </vt:variant>
    </vt:vector>
  </HeadingPairs>
  <TitlesOfParts>
    <vt:vector size="35" baseType="lpstr">
      <vt:lpstr>Arial </vt:lpstr>
      <vt:lpstr>Batang</vt:lpstr>
      <vt:lpstr>Microsoft YaHei UI</vt:lpstr>
      <vt:lpstr>Montserrat</vt:lpstr>
      <vt:lpstr>MS PGothic</vt:lpstr>
      <vt:lpstr>MS PGothic</vt:lpstr>
      <vt:lpstr>Söhne</vt:lpstr>
      <vt:lpstr>等线</vt:lpstr>
      <vt:lpstr>宋体</vt:lpstr>
      <vt:lpstr>Arial</vt:lpstr>
      <vt:lpstr>Calibri</vt:lpstr>
      <vt:lpstr>Times New Roman</vt:lpstr>
      <vt:lpstr>Wingdings</vt:lpstr>
      <vt:lpstr>Wingdings 3</vt:lpstr>
      <vt:lpstr>Office Theme</vt:lpstr>
      <vt:lpstr>PowerPoint Presentation</vt:lpstr>
      <vt:lpstr>Summary of SA5 Rel-19 topics</vt:lpstr>
      <vt:lpstr>Overview of SA5 Rel-19 collaboration</vt:lpstr>
      <vt:lpstr>Scope of SA5 Rel-20 5GA management</vt:lpstr>
      <vt:lpstr>Related 5GA information in other WGs</vt:lpstr>
      <vt:lpstr>SA5 Rel-20 5GA Content Definition steps</vt:lpstr>
      <vt:lpstr>PowerPoint Presentation</vt:lpstr>
      <vt:lpstr>PowerPoint Presentation</vt:lpstr>
      <vt:lpstr>SA5 Rel-20 capacity summary </vt:lpstr>
      <vt:lpstr>Chair recommendations to improve  SA5 work efficiency</vt:lpstr>
      <vt:lpstr>Expectation of SA5 rapporteur role</vt:lpstr>
      <vt:lpstr>Thank You !</vt:lpstr>
      <vt:lpstr>The following slides are to be updated based on the agreement </vt:lpstr>
      <vt:lpstr>PowerPoint Presentation</vt:lpstr>
      <vt:lpstr>SA5 calendar with OAM TU (one track) </vt:lpstr>
      <vt:lpstr>TU Budget for SA5 OAM</vt:lpstr>
      <vt:lpstr>SA5 Rel-20 OAM TU planning (Jan.2025~Mar.2027)</vt:lpstr>
      <vt:lpstr>SA5 calendar with CH TU (one track) </vt:lpstr>
      <vt:lpstr>TU Budget for SA5 CH</vt:lpstr>
      <vt:lpstr>SA5 Rel-20 CH TU planning (Jan.2025~Mar.2027)</vt:lpstr>
    </vt:vector>
  </TitlesOfParts>
  <Company>3GPP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Presentation title</dc:title>
  <dc:creator>Scrase</dc:creator>
  <cp:keywords>CTPClassification=CTP_NT</cp:keywords>
  <dc:description>© 2009  All rights reserved</dc:description>
  <cp:lastModifiedBy>ZL</cp:lastModifiedBy>
  <cp:revision>221</cp:revision>
  <dcterms:created xsi:type="dcterms:W3CDTF">2008-08-30T09:32:10Z</dcterms:created>
  <dcterms:modified xsi:type="dcterms:W3CDTF">2025-01-13T13:18:52Z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readonly">
    <vt:lpwstr/>
  </property>
  <property fmtid="{D5CDD505-2E9C-101B-9397-08002B2CF9AE}" pid="3" name="_change">
    <vt:lpwstr/>
  </property>
  <property fmtid="{D5CDD505-2E9C-101B-9397-08002B2CF9AE}" pid="4" name="_full-control">
    <vt:lpwstr/>
  </property>
  <property fmtid="{D5CDD505-2E9C-101B-9397-08002B2CF9AE}" pid="5" name="sflag">
    <vt:lpwstr>1559122847</vt:lpwstr>
  </property>
  <property fmtid="{D5CDD505-2E9C-101B-9397-08002B2CF9AE}" pid="6" name="TitusGUID">
    <vt:lpwstr>d71424e4-2b5e-4ef9-a35e-e093f5c635c8</vt:lpwstr>
  </property>
  <property fmtid="{D5CDD505-2E9C-101B-9397-08002B2CF9AE}" pid="7" name="CTP_TimeStamp">
    <vt:lpwstr>2020-06-24 16:05:50Z</vt:lpwstr>
  </property>
  <property fmtid="{D5CDD505-2E9C-101B-9397-08002B2CF9AE}" pid="8" name="CTP_BU">
    <vt:lpwstr>NA</vt:lpwstr>
  </property>
  <property fmtid="{D5CDD505-2E9C-101B-9397-08002B2CF9AE}" pid="9" name="CTP_IDSID">
    <vt:lpwstr>NA</vt:lpwstr>
  </property>
  <property fmtid="{D5CDD505-2E9C-101B-9397-08002B2CF9AE}" pid="10" name="CTP_WWID">
    <vt:lpwstr>NA</vt:lpwstr>
  </property>
  <property fmtid="{D5CDD505-2E9C-101B-9397-08002B2CF9AE}" pid="11" name="CTPClassification">
    <vt:lpwstr>CTP_NT</vt:lpwstr>
  </property>
</Properties>
</file>