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5"/>
  </p:notesMasterIdLst>
  <p:handoutMasterIdLst>
    <p:handoutMasterId r:id="rId6"/>
  </p:handoutMasterIdLst>
  <p:sldIdLst>
    <p:sldId id="303" r:id="rId2"/>
    <p:sldId id="2147480960" r:id="rId3"/>
    <p:sldId id="866" r:id="rId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1/2/2025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1/2/2025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XXX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Note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altLang="zh-CN" dirty="0"/>
              <a:t>Companies are welcome to provide inputs for</a:t>
            </a:r>
          </a:p>
          <a:p>
            <a:pPr lvl="1"/>
            <a:r>
              <a:rPr lang="en-US" altLang="zh-CN" dirty="0"/>
              <a:t>Potential 5GA management and orchestration, charging topics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/>
              <a:t>Each topic </a:t>
            </a:r>
            <a:r>
              <a:rPr lang="en-US" altLang="zh-CN" dirty="0"/>
              <a:t>should be indicated with </a:t>
            </a:r>
            <a:r>
              <a:rPr lang="en-US" altLang="zh-CN" dirty="0">
                <a:solidFill>
                  <a:srgbClr val="374151"/>
                </a:solidFill>
              </a:rPr>
              <a:t>OAM/CH prime feature topic, OAM/CH support to network feature topic</a:t>
            </a:r>
          </a:p>
          <a:p>
            <a:pPr lvl="1"/>
            <a:r>
              <a:rPr lang="en-US" altLang="zh-CN" dirty="0"/>
              <a:t>Opinion on TU allocation portion of 5GA part/6G part in Rel-20</a:t>
            </a:r>
            <a:endParaRPr lang="en-GB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1800</TotalTime>
  <Words>65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</vt:lpstr>
      <vt:lpstr>Calibri</vt:lpstr>
      <vt:lpstr>Times New Roman</vt:lpstr>
      <vt:lpstr>Wingdings</vt:lpstr>
      <vt:lpstr>Office Theme</vt:lpstr>
      <vt:lpstr>PowerPoint Presentation</vt:lpstr>
      <vt:lpstr>Note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Antoine Mouquet</cp:lastModifiedBy>
  <cp:revision>115</cp:revision>
  <dcterms:created xsi:type="dcterms:W3CDTF">2008-08-30T09:32:10Z</dcterms:created>
  <dcterms:modified xsi:type="dcterms:W3CDTF">2025-01-02T11:12:48Z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