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32"/>
  </p:notesMasterIdLst>
  <p:handoutMasterIdLst>
    <p:handoutMasterId r:id="rId33"/>
  </p:handoutMasterIdLst>
  <p:sldIdLst>
    <p:sldId id="303" r:id="rId7"/>
    <p:sldId id="948" r:id="rId8"/>
    <p:sldId id="2134805356" r:id="rId9"/>
    <p:sldId id="2076136991" r:id="rId10"/>
    <p:sldId id="2134805363" r:id="rId11"/>
    <p:sldId id="2134805337" r:id="rId12"/>
    <p:sldId id="2134805358" r:id="rId13"/>
    <p:sldId id="2134805340" r:id="rId14"/>
    <p:sldId id="2134805357" r:id="rId15"/>
    <p:sldId id="2134805329" r:id="rId16"/>
    <p:sldId id="2134805346" r:id="rId17"/>
    <p:sldId id="2134805347" r:id="rId18"/>
    <p:sldId id="2134805348" r:id="rId19"/>
    <p:sldId id="2134805349" r:id="rId20"/>
    <p:sldId id="2134805350" r:id="rId21"/>
    <p:sldId id="2134805361" r:id="rId22"/>
    <p:sldId id="2134805355" r:id="rId23"/>
    <p:sldId id="2134805354" r:id="rId24"/>
    <p:sldId id="954" r:id="rId25"/>
    <p:sldId id="2134805334" r:id="rId26"/>
    <p:sldId id="2134805333" r:id="rId27"/>
    <p:sldId id="2134805359" r:id="rId28"/>
    <p:sldId id="2134805362" r:id="rId29"/>
    <p:sldId id="2134805360" r:id="rId30"/>
    <p:sldId id="952" r:id="rId3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612C73EE-B710-4EE2-B20D-B04108E8DEB1}">
          <p14:sldIdLst>
            <p14:sldId id="303"/>
            <p14:sldId id="948"/>
            <p14:sldId id="2134805356"/>
            <p14:sldId id="2076136991"/>
            <p14:sldId id="2134805363"/>
            <p14:sldId id="2134805337"/>
            <p14:sldId id="2134805358"/>
            <p14:sldId id="2134805340"/>
            <p14:sldId id="2134805357"/>
            <p14:sldId id="2134805329"/>
            <p14:sldId id="2134805346"/>
          </p14:sldIdLst>
        </p14:section>
        <p14:section name="Editing with WebIDE" id="{CC993B61-AB42-42FE-BC52-96D849AC7A61}">
          <p14:sldIdLst>
            <p14:sldId id="2134805347"/>
            <p14:sldId id="2134805348"/>
            <p14:sldId id="2134805349"/>
            <p14:sldId id="2134805350"/>
          </p14:sldIdLst>
        </p14:section>
        <p14:section name="Edit one file" id="{833E2793-5EF3-4F18-8108-FCC4DF58EA69}">
          <p14:sldIdLst>
            <p14:sldId id="2134805361"/>
          </p14:sldIdLst>
        </p14:section>
        <p14:section name="Generating word CR" id="{0CC5CEB3-1141-4ECA-9391-858791A2670D}">
          <p14:sldIdLst>
            <p14:sldId id="2134805355"/>
            <p14:sldId id="2134805354"/>
          </p14:sldIdLst>
        </p14:section>
        <p14:section name="Forge: Advanced tips" id="{41C0D0C6-A125-4E52-8C16-BD46EA1FA6B7}">
          <p14:sldIdLst>
            <p14:sldId id="954"/>
            <p14:sldId id="2134805334"/>
            <p14:sldId id="2134805333"/>
          </p14:sldIdLst>
        </p14:section>
        <p14:section name="Q&amp;A" id="{92E6E22C-D1A8-452C-AD57-65E1339F3622}">
          <p14:sldIdLst>
            <p14:sldId id="2134805359"/>
          </p14:sldIdLst>
        </p14:section>
        <p14:section name="Reference" id="{174437D4-1C7C-457A-B8D0-291AB49ECD00}">
          <p14:sldIdLst>
            <p14:sldId id="2134805362"/>
          </p14:sldIdLst>
        </p14:section>
        <p14:section name="Change History" id="{5E904E27-4CE8-47E7-ACF8-FBFBCF394730}">
          <p14:sldIdLst>
            <p14:sldId id="2134805360"/>
            <p14:sldId id="9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33FF"/>
    <a:srgbClr val="5C88D0"/>
    <a:srgbClr val="72AF2F"/>
    <a:srgbClr val="FFFFCC"/>
    <a:srgbClr val="C1E442"/>
    <a:srgbClr val="FFFF99"/>
    <a:srgbClr val="C6D254"/>
    <a:srgbClr val="00000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9C4A8-4FD4-4032-903A-8970B474AB18}" v="18" dt="2024-03-05T02:02:58.80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1" autoAdjust="0"/>
    <p:restoredTop sz="95808" autoAdjust="0"/>
  </p:normalViewPr>
  <p:slideViewPr>
    <p:cSldViewPr snapToGrid="0">
      <p:cViewPr varScale="1">
        <p:scale>
          <a:sx n="95" d="100"/>
          <a:sy n="95" d="100"/>
        </p:scale>
        <p:origin x="382" y="29"/>
      </p:cViewPr>
      <p:guideLst>
        <p:guide orient="horz" pos="2160"/>
        <p:guide pos="3840"/>
      </p:guideLst>
    </p:cSldViewPr>
  </p:slideViewPr>
  <p:outlineViewPr>
    <p:cViewPr>
      <p:scale>
        <a:sx n="33" d="100"/>
        <a:sy n="33" d="100"/>
      </p:scale>
      <p:origin x="0" y="-8784"/>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42" d="100"/>
          <a:sy n="42" d="100"/>
        </p:scale>
        <p:origin x="1742"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un (NSB)" userId="ef6d28fa-f6d2-46f2-a5dd-bebee851067d" providerId="ADAL" clId="{7CE9C4A8-4FD4-4032-903A-8970B474AB18}"/>
    <pc:docChg chg="undo redo custSel addSld delSld modSld modMainMaster addSection modSection">
      <pc:chgData name="Sean Sun (NSB)" userId="ef6d28fa-f6d2-46f2-a5dd-bebee851067d" providerId="ADAL" clId="{7CE9C4A8-4FD4-4032-903A-8970B474AB18}" dt="2024-03-05T02:14:00.997" v="1088" actId="20577"/>
      <pc:docMkLst>
        <pc:docMk/>
      </pc:docMkLst>
      <pc:sldChg chg="modSp mod">
        <pc:chgData name="Sean Sun (NSB)" userId="ef6d28fa-f6d2-46f2-a5dd-bebee851067d" providerId="ADAL" clId="{7CE9C4A8-4FD4-4032-903A-8970B474AB18}" dt="2024-03-05T02:14:00.997" v="1088" actId="20577"/>
        <pc:sldMkLst>
          <pc:docMk/>
          <pc:sldMk cId="0" sldId="303"/>
        </pc:sldMkLst>
        <pc:spChg chg="mod">
          <ac:chgData name="Sean Sun (NSB)" userId="ef6d28fa-f6d2-46f2-a5dd-bebee851067d" providerId="ADAL" clId="{7CE9C4A8-4FD4-4032-903A-8970B474AB18}" dt="2024-03-05T02:14:00.997" v="1088" actId="20577"/>
          <ac:spMkLst>
            <pc:docMk/>
            <pc:sldMk cId="0" sldId="303"/>
            <ac:spMk id="9219" creationId="{00000000-0000-0000-0000-000000000000}"/>
          </ac:spMkLst>
        </pc:spChg>
      </pc:sldChg>
      <pc:sldChg chg="delSp modSp mod">
        <pc:chgData name="Sean Sun (NSB)" userId="ef6d28fa-f6d2-46f2-a5dd-bebee851067d" providerId="ADAL" clId="{7CE9C4A8-4FD4-4032-903A-8970B474AB18}" dt="2024-03-05T01:10:05.303" v="299" actId="478"/>
        <pc:sldMkLst>
          <pc:docMk/>
          <pc:sldMk cId="4043052908" sldId="948"/>
        </pc:sldMkLst>
        <pc:spChg chg="mod">
          <ac:chgData name="Sean Sun (NSB)" userId="ef6d28fa-f6d2-46f2-a5dd-bebee851067d" providerId="ADAL" clId="{7CE9C4A8-4FD4-4032-903A-8970B474AB18}" dt="2024-03-05T01:09:44.062" v="298" actId="6549"/>
          <ac:spMkLst>
            <pc:docMk/>
            <pc:sldMk cId="4043052908" sldId="948"/>
            <ac:spMk id="3" creationId="{376873C0-1188-4A8B-9787-B1A4779DD8EA}"/>
          </ac:spMkLst>
        </pc:spChg>
        <pc:spChg chg="del">
          <ac:chgData name="Sean Sun (NSB)" userId="ef6d28fa-f6d2-46f2-a5dd-bebee851067d" providerId="ADAL" clId="{7CE9C4A8-4FD4-4032-903A-8970B474AB18}" dt="2024-03-05T01:10:05.303" v="299" actId="478"/>
          <ac:spMkLst>
            <pc:docMk/>
            <pc:sldMk cId="4043052908" sldId="948"/>
            <ac:spMk id="5" creationId="{77A847E7-2981-4C73-98E0-E46907C7D735}"/>
          </ac:spMkLst>
        </pc:spChg>
      </pc:sldChg>
      <pc:sldChg chg="del">
        <pc:chgData name="Sean Sun (NSB)" userId="ef6d28fa-f6d2-46f2-a5dd-bebee851067d" providerId="ADAL" clId="{7CE9C4A8-4FD4-4032-903A-8970B474AB18}" dt="2024-03-05T01:52:13.384" v="629" actId="47"/>
        <pc:sldMkLst>
          <pc:docMk/>
          <pc:sldMk cId="2509888743" sldId="951"/>
        </pc:sldMkLst>
      </pc:sldChg>
      <pc:sldChg chg="modSp mod">
        <pc:chgData name="Sean Sun (NSB)" userId="ef6d28fa-f6d2-46f2-a5dd-bebee851067d" providerId="ADAL" clId="{7CE9C4A8-4FD4-4032-903A-8970B474AB18}" dt="2024-03-05T01:14:00.608" v="320" actId="20577"/>
        <pc:sldMkLst>
          <pc:docMk/>
          <pc:sldMk cId="1170175060" sldId="2076136991"/>
        </pc:sldMkLst>
        <pc:spChg chg="mod">
          <ac:chgData name="Sean Sun (NSB)" userId="ef6d28fa-f6d2-46f2-a5dd-bebee851067d" providerId="ADAL" clId="{7CE9C4A8-4FD4-4032-903A-8970B474AB18}" dt="2024-03-05T01:14:00.608" v="320" actId="20577"/>
          <ac:spMkLst>
            <pc:docMk/>
            <pc:sldMk cId="1170175060" sldId="2076136991"/>
            <ac:spMk id="3" creationId="{BE544A9F-EC4E-4B47-93E5-FE62D209775E}"/>
          </ac:spMkLst>
        </pc:spChg>
        <pc:spChg chg="mod">
          <ac:chgData name="Sean Sun (NSB)" userId="ef6d28fa-f6d2-46f2-a5dd-bebee851067d" providerId="ADAL" clId="{7CE9C4A8-4FD4-4032-903A-8970B474AB18}" dt="2024-03-05T01:13:13.509" v="302" actId="14100"/>
          <ac:spMkLst>
            <pc:docMk/>
            <pc:sldMk cId="1170175060" sldId="2076136991"/>
            <ac:spMk id="6" creationId="{7917351C-5C75-4179-89C2-8F43F45E6941}"/>
          </ac:spMkLst>
        </pc:spChg>
      </pc:sldChg>
      <pc:sldChg chg="addSp modSp mod">
        <pc:chgData name="Sean Sun (NSB)" userId="ef6d28fa-f6d2-46f2-a5dd-bebee851067d" providerId="ADAL" clId="{7CE9C4A8-4FD4-4032-903A-8970B474AB18}" dt="2024-03-05T01:56:16.687" v="752" actId="1076"/>
        <pc:sldMkLst>
          <pc:docMk/>
          <pc:sldMk cId="580955689" sldId="2134805329"/>
        </pc:sldMkLst>
        <pc:spChg chg="mod">
          <ac:chgData name="Sean Sun (NSB)" userId="ef6d28fa-f6d2-46f2-a5dd-bebee851067d" providerId="ADAL" clId="{7CE9C4A8-4FD4-4032-903A-8970B474AB18}" dt="2024-03-05T01:54:41.347" v="652" actId="20577"/>
          <ac:spMkLst>
            <pc:docMk/>
            <pc:sldMk cId="580955689" sldId="2134805329"/>
            <ac:spMk id="4" creationId="{94F5ABBF-9A7B-8023-0EE4-6EEA688B8835}"/>
          </ac:spMkLst>
        </pc:spChg>
        <pc:spChg chg="add mod">
          <ac:chgData name="Sean Sun (NSB)" userId="ef6d28fa-f6d2-46f2-a5dd-bebee851067d" providerId="ADAL" clId="{7CE9C4A8-4FD4-4032-903A-8970B474AB18}" dt="2024-03-05T01:56:16.687" v="752" actId="1076"/>
          <ac:spMkLst>
            <pc:docMk/>
            <pc:sldMk cId="580955689" sldId="2134805329"/>
            <ac:spMk id="5" creationId="{26A4322C-7830-6B32-1A33-BCBC3F4A43A9}"/>
          </ac:spMkLst>
        </pc:spChg>
        <pc:spChg chg="mod">
          <ac:chgData name="Sean Sun (NSB)" userId="ef6d28fa-f6d2-46f2-a5dd-bebee851067d" providerId="ADAL" clId="{7CE9C4A8-4FD4-4032-903A-8970B474AB18}" dt="2024-03-05T01:56:06.535" v="749" actId="20577"/>
          <ac:spMkLst>
            <pc:docMk/>
            <pc:sldMk cId="580955689" sldId="2134805329"/>
            <ac:spMk id="19" creationId="{47E53B4A-CE4D-E671-BF41-F77D02E987C5}"/>
          </ac:spMkLst>
        </pc:spChg>
        <pc:spChg chg="mod">
          <ac:chgData name="Sean Sun (NSB)" userId="ef6d28fa-f6d2-46f2-a5dd-bebee851067d" providerId="ADAL" clId="{7CE9C4A8-4FD4-4032-903A-8970B474AB18}" dt="2024-03-05T01:54:38.409" v="650" actId="1076"/>
          <ac:spMkLst>
            <pc:docMk/>
            <pc:sldMk cId="580955689" sldId="2134805329"/>
            <ac:spMk id="38" creationId="{B66C3047-FE40-6A45-0A66-9BFD39702B52}"/>
          </ac:spMkLst>
        </pc:spChg>
      </pc:sldChg>
      <pc:sldChg chg="modSp mod">
        <pc:chgData name="Sean Sun (NSB)" userId="ef6d28fa-f6d2-46f2-a5dd-bebee851067d" providerId="ADAL" clId="{7CE9C4A8-4FD4-4032-903A-8970B474AB18}" dt="2024-03-05T02:13:15.927" v="1065" actId="14100"/>
        <pc:sldMkLst>
          <pc:docMk/>
          <pc:sldMk cId="1818481745" sldId="2134805333"/>
        </pc:sldMkLst>
        <pc:spChg chg="mod">
          <ac:chgData name="Sean Sun (NSB)" userId="ef6d28fa-f6d2-46f2-a5dd-bebee851067d" providerId="ADAL" clId="{7CE9C4A8-4FD4-4032-903A-8970B474AB18}" dt="2024-03-05T02:13:15.927" v="1065" actId="14100"/>
          <ac:spMkLst>
            <pc:docMk/>
            <pc:sldMk cId="1818481745" sldId="2134805333"/>
            <ac:spMk id="9" creationId="{E872CE0B-B23D-42FF-8966-EDFA8D152F17}"/>
          </ac:spMkLst>
        </pc:spChg>
      </pc:sldChg>
      <pc:sldChg chg="modSp mod">
        <pc:chgData name="Sean Sun (NSB)" userId="ef6d28fa-f6d2-46f2-a5dd-bebee851067d" providerId="ADAL" clId="{7CE9C4A8-4FD4-4032-903A-8970B474AB18}" dt="2024-03-05T01:15:18.388" v="344" actId="14100"/>
        <pc:sldMkLst>
          <pc:docMk/>
          <pc:sldMk cId="2991514434" sldId="2134805337"/>
        </pc:sldMkLst>
        <pc:spChg chg="mod">
          <ac:chgData name="Sean Sun (NSB)" userId="ef6d28fa-f6d2-46f2-a5dd-bebee851067d" providerId="ADAL" clId="{7CE9C4A8-4FD4-4032-903A-8970B474AB18}" dt="2024-03-05T01:10:39.339" v="300" actId="122"/>
          <ac:spMkLst>
            <pc:docMk/>
            <pc:sldMk cId="2991514434" sldId="2134805337"/>
            <ac:spMk id="3" creationId="{BE544A9F-EC4E-4B47-93E5-FE62D209775E}"/>
          </ac:spMkLst>
        </pc:spChg>
        <pc:spChg chg="mod">
          <ac:chgData name="Sean Sun (NSB)" userId="ef6d28fa-f6d2-46f2-a5dd-bebee851067d" providerId="ADAL" clId="{7CE9C4A8-4FD4-4032-903A-8970B474AB18}" dt="2024-03-05T01:15:18.388" v="344" actId="14100"/>
          <ac:spMkLst>
            <pc:docMk/>
            <pc:sldMk cId="2991514434" sldId="2134805337"/>
            <ac:spMk id="10" creationId="{77A70004-FE66-447C-8A36-A540B42E4042}"/>
          </ac:spMkLst>
        </pc:spChg>
        <pc:spChg chg="mod">
          <ac:chgData name="Sean Sun (NSB)" userId="ef6d28fa-f6d2-46f2-a5dd-bebee851067d" providerId="ADAL" clId="{7CE9C4A8-4FD4-4032-903A-8970B474AB18}" dt="2024-03-05T01:14:47.370" v="324" actId="20577"/>
          <ac:spMkLst>
            <pc:docMk/>
            <pc:sldMk cId="2991514434" sldId="2134805337"/>
            <ac:spMk id="11" creationId="{72BD740D-C614-49D2-AF4E-1B7B0F1E093B}"/>
          </ac:spMkLst>
        </pc:spChg>
      </pc:sldChg>
      <pc:sldChg chg="del">
        <pc:chgData name="Sean Sun (NSB)" userId="ef6d28fa-f6d2-46f2-a5dd-bebee851067d" providerId="ADAL" clId="{7CE9C4A8-4FD4-4032-903A-8970B474AB18}" dt="2023-11-13T21:02:03.287" v="38" actId="47"/>
        <pc:sldMkLst>
          <pc:docMk/>
          <pc:sldMk cId="69503380" sldId="2134805344"/>
        </pc:sldMkLst>
      </pc:sldChg>
      <pc:sldChg chg="addSp modSp mod">
        <pc:chgData name="Sean Sun (NSB)" userId="ef6d28fa-f6d2-46f2-a5dd-bebee851067d" providerId="ADAL" clId="{7CE9C4A8-4FD4-4032-903A-8970B474AB18}" dt="2024-03-05T02:05:48.335" v="1037" actId="20577"/>
        <pc:sldMkLst>
          <pc:docMk/>
          <pc:sldMk cId="3878703998" sldId="2134805347"/>
        </pc:sldMkLst>
        <pc:spChg chg="add mod">
          <ac:chgData name="Sean Sun (NSB)" userId="ef6d28fa-f6d2-46f2-a5dd-bebee851067d" providerId="ADAL" clId="{7CE9C4A8-4FD4-4032-903A-8970B474AB18}" dt="2024-03-05T02:02:46.243" v="844" actId="20577"/>
          <ac:spMkLst>
            <pc:docMk/>
            <pc:sldMk cId="3878703998" sldId="2134805347"/>
            <ac:spMk id="3" creationId="{EA8CC62D-0954-1581-F5A2-E153EEA14855}"/>
          </ac:spMkLst>
        </pc:spChg>
        <pc:spChg chg="mod">
          <ac:chgData name="Sean Sun (NSB)" userId="ef6d28fa-f6d2-46f2-a5dd-bebee851067d" providerId="ADAL" clId="{7CE9C4A8-4FD4-4032-903A-8970B474AB18}" dt="2024-03-05T01:59:26.083" v="825" actId="6549"/>
          <ac:spMkLst>
            <pc:docMk/>
            <pc:sldMk cId="3878703998" sldId="2134805347"/>
            <ac:spMk id="4" creationId="{C0B2DFB1-EF69-27CE-A8FA-D4974BC66210}"/>
          </ac:spMkLst>
        </pc:spChg>
        <pc:spChg chg="add mod">
          <ac:chgData name="Sean Sun (NSB)" userId="ef6d28fa-f6d2-46f2-a5dd-bebee851067d" providerId="ADAL" clId="{7CE9C4A8-4FD4-4032-903A-8970B474AB18}" dt="2024-03-05T02:02:58.802" v="845"/>
          <ac:spMkLst>
            <pc:docMk/>
            <pc:sldMk cId="3878703998" sldId="2134805347"/>
            <ac:spMk id="6" creationId="{0F6E4A00-C220-C616-71A5-9A66040236C8}"/>
          </ac:spMkLst>
        </pc:spChg>
        <pc:spChg chg="mod">
          <ac:chgData name="Sean Sun (NSB)" userId="ef6d28fa-f6d2-46f2-a5dd-bebee851067d" providerId="ADAL" clId="{7CE9C4A8-4FD4-4032-903A-8970B474AB18}" dt="2024-03-05T02:05:48.335" v="1037" actId="20577"/>
          <ac:spMkLst>
            <pc:docMk/>
            <pc:sldMk cId="3878703998" sldId="2134805347"/>
            <ac:spMk id="15" creationId="{3B084DE8-4416-1042-1D2C-FD552414AE58}"/>
          </ac:spMkLst>
        </pc:spChg>
        <pc:cxnChg chg="mod">
          <ac:chgData name="Sean Sun (NSB)" userId="ef6d28fa-f6d2-46f2-a5dd-bebee851067d" providerId="ADAL" clId="{7CE9C4A8-4FD4-4032-903A-8970B474AB18}" dt="2024-03-05T02:05:28.085" v="998" actId="20577"/>
          <ac:cxnSpMkLst>
            <pc:docMk/>
            <pc:sldMk cId="3878703998" sldId="2134805347"/>
            <ac:cxnSpMk id="16" creationId="{6F74F6CB-0918-0A3F-5CD8-73F9DC97248E}"/>
          </ac:cxnSpMkLst>
        </pc:cxnChg>
      </pc:sldChg>
      <pc:sldChg chg="modSp mod">
        <pc:chgData name="Sean Sun (NSB)" userId="ef6d28fa-f6d2-46f2-a5dd-bebee851067d" providerId="ADAL" clId="{7CE9C4A8-4FD4-4032-903A-8970B474AB18}" dt="2024-03-05T02:01:06.734" v="841" actId="20577"/>
        <pc:sldMkLst>
          <pc:docMk/>
          <pc:sldMk cId="3801930869" sldId="2134805348"/>
        </pc:sldMkLst>
        <pc:spChg chg="mod">
          <ac:chgData name="Sean Sun (NSB)" userId="ef6d28fa-f6d2-46f2-a5dd-bebee851067d" providerId="ADAL" clId="{7CE9C4A8-4FD4-4032-903A-8970B474AB18}" dt="2024-03-05T02:00:28.328" v="838" actId="1076"/>
          <ac:spMkLst>
            <pc:docMk/>
            <pc:sldMk cId="3801930869" sldId="2134805348"/>
            <ac:spMk id="4" creationId="{789CEBCF-7A67-08D2-D8B8-FD6559F7AF45}"/>
          </ac:spMkLst>
        </pc:spChg>
        <pc:spChg chg="mod">
          <ac:chgData name="Sean Sun (NSB)" userId="ef6d28fa-f6d2-46f2-a5dd-bebee851067d" providerId="ADAL" clId="{7CE9C4A8-4FD4-4032-903A-8970B474AB18}" dt="2024-03-05T02:01:06.734" v="841" actId="20577"/>
          <ac:spMkLst>
            <pc:docMk/>
            <pc:sldMk cId="3801930869" sldId="2134805348"/>
            <ac:spMk id="12" creationId="{D1F46C9B-FD58-7826-CE85-04D55BE22877}"/>
          </ac:spMkLst>
        </pc:spChg>
        <pc:cxnChg chg="mod">
          <ac:chgData name="Sean Sun (NSB)" userId="ef6d28fa-f6d2-46f2-a5dd-bebee851067d" providerId="ADAL" clId="{7CE9C4A8-4FD4-4032-903A-8970B474AB18}" dt="2024-03-05T02:00:28.328" v="838" actId="1076"/>
          <ac:cxnSpMkLst>
            <pc:docMk/>
            <pc:sldMk cId="3801930869" sldId="2134805348"/>
            <ac:cxnSpMk id="6" creationId="{0F87E3FD-2EE6-EB51-C795-2D69E6C95856}"/>
          </ac:cxnSpMkLst>
        </pc:cxnChg>
      </pc:sldChg>
      <pc:sldChg chg="modSp mod">
        <pc:chgData name="Sean Sun (NSB)" userId="ef6d28fa-f6d2-46f2-a5dd-bebee851067d" providerId="ADAL" clId="{7CE9C4A8-4FD4-4032-903A-8970B474AB18}" dt="2024-03-05T02:06:55.508" v="1051" actId="20577"/>
        <pc:sldMkLst>
          <pc:docMk/>
          <pc:sldMk cId="636239675" sldId="2134805350"/>
        </pc:sldMkLst>
        <pc:spChg chg="mod">
          <ac:chgData name="Sean Sun (NSB)" userId="ef6d28fa-f6d2-46f2-a5dd-bebee851067d" providerId="ADAL" clId="{7CE9C4A8-4FD4-4032-903A-8970B474AB18}" dt="2024-03-05T02:06:15.386" v="1048" actId="20577"/>
          <ac:spMkLst>
            <pc:docMk/>
            <pc:sldMk cId="636239675" sldId="2134805350"/>
            <ac:spMk id="4" creationId="{FB63DBD3-2B30-D5BE-4F22-B4B9B6DEC68E}"/>
          </ac:spMkLst>
        </pc:spChg>
        <pc:spChg chg="mod">
          <ac:chgData name="Sean Sun (NSB)" userId="ef6d28fa-f6d2-46f2-a5dd-bebee851067d" providerId="ADAL" clId="{7CE9C4A8-4FD4-4032-903A-8970B474AB18}" dt="2024-03-05T02:06:31.878" v="1050" actId="6549"/>
          <ac:spMkLst>
            <pc:docMk/>
            <pc:sldMk cId="636239675" sldId="2134805350"/>
            <ac:spMk id="11" creationId="{6C568492-0EBF-02F1-6290-819ACF8F7B65}"/>
          </ac:spMkLst>
        </pc:spChg>
        <pc:spChg chg="mod">
          <ac:chgData name="Sean Sun (NSB)" userId="ef6d28fa-f6d2-46f2-a5dd-bebee851067d" providerId="ADAL" clId="{7CE9C4A8-4FD4-4032-903A-8970B474AB18}" dt="2024-03-05T02:06:55.508" v="1051" actId="20577"/>
          <ac:spMkLst>
            <pc:docMk/>
            <pc:sldMk cId="636239675" sldId="2134805350"/>
            <ac:spMk id="13" creationId="{DFB54E36-0E8B-CB7D-175E-747AF65B8746}"/>
          </ac:spMkLst>
        </pc:spChg>
        <pc:cxnChg chg="mod">
          <ac:chgData name="Sean Sun (NSB)" userId="ef6d28fa-f6d2-46f2-a5dd-bebee851067d" providerId="ADAL" clId="{7CE9C4A8-4FD4-4032-903A-8970B474AB18}" dt="2024-03-05T02:06:55.508" v="1051" actId="20577"/>
          <ac:cxnSpMkLst>
            <pc:docMk/>
            <pc:sldMk cId="636239675" sldId="2134805350"/>
            <ac:cxnSpMk id="14" creationId="{62A8373B-C7A2-A30E-DC12-183520EAF1EC}"/>
          </ac:cxnSpMkLst>
        </pc:cxnChg>
      </pc:sldChg>
      <pc:sldChg chg="modSp mod">
        <pc:chgData name="Sean Sun (NSB)" userId="ef6d28fa-f6d2-46f2-a5dd-bebee851067d" providerId="ADAL" clId="{7CE9C4A8-4FD4-4032-903A-8970B474AB18}" dt="2024-03-05T02:09:15.056" v="1058" actId="20577"/>
        <pc:sldMkLst>
          <pc:docMk/>
          <pc:sldMk cId="2829742375" sldId="2134805355"/>
        </pc:sldMkLst>
        <pc:spChg chg="mod">
          <ac:chgData name="Sean Sun (NSB)" userId="ef6d28fa-f6d2-46f2-a5dd-bebee851067d" providerId="ADAL" clId="{7CE9C4A8-4FD4-4032-903A-8970B474AB18}" dt="2024-03-05T02:09:15.056" v="1058" actId="20577"/>
          <ac:spMkLst>
            <pc:docMk/>
            <pc:sldMk cId="2829742375" sldId="2134805355"/>
            <ac:spMk id="14" creationId="{069D11B9-9D53-409A-A1B1-6F8756C1A212}"/>
          </ac:spMkLst>
        </pc:spChg>
        <pc:spChg chg="mod">
          <ac:chgData name="Sean Sun (NSB)" userId="ef6d28fa-f6d2-46f2-a5dd-bebee851067d" providerId="ADAL" clId="{7CE9C4A8-4FD4-4032-903A-8970B474AB18}" dt="2024-03-05T02:08:53.923" v="1057" actId="113"/>
          <ac:spMkLst>
            <pc:docMk/>
            <pc:sldMk cId="2829742375" sldId="2134805355"/>
            <ac:spMk id="18" creationId="{5AC246B1-1E81-4C6D-8AC2-9F5086E37BC6}"/>
          </ac:spMkLst>
        </pc:spChg>
        <pc:spChg chg="mod">
          <ac:chgData name="Sean Sun (NSB)" userId="ef6d28fa-f6d2-46f2-a5dd-bebee851067d" providerId="ADAL" clId="{7CE9C4A8-4FD4-4032-903A-8970B474AB18}" dt="2024-03-05T02:08:12.266" v="1055" actId="20577"/>
          <ac:spMkLst>
            <pc:docMk/>
            <pc:sldMk cId="2829742375" sldId="2134805355"/>
            <ac:spMk id="25" creationId="{42FB2ACD-A312-4D75-A74D-57EDD0E816C7}"/>
          </ac:spMkLst>
        </pc:spChg>
      </pc:sldChg>
      <pc:sldChg chg="delSp modSp mod">
        <pc:chgData name="Sean Sun (NSB)" userId="ef6d28fa-f6d2-46f2-a5dd-bebee851067d" providerId="ADAL" clId="{7CE9C4A8-4FD4-4032-903A-8970B474AB18}" dt="2024-03-05T01:58:03.301" v="824" actId="6549"/>
        <pc:sldMkLst>
          <pc:docMk/>
          <pc:sldMk cId="171922807" sldId="2134805357"/>
        </pc:sldMkLst>
        <pc:spChg chg="mod">
          <ac:chgData name="Sean Sun (NSB)" userId="ef6d28fa-f6d2-46f2-a5dd-bebee851067d" providerId="ADAL" clId="{7CE9C4A8-4FD4-4032-903A-8970B474AB18}" dt="2024-03-05T01:57:35.464" v="816" actId="1076"/>
          <ac:spMkLst>
            <pc:docMk/>
            <pc:sldMk cId="171922807" sldId="2134805357"/>
            <ac:spMk id="3" creationId="{386E7346-F5C1-4FFD-9BD8-06F5A1C3B4F4}"/>
          </ac:spMkLst>
        </pc:spChg>
        <pc:spChg chg="mod">
          <ac:chgData name="Sean Sun (NSB)" userId="ef6d28fa-f6d2-46f2-a5dd-bebee851067d" providerId="ADAL" clId="{7CE9C4A8-4FD4-4032-903A-8970B474AB18}" dt="2024-03-05T01:58:03.301" v="824" actId="6549"/>
          <ac:spMkLst>
            <pc:docMk/>
            <pc:sldMk cId="171922807" sldId="2134805357"/>
            <ac:spMk id="8" creationId="{EA9B26C2-030C-4A6A-A45F-A44A9524621D}"/>
          </ac:spMkLst>
        </pc:spChg>
        <pc:spChg chg="mod">
          <ac:chgData name="Sean Sun (NSB)" userId="ef6d28fa-f6d2-46f2-a5dd-bebee851067d" providerId="ADAL" clId="{7CE9C4A8-4FD4-4032-903A-8970B474AB18}" dt="2024-03-05T01:53:35.093" v="631" actId="108"/>
          <ac:spMkLst>
            <pc:docMk/>
            <pc:sldMk cId="171922807" sldId="2134805357"/>
            <ac:spMk id="36" creationId="{C07A7EF7-9411-3D9B-044E-2C18C26BE595}"/>
          </ac:spMkLst>
        </pc:spChg>
        <pc:spChg chg="del">
          <ac:chgData name="Sean Sun (NSB)" userId="ef6d28fa-f6d2-46f2-a5dd-bebee851067d" providerId="ADAL" clId="{7CE9C4A8-4FD4-4032-903A-8970B474AB18}" dt="2024-03-05T01:52:43.811" v="630" actId="478"/>
          <ac:spMkLst>
            <pc:docMk/>
            <pc:sldMk cId="171922807" sldId="2134805357"/>
            <ac:spMk id="50" creationId="{15999B4C-C9E7-E2DC-D6C9-7E05AB7127F1}"/>
          </ac:spMkLst>
        </pc:spChg>
      </pc:sldChg>
      <pc:sldChg chg="modSp mod">
        <pc:chgData name="Sean Sun (NSB)" userId="ef6d28fa-f6d2-46f2-a5dd-bebee851067d" providerId="ADAL" clId="{7CE9C4A8-4FD4-4032-903A-8970B474AB18}" dt="2024-03-05T01:38:52.418" v="622" actId="20577"/>
        <pc:sldMkLst>
          <pc:docMk/>
          <pc:sldMk cId="2216072364" sldId="2134805358"/>
        </pc:sldMkLst>
        <pc:spChg chg="mod">
          <ac:chgData name="Sean Sun (NSB)" userId="ef6d28fa-f6d2-46f2-a5dd-bebee851067d" providerId="ADAL" clId="{7CE9C4A8-4FD4-4032-903A-8970B474AB18}" dt="2024-03-05T01:38:52.418" v="622" actId="20577"/>
          <ac:spMkLst>
            <pc:docMk/>
            <pc:sldMk cId="2216072364" sldId="2134805358"/>
            <ac:spMk id="3" creationId="{61CCD8D2-4D2C-F5B6-9B42-6819A2F14549}"/>
          </ac:spMkLst>
        </pc:spChg>
      </pc:sldChg>
      <pc:sldChg chg="modSp new mod">
        <pc:chgData name="Sean Sun (NSB)" userId="ef6d28fa-f6d2-46f2-a5dd-bebee851067d" providerId="ADAL" clId="{7CE9C4A8-4FD4-4032-903A-8970B474AB18}" dt="2024-03-05T02:13:50.586" v="1087" actId="20577"/>
        <pc:sldMkLst>
          <pc:docMk/>
          <pc:sldMk cId="713229405" sldId="2134805360"/>
        </pc:sldMkLst>
        <pc:spChg chg="mod">
          <ac:chgData name="Sean Sun (NSB)" userId="ef6d28fa-f6d2-46f2-a5dd-bebee851067d" providerId="ADAL" clId="{7CE9C4A8-4FD4-4032-903A-8970B474AB18}" dt="2024-03-05T02:13:46.836" v="1085" actId="20577"/>
          <ac:spMkLst>
            <pc:docMk/>
            <pc:sldMk cId="713229405" sldId="2134805360"/>
            <ac:spMk id="2" creationId="{4E7E10E9-9DFF-F887-6AD0-7CAB262851CD}"/>
          </ac:spMkLst>
        </pc:spChg>
        <pc:spChg chg="mod">
          <ac:chgData name="Sean Sun (NSB)" userId="ef6d28fa-f6d2-46f2-a5dd-bebee851067d" providerId="ADAL" clId="{7CE9C4A8-4FD4-4032-903A-8970B474AB18}" dt="2023-11-13T20:59:48.558" v="14" actId="20577"/>
          <ac:spMkLst>
            <pc:docMk/>
            <pc:sldMk cId="713229405" sldId="2134805360"/>
            <ac:spMk id="3" creationId="{035A88D3-731B-1AD2-26FB-2D25FEE51955}"/>
          </ac:spMkLst>
        </pc:spChg>
        <pc:spChg chg="mod">
          <ac:chgData name="Sean Sun (NSB)" userId="ef6d28fa-f6d2-46f2-a5dd-bebee851067d" providerId="ADAL" clId="{7CE9C4A8-4FD4-4032-903A-8970B474AB18}" dt="2024-03-05T02:13:50.586" v="1087" actId="20577"/>
          <ac:spMkLst>
            <pc:docMk/>
            <pc:sldMk cId="713229405" sldId="2134805360"/>
            <ac:spMk id="4" creationId="{0F2269B4-F033-ACBC-A384-CC5850599151}"/>
          </ac:spMkLst>
        </pc:spChg>
      </pc:sldChg>
      <pc:sldChg chg="addSp delSp modSp new mod">
        <pc:chgData name="Sean Sun (NSB)" userId="ef6d28fa-f6d2-46f2-a5dd-bebee851067d" providerId="ADAL" clId="{7CE9C4A8-4FD4-4032-903A-8970B474AB18}" dt="2024-03-05T02:07:18.638" v="1053" actId="20577"/>
        <pc:sldMkLst>
          <pc:docMk/>
          <pc:sldMk cId="903363472" sldId="2134805361"/>
        </pc:sldMkLst>
        <pc:spChg chg="mod">
          <ac:chgData name="Sean Sun (NSB)" userId="ef6d28fa-f6d2-46f2-a5dd-bebee851067d" providerId="ADAL" clId="{7CE9C4A8-4FD4-4032-903A-8970B474AB18}" dt="2023-11-13T21:02:43.393" v="58" actId="20577"/>
          <ac:spMkLst>
            <pc:docMk/>
            <pc:sldMk cId="903363472" sldId="2134805361"/>
            <ac:spMk id="2" creationId="{C5F01B89-1107-CF25-F7E4-F84CA5DDDAE4}"/>
          </ac:spMkLst>
        </pc:spChg>
        <pc:spChg chg="del">
          <ac:chgData name="Sean Sun (NSB)" userId="ef6d28fa-f6d2-46f2-a5dd-bebee851067d" providerId="ADAL" clId="{7CE9C4A8-4FD4-4032-903A-8970B474AB18}" dt="2023-11-13T21:03:22.624" v="61" actId="931"/>
          <ac:spMkLst>
            <pc:docMk/>
            <pc:sldMk cId="903363472" sldId="2134805361"/>
            <ac:spMk id="3" creationId="{015B89D9-1E38-FC4C-DA32-524B105D6E40}"/>
          </ac:spMkLst>
        </pc:spChg>
        <pc:spChg chg="add mod">
          <ac:chgData name="Sean Sun (NSB)" userId="ef6d28fa-f6d2-46f2-a5dd-bebee851067d" providerId="ADAL" clId="{7CE9C4A8-4FD4-4032-903A-8970B474AB18}" dt="2023-11-13T21:06:09.526" v="289" actId="14100"/>
          <ac:spMkLst>
            <pc:docMk/>
            <pc:sldMk cId="903363472" sldId="2134805361"/>
            <ac:spMk id="6" creationId="{C3738435-7A43-79AC-7987-30DC4FC3A693}"/>
          </ac:spMkLst>
        </pc:spChg>
        <pc:spChg chg="add mod">
          <ac:chgData name="Sean Sun (NSB)" userId="ef6d28fa-f6d2-46f2-a5dd-bebee851067d" providerId="ADAL" clId="{7CE9C4A8-4FD4-4032-903A-8970B474AB18}" dt="2024-03-05T02:07:18.638" v="1053" actId="20577"/>
          <ac:spMkLst>
            <pc:docMk/>
            <pc:sldMk cId="903363472" sldId="2134805361"/>
            <ac:spMk id="13" creationId="{0ADB9BEA-5F45-D73B-7FFF-C63CD5C42499}"/>
          </ac:spMkLst>
        </pc:spChg>
        <pc:picChg chg="add mod">
          <ac:chgData name="Sean Sun (NSB)" userId="ef6d28fa-f6d2-46f2-a5dd-bebee851067d" providerId="ADAL" clId="{7CE9C4A8-4FD4-4032-903A-8970B474AB18}" dt="2023-11-13T21:03:29.938" v="65" actId="1076"/>
          <ac:picMkLst>
            <pc:docMk/>
            <pc:sldMk cId="903363472" sldId="2134805361"/>
            <ac:picMk id="5" creationId="{3BD8FC6C-5020-27C7-FFF6-85E28DC19FE5}"/>
          </ac:picMkLst>
        </pc:picChg>
        <pc:cxnChg chg="add mod">
          <ac:chgData name="Sean Sun (NSB)" userId="ef6d28fa-f6d2-46f2-a5dd-bebee851067d" providerId="ADAL" clId="{7CE9C4A8-4FD4-4032-903A-8970B474AB18}" dt="2023-11-13T21:04:07.839" v="74" actId="14100"/>
          <ac:cxnSpMkLst>
            <pc:docMk/>
            <pc:sldMk cId="903363472" sldId="2134805361"/>
            <ac:cxnSpMk id="7" creationId="{A8E8345A-1B6A-427C-29D1-055C5C3FE9AA}"/>
          </ac:cxnSpMkLst>
        </pc:cxnChg>
      </pc:sldChg>
      <pc:sldChg chg="addSp delSp modSp new mod">
        <pc:chgData name="Sean Sun (NSB)" userId="ef6d28fa-f6d2-46f2-a5dd-bebee851067d" providerId="ADAL" clId="{7CE9C4A8-4FD4-4032-903A-8970B474AB18}" dt="2024-03-05T01:56:35.180" v="754" actId="1076"/>
        <pc:sldMkLst>
          <pc:docMk/>
          <pc:sldMk cId="2101517699" sldId="2134805362"/>
        </pc:sldMkLst>
        <pc:spChg chg="del">
          <ac:chgData name="Sean Sun (NSB)" userId="ef6d28fa-f6d2-46f2-a5dd-bebee851067d" providerId="ADAL" clId="{7CE9C4A8-4FD4-4032-903A-8970B474AB18}" dt="2024-03-05T01:21:22.474" v="535" actId="478"/>
          <ac:spMkLst>
            <pc:docMk/>
            <pc:sldMk cId="2101517699" sldId="2134805362"/>
            <ac:spMk id="2" creationId="{1F1EB870-8123-BD2E-C5F4-BC0CD4BF59DC}"/>
          </ac:spMkLst>
        </pc:spChg>
        <pc:spChg chg="mod">
          <ac:chgData name="Sean Sun (NSB)" userId="ef6d28fa-f6d2-46f2-a5dd-bebee851067d" providerId="ADAL" clId="{7CE9C4A8-4FD4-4032-903A-8970B474AB18}" dt="2024-03-05T01:19:45.488" v="450" actId="20577"/>
          <ac:spMkLst>
            <pc:docMk/>
            <pc:sldMk cId="2101517699" sldId="2134805362"/>
            <ac:spMk id="3" creationId="{CCA6D407-F34C-8852-D86F-97243E4A598F}"/>
          </ac:spMkLst>
        </pc:spChg>
        <pc:spChg chg="mod">
          <ac:chgData name="Sean Sun (NSB)" userId="ef6d28fa-f6d2-46f2-a5dd-bebee851067d" providerId="ADAL" clId="{7CE9C4A8-4FD4-4032-903A-8970B474AB18}" dt="2024-03-05T01:50:12.323" v="627" actId="403"/>
          <ac:spMkLst>
            <pc:docMk/>
            <pc:sldMk cId="2101517699" sldId="2134805362"/>
            <ac:spMk id="4" creationId="{4382A511-0804-D302-11FB-5685E588788E}"/>
          </ac:spMkLst>
        </pc:spChg>
        <pc:spChg chg="add mod">
          <ac:chgData name="Sean Sun (NSB)" userId="ef6d28fa-f6d2-46f2-a5dd-bebee851067d" providerId="ADAL" clId="{7CE9C4A8-4FD4-4032-903A-8970B474AB18}" dt="2024-03-05T01:56:35.180" v="754" actId="1076"/>
          <ac:spMkLst>
            <pc:docMk/>
            <pc:sldMk cId="2101517699" sldId="2134805362"/>
            <ac:spMk id="5" creationId="{4D9DEEC7-0438-DBB9-2FF9-873728BDBF06}"/>
          </ac:spMkLst>
        </pc:spChg>
      </pc:sldChg>
      <pc:sldChg chg="addSp modSp add mod">
        <pc:chgData name="Sean Sun (NSB)" userId="ef6d28fa-f6d2-46f2-a5dd-bebee851067d" providerId="ADAL" clId="{7CE9C4A8-4FD4-4032-903A-8970B474AB18}" dt="2024-03-05T01:57:16.018" v="815" actId="5793"/>
        <pc:sldMkLst>
          <pc:docMk/>
          <pc:sldMk cId="3774306375" sldId="2134805363"/>
        </pc:sldMkLst>
        <pc:spChg chg="add mod">
          <ac:chgData name="Sean Sun (NSB)" userId="ef6d28fa-f6d2-46f2-a5dd-bebee851067d" providerId="ADAL" clId="{7CE9C4A8-4FD4-4032-903A-8970B474AB18}" dt="2024-03-05T01:56:47.646" v="755"/>
          <ac:spMkLst>
            <pc:docMk/>
            <pc:sldMk cId="3774306375" sldId="2134805363"/>
            <ac:spMk id="3" creationId="{68C360AF-9E50-BA1C-3C6B-8451AF11CE5B}"/>
          </ac:spMkLst>
        </pc:spChg>
        <pc:spChg chg="mod">
          <ac:chgData name="Sean Sun (NSB)" userId="ef6d28fa-f6d2-46f2-a5dd-bebee851067d" providerId="ADAL" clId="{7CE9C4A8-4FD4-4032-903A-8970B474AB18}" dt="2024-03-05T01:57:16.018" v="815" actId="5793"/>
          <ac:spMkLst>
            <pc:docMk/>
            <pc:sldMk cId="3774306375" sldId="2134805363"/>
            <ac:spMk id="6" creationId="{58C6DD79-AD00-4F38-99FD-7A1EDE5E52D9}"/>
          </ac:spMkLst>
        </pc:spChg>
      </pc:sldChg>
      <pc:sldMasterChg chg="modSp mod">
        <pc:chgData name="Sean Sun (NSB)" userId="ef6d28fa-f6d2-46f2-a5dd-bebee851067d" providerId="ADAL" clId="{7CE9C4A8-4FD4-4032-903A-8970B474AB18}" dt="2024-03-05T01:25:07.057" v="620" actId="20577"/>
        <pc:sldMasterMkLst>
          <pc:docMk/>
          <pc:sldMasterMk cId="0" sldId="2147483729"/>
        </pc:sldMasterMkLst>
        <pc:spChg chg="mod">
          <ac:chgData name="Sean Sun (NSB)" userId="ef6d28fa-f6d2-46f2-a5dd-bebee851067d" providerId="ADAL" clId="{7CE9C4A8-4FD4-4032-903A-8970B474AB18}" dt="2024-03-05T01:25:07.057" v="620" actId="20577"/>
          <ac:spMkLst>
            <pc:docMk/>
            <pc:sldMasterMk cId="0" sldId="2147483729"/>
            <ac:spMk id="14" creationId="{00000000-0000-0000-0000-000000000000}"/>
          </ac:spMkLst>
        </pc:spChg>
        <pc:spChg chg="mod">
          <ac:chgData name="Sean Sun (NSB)" userId="ef6d28fa-f6d2-46f2-a5dd-bebee851067d" providerId="ADAL" clId="{7CE9C4A8-4FD4-4032-903A-8970B474AB18}" dt="2024-03-05T01:24:50.031" v="607" actId="20577"/>
          <ac:spMkLst>
            <pc:docMk/>
            <pc:sldMasterMk cId="0" sldId="2147483729"/>
            <ac:spMk id="1032" creationId="{00000000-0000-0000-0000-000000000000}"/>
          </ac:spMkLst>
        </pc:spChg>
      </pc:sldMasterChg>
    </pc:docChg>
  </pc:docChgLst>
  <pc:docChgLst>
    <pc:chgData name="Sean Sun" userId="ef6d28fa-f6d2-46f2-a5dd-bebee851067d" providerId="ADAL" clId="{6AF913DA-AE5D-4126-A6A9-3E1A701A983B}"/>
    <pc:docChg chg="custSel modSld sldOrd modSection">
      <pc:chgData name="Sean Sun" userId="ef6d28fa-f6d2-46f2-a5dd-bebee851067d" providerId="ADAL" clId="{6AF913DA-AE5D-4126-A6A9-3E1A701A983B}" dt="2023-10-27T12:54:28.858" v="733" actId="1035"/>
      <pc:docMkLst>
        <pc:docMk/>
      </pc:docMkLst>
      <pc:sldChg chg="modSp mod">
        <pc:chgData name="Sean Sun" userId="ef6d28fa-f6d2-46f2-a5dd-bebee851067d" providerId="ADAL" clId="{6AF913DA-AE5D-4126-A6A9-3E1A701A983B}" dt="2023-10-27T12:03:21.333" v="30" actId="20577"/>
        <pc:sldMkLst>
          <pc:docMk/>
          <pc:sldMk cId="0" sldId="303"/>
        </pc:sldMkLst>
        <pc:spChg chg="mod">
          <ac:chgData name="Sean Sun" userId="ef6d28fa-f6d2-46f2-a5dd-bebee851067d" providerId="ADAL" clId="{6AF913DA-AE5D-4126-A6A9-3E1A701A983B}" dt="2023-10-27T12:03:21.333" v="30" actId="20577"/>
          <ac:spMkLst>
            <pc:docMk/>
            <pc:sldMk cId="0" sldId="303"/>
            <ac:spMk id="9219" creationId="{00000000-0000-0000-0000-000000000000}"/>
          </ac:spMkLst>
        </pc:spChg>
      </pc:sldChg>
      <pc:sldChg chg="modSp mod">
        <pc:chgData name="Sean Sun" userId="ef6d28fa-f6d2-46f2-a5dd-bebee851067d" providerId="ADAL" clId="{6AF913DA-AE5D-4126-A6A9-3E1A701A983B}" dt="2023-10-27T12:04:03.143" v="59" actId="6549"/>
        <pc:sldMkLst>
          <pc:docMk/>
          <pc:sldMk cId="4043052908" sldId="948"/>
        </pc:sldMkLst>
        <pc:spChg chg="mod">
          <ac:chgData name="Sean Sun" userId="ef6d28fa-f6d2-46f2-a5dd-bebee851067d" providerId="ADAL" clId="{6AF913DA-AE5D-4126-A6A9-3E1A701A983B}" dt="2023-10-27T12:04:03.143" v="59" actId="6549"/>
          <ac:spMkLst>
            <pc:docMk/>
            <pc:sldMk cId="4043052908" sldId="948"/>
            <ac:spMk id="3" creationId="{376873C0-1188-4A8B-9787-B1A4779DD8EA}"/>
          </ac:spMkLst>
        </pc:spChg>
      </pc:sldChg>
      <pc:sldChg chg="addSp delSp modSp mod">
        <pc:chgData name="Sean Sun" userId="ef6d28fa-f6d2-46f2-a5dd-bebee851067d" providerId="ADAL" clId="{6AF913DA-AE5D-4126-A6A9-3E1A701A983B}" dt="2023-10-27T12:54:28.858" v="733" actId="1035"/>
        <pc:sldMkLst>
          <pc:docMk/>
          <pc:sldMk cId="580955689" sldId="2134805329"/>
        </pc:sldMkLst>
        <pc:spChg chg="mod">
          <ac:chgData name="Sean Sun" userId="ef6d28fa-f6d2-46f2-a5dd-bebee851067d" providerId="ADAL" clId="{6AF913DA-AE5D-4126-A6A9-3E1A701A983B}" dt="2023-10-27T12:04:18.695" v="60" actId="6549"/>
          <ac:spMkLst>
            <pc:docMk/>
            <pc:sldMk cId="580955689" sldId="2134805329"/>
            <ac:spMk id="3" creationId="{6F0CF38D-5BD6-453C-ADC0-D6A01DA93A71}"/>
          </ac:spMkLst>
        </pc:spChg>
        <pc:spChg chg="mod">
          <ac:chgData name="Sean Sun" userId="ef6d28fa-f6d2-46f2-a5dd-bebee851067d" providerId="ADAL" clId="{6AF913DA-AE5D-4126-A6A9-3E1A701A983B}" dt="2023-10-27T12:03:14.533" v="28" actId="20577"/>
          <ac:spMkLst>
            <pc:docMk/>
            <pc:sldMk cId="580955689" sldId="2134805329"/>
            <ac:spMk id="4" creationId="{94F5ABBF-9A7B-8023-0EE4-6EEA688B8835}"/>
          </ac:spMkLst>
        </pc:spChg>
        <pc:spChg chg="mod">
          <ac:chgData name="Sean Sun" userId="ef6d28fa-f6d2-46f2-a5dd-bebee851067d" providerId="ADAL" clId="{6AF913DA-AE5D-4126-A6A9-3E1A701A983B}" dt="2023-10-27T12:08:35.217" v="194" actId="14100"/>
          <ac:spMkLst>
            <pc:docMk/>
            <pc:sldMk cId="580955689" sldId="2134805329"/>
            <ac:spMk id="6" creationId="{17317489-E48E-4A85-8FEA-3F6144E2FBA8}"/>
          </ac:spMkLst>
        </pc:spChg>
        <pc:spChg chg="del mod">
          <ac:chgData name="Sean Sun" userId="ef6d28fa-f6d2-46f2-a5dd-bebee851067d" providerId="ADAL" clId="{6AF913DA-AE5D-4126-A6A9-3E1A701A983B}" dt="2023-10-27T12:51:34.352" v="577" actId="478"/>
          <ac:spMkLst>
            <pc:docMk/>
            <pc:sldMk cId="580955689" sldId="2134805329"/>
            <ac:spMk id="7" creationId="{4EDA337A-C0C1-D8DB-2D75-71E215EFFFD4}"/>
          </ac:spMkLst>
        </pc:spChg>
        <pc:spChg chg="mod">
          <ac:chgData name="Sean Sun" userId="ef6d28fa-f6d2-46f2-a5dd-bebee851067d" providerId="ADAL" clId="{6AF913DA-AE5D-4126-A6A9-3E1A701A983B}" dt="2023-10-27T12:08:44.940" v="212" actId="1037"/>
          <ac:spMkLst>
            <pc:docMk/>
            <pc:sldMk cId="580955689" sldId="2134805329"/>
            <ac:spMk id="8" creationId="{21037627-B3D7-4BFA-80F5-51F566048A2C}"/>
          </ac:spMkLst>
        </pc:spChg>
        <pc:spChg chg="mod">
          <ac:chgData name="Sean Sun" userId="ef6d28fa-f6d2-46f2-a5dd-bebee851067d" providerId="ADAL" clId="{6AF913DA-AE5D-4126-A6A9-3E1A701A983B}" dt="2023-10-27T12:05:04.497" v="96" actId="14100"/>
          <ac:spMkLst>
            <pc:docMk/>
            <pc:sldMk cId="580955689" sldId="2134805329"/>
            <ac:spMk id="9" creationId="{B7A8EFEE-E7C4-4D73-84A5-BF77AC618539}"/>
          </ac:spMkLst>
        </pc:spChg>
        <pc:spChg chg="mod">
          <ac:chgData name="Sean Sun" userId="ef6d28fa-f6d2-46f2-a5dd-bebee851067d" providerId="ADAL" clId="{6AF913DA-AE5D-4126-A6A9-3E1A701A983B}" dt="2023-10-27T12:04:45.945" v="62" actId="404"/>
          <ac:spMkLst>
            <pc:docMk/>
            <pc:sldMk cId="580955689" sldId="2134805329"/>
            <ac:spMk id="10" creationId="{EB15337D-92F9-40E9-946B-033E5ECAEA25}"/>
          </ac:spMkLst>
        </pc:spChg>
        <pc:spChg chg="del mod">
          <ac:chgData name="Sean Sun" userId="ef6d28fa-f6d2-46f2-a5dd-bebee851067d" providerId="ADAL" clId="{6AF913DA-AE5D-4126-A6A9-3E1A701A983B}" dt="2023-10-27T12:51:37.810" v="578" actId="478"/>
          <ac:spMkLst>
            <pc:docMk/>
            <pc:sldMk cId="580955689" sldId="2134805329"/>
            <ac:spMk id="15" creationId="{DEDEBE7D-FE3E-8FAA-D592-5D51A6D89917}"/>
          </ac:spMkLst>
        </pc:spChg>
        <pc:spChg chg="add mod">
          <ac:chgData name="Sean Sun" userId="ef6d28fa-f6d2-46f2-a5dd-bebee851067d" providerId="ADAL" clId="{6AF913DA-AE5D-4126-A6A9-3E1A701A983B}" dt="2023-10-27T12:54:28.858" v="733" actId="1035"/>
          <ac:spMkLst>
            <pc:docMk/>
            <pc:sldMk cId="580955689" sldId="2134805329"/>
            <ac:spMk id="19" creationId="{47E53B4A-CE4D-E671-BF41-F77D02E987C5}"/>
          </ac:spMkLst>
        </pc:spChg>
        <pc:spChg chg="mod">
          <ac:chgData name="Sean Sun" userId="ef6d28fa-f6d2-46f2-a5dd-bebee851067d" providerId="ADAL" clId="{6AF913DA-AE5D-4126-A6A9-3E1A701A983B}" dt="2023-10-27T12:50:58.022" v="459" actId="1036"/>
          <ac:spMkLst>
            <pc:docMk/>
            <pc:sldMk cId="580955689" sldId="2134805329"/>
            <ac:spMk id="20" creationId="{118821AE-D734-4D5E-B687-85D78B7F9264}"/>
          </ac:spMkLst>
        </pc:spChg>
        <pc:spChg chg="mod">
          <ac:chgData name="Sean Sun" userId="ef6d28fa-f6d2-46f2-a5dd-bebee851067d" providerId="ADAL" clId="{6AF913DA-AE5D-4126-A6A9-3E1A701A983B}" dt="2023-10-27T12:08:30.348" v="193" actId="14100"/>
          <ac:spMkLst>
            <pc:docMk/>
            <pc:sldMk cId="580955689" sldId="2134805329"/>
            <ac:spMk id="22" creationId="{7BECDF0A-6647-43E0-8D0A-00920F3F68A8}"/>
          </ac:spMkLst>
        </pc:spChg>
        <pc:spChg chg="mod">
          <ac:chgData name="Sean Sun" userId="ef6d28fa-f6d2-46f2-a5dd-bebee851067d" providerId="ADAL" clId="{6AF913DA-AE5D-4126-A6A9-3E1A701A983B}" dt="2023-10-27T12:18:20.895" v="338" actId="20577"/>
          <ac:spMkLst>
            <pc:docMk/>
            <pc:sldMk cId="580955689" sldId="2134805329"/>
            <ac:spMk id="24" creationId="{0ED72D7A-A4C0-4A5A-A300-72F39C424598}"/>
          </ac:spMkLst>
        </pc:spChg>
        <pc:spChg chg="mod">
          <ac:chgData name="Sean Sun" userId="ef6d28fa-f6d2-46f2-a5dd-bebee851067d" providerId="ADAL" clId="{6AF913DA-AE5D-4126-A6A9-3E1A701A983B}" dt="2023-10-27T12:19:46.395" v="419" actId="20577"/>
          <ac:spMkLst>
            <pc:docMk/>
            <pc:sldMk cId="580955689" sldId="2134805329"/>
            <ac:spMk id="31" creationId="{BDF57EA0-BE6C-4976-8C47-629518433AEB}"/>
          </ac:spMkLst>
        </pc:spChg>
        <pc:spChg chg="mod">
          <ac:chgData name="Sean Sun" userId="ef6d28fa-f6d2-46f2-a5dd-bebee851067d" providerId="ADAL" clId="{6AF913DA-AE5D-4126-A6A9-3E1A701A983B}" dt="2023-10-27T12:05:46.940" v="109" actId="404"/>
          <ac:spMkLst>
            <pc:docMk/>
            <pc:sldMk cId="580955689" sldId="2134805329"/>
            <ac:spMk id="32" creationId="{D250A209-295C-4FF7-BBB9-C3C32E75214F}"/>
          </ac:spMkLst>
        </pc:spChg>
        <pc:spChg chg="add mod">
          <ac:chgData name="Sean Sun" userId="ef6d28fa-f6d2-46f2-a5dd-bebee851067d" providerId="ADAL" clId="{6AF913DA-AE5D-4126-A6A9-3E1A701A983B}" dt="2023-10-27T12:18:51.216" v="365" actId="1037"/>
          <ac:spMkLst>
            <pc:docMk/>
            <pc:sldMk cId="580955689" sldId="2134805329"/>
            <ac:spMk id="34" creationId="{3D445CFA-40C8-7AD3-EB64-80C6C8B4C60E}"/>
          </ac:spMkLst>
        </pc:spChg>
        <pc:spChg chg="add mod">
          <ac:chgData name="Sean Sun" userId="ef6d28fa-f6d2-46f2-a5dd-bebee851067d" providerId="ADAL" clId="{6AF913DA-AE5D-4126-A6A9-3E1A701A983B}" dt="2023-10-27T12:15:55.326" v="239" actId="1076"/>
          <ac:spMkLst>
            <pc:docMk/>
            <pc:sldMk cId="580955689" sldId="2134805329"/>
            <ac:spMk id="37" creationId="{8F49585F-ADA8-9514-7814-07C2848294F5}"/>
          </ac:spMkLst>
        </pc:spChg>
        <pc:spChg chg="add mod">
          <ac:chgData name="Sean Sun" userId="ef6d28fa-f6d2-46f2-a5dd-bebee851067d" providerId="ADAL" clId="{6AF913DA-AE5D-4126-A6A9-3E1A701A983B}" dt="2023-10-27T12:54:24.702" v="723" actId="1035"/>
          <ac:spMkLst>
            <pc:docMk/>
            <pc:sldMk cId="580955689" sldId="2134805329"/>
            <ac:spMk id="38" creationId="{B66C3047-FE40-6A45-0A66-9BFD39702B52}"/>
          </ac:spMkLst>
        </pc:spChg>
        <pc:spChg chg="add mod">
          <ac:chgData name="Sean Sun" userId="ef6d28fa-f6d2-46f2-a5dd-bebee851067d" providerId="ADAL" clId="{6AF913DA-AE5D-4126-A6A9-3E1A701A983B}" dt="2023-10-27T12:53:35.334" v="698" actId="13926"/>
          <ac:spMkLst>
            <pc:docMk/>
            <pc:sldMk cId="580955689" sldId="2134805329"/>
            <ac:spMk id="43" creationId="{AAEFFC42-6739-331D-AB87-76F91DCEB86A}"/>
          </ac:spMkLst>
        </pc:spChg>
        <pc:spChg chg="add mod">
          <ac:chgData name="Sean Sun" userId="ef6d28fa-f6d2-46f2-a5dd-bebee851067d" providerId="ADAL" clId="{6AF913DA-AE5D-4126-A6A9-3E1A701A983B}" dt="2023-10-27T12:54:08.314" v="712" actId="14100"/>
          <ac:spMkLst>
            <pc:docMk/>
            <pc:sldMk cId="580955689" sldId="2134805329"/>
            <ac:spMk id="44" creationId="{88757965-2ACA-4A5F-D827-828B6E0C10AD}"/>
          </ac:spMkLst>
        </pc:spChg>
        <pc:grpChg chg="mod">
          <ac:chgData name="Sean Sun" userId="ef6d28fa-f6d2-46f2-a5dd-bebee851067d" providerId="ADAL" clId="{6AF913DA-AE5D-4126-A6A9-3E1A701A983B}" dt="2023-10-27T12:08:24.605" v="192" actId="1076"/>
          <ac:grpSpMkLst>
            <pc:docMk/>
            <pc:sldMk cId="580955689" sldId="2134805329"/>
            <ac:grpSpMk id="36" creationId="{C095EB2B-00A3-4CAD-BB5B-4A390D6D75CE}"/>
          </ac:grpSpMkLst>
        </pc:grpChg>
        <pc:cxnChg chg="mod">
          <ac:chgData name="Sean Sun" userId="ef6d28fa-f6d2-46f2-a5dd-bebee851067d" providerId="ADAL" clId="{6AF913DA-AE5D-4126-A6A9-3E1A701A983B}" dt="2023-10-27T12:08:35.217" v="194" actId="14100"/>
          <ac:cxnSpMkLst>
            <pc:docMk/>
            <pc:sldMk cId="580955689" sldId="2134805329"/>
            <ac:cxnSpMk id="13" creationId="{F24BF164-0CB1-4F34-ACEB-3CA1B0A84A66}"/>
          </ac:cxnSpMkLst>
        </pc:cxnChg>
        <pc:cxnChg chg="mod">
          <ac:chgData name="Sean Sun" userId="ef6d28fa-f6d2-46f2-a5dd-bebee851067d" providerId="ADAL" clId="{6AF913DA-AE5D-4126-A6A9-3E1A701A983B}" dt="2023-10-27T12:08:44.940" v="212" actId="1037"/>
          <ac:cxnSpMkLst>
            <pc:docMk/>
            <pc:sldMk cId="580955689" sldId="2134805329"/>
            <ac:cxnSpMk id="14" creationId="{EAD3BB78-79AC-458C-85E8-7051604FCDAE}"/>
          </ac:cxnSpMkLst>
        </pc:cxnChg>
        <pc:cxnChg chg="mod">
          <ac:chgData name="Sean Sun" userId="ef6d28fa-f6d2-46f2-a5dd-bebee851067d" providerId="ADAL" clId="{6AF913DA-AE5D-4126-A6A9-3E1A701A983B}" dt="2023-10-27T12:05:04.497" v="96" actId="14100"/>
          <ac:cxnSpMkLst>
            <pc:docMk/>
            <pc:sldMk cId="580955689" sldId="2134805329"/>
            <ac:cxnSpMk id="17" creationId="{13084332-F61E-4F3E-BF1C-DC7EE8D52E9C}"/>
          </ac:cxnSpMkLst>
        </pc:cxnChg>
        <pc:cxnChg chg="mod">
          <ac:chgData name="Sean Sun" userId="ef6d28fa-f6d2-46f2-a5dd-bebee851067d" providerId="ADAL" clId="{6AF913DA-AE5D-4126-A6A9-3E1A701A983B}" dt="2023-10-27T12:08:53.070" v="213" actId="14100"/>
          <ac:cxnSpMkLst>
            <pc:docMk/>
            <pc:sldMk cId="580955689" sldId="2134805329"/>
            <ac:cxnSpMk id="23" creationId="{FCBD2383-7C78-426B-A2B9-9E5705F9C433}"/>
          </ac:cxnSpMkLst>
        </pc:cxnChg>
        <pc:cxnChg chg="mod">
          <ac:chgData name="Sean Sun" userId="ef6d28fa-f6d2-46f2-a5dd-bebee851067d" providerId="ADAL" clId="{6AF913DA-AE5D-4126-A6A9-3E1A701A983B}" dt="2023-10-27T12:08:35.217" v="194" actId="14100"/>
          <ac:cxnSpMkLst>
            <pc:docMk/>
            <pc:sldMk cId="580955689" sldId="2134805329"/>
            <ac:cxnSpMk id="26" creationId="{C14D2DC2-B27F-4B66-92F1-E80EE1982DE9}"/>
          </ac:cxnSpMkLst>
        </pc:cxnChg>
        <pc:cxnChg chg="add mod">
          <ac:chgData name="Sean Sun" userId="ef6d28fa-f6d2-46f2-a5dd-bebee851067d" providerId="ADAL" clId="{6AF913DA-AE5D-4126-A6A9-3E1A701A983B}" dt="2023-10-27T12:54:24.702" v="723" actId="1035"/>
          <ac:cxnSpMkLst>
            <pc:docMk/>
            <pc:sldMk cId="580955689" sldId="2134805329"/>
            <ac:cxnSpMk id="40" creationId="{F7498F66-7606-5D4D-F6C7-83CC21387121}"/>
          </ac:cxnSpMkLst>
        </pc:cxnChg>
        <pc:cxnChg chg="add mod">
          <ac:chgData name="Sean Sun" userId="ef6d28fa-f6d2-46f2-a5dd-bebee851067d" providerId="ADAL" clId="{6AF913DA-AE5D-4126-A6A9-3E1A701A983B}" dt="2023-10-27T12:52:39.442" v="602" actId="1036"/>
          <ac:cxnSpMkLst>
            <pc:docMk/>
            <pc:sldMk cId="580955689" sldId="2134805329"/>
            <ac:cxnSpMk id="41" creationId="{F49F33FE-3836-2ACC-32CD-912FAC842856}"/>
          </ac:cxnSpMkLst>
        </pc:cxnChg>
        <pc:cxnChg chg="add mod">
          <ac:chgData name="Sean Sun" userId="ef6d28fa-f6d2-46f2-a5dd-bebee851067d" providerId="ADAL" clId="{6AF913DA-AE5D-4126-A6A9-3E1A701A983B}" dt="2023-10-27T12:52:43.897" v="644" actId="1035"/>
          <ac:cxnSpMkLst>
            <pc:docMk/>
            <pc:sldMk cId="580955689" sldId="2134805329"/>
            <ac:cxnSpMk id="42" creationId="{795BB57E-66A8-D27E-0F23-06F3DDD8B00B}"/>
          </ac:cxnSpMkLst>
        </pc:cxnChg>
      </pc:sldChg>
      <pc:sldChg chg="delSp modSp mod ord">
        <pc:chgData name="Sean Sun" userId="ef6d28fa-f6d2-46f2-a5dd-bebee851067d" providerId="ADAL" clId="{6AF913DA-AE5D-4126-A6A9-3E1A701A983B}" dt="2023-10-26T14:35:54.955" v="21" actId="20577"/>
        <pc:sldMkLst>
          <pc:docMk/>
          <pc:sldMk cId="3360641632" sldId="2134805354"/>
        </pc:sldMkLst>
        <pc:spChg chg="mod">
          <ac:chgData name="Sean Sun" userId="ef6d28fa-f6d2-46f2-a5dd-bebee851067d" providerId="ADAL" clId="{6AF913DA-AE5D-4126-A6A9-3E1A701A983B}" dt="2023-10-26T14:35:54.955" v="21" actId="20577"/>
          <ac:spMkLst>
            <pc:docMk/>
            <pc:sldMk cId="3360641632" sldId="2134805354"/>
            <ac:spMk id="3" creationId="{E9DE063C-2FAD-DF0B-CA93-58F19541AB96}"/>
          </ac:spMkLst>
        </pc:spChg>
        <pc:spChg chg="del">
          <ac:chgData name="Sean Sun" userId="ef6d28fa-f6d2-46f2-a5dd-bebee851067d" providerId="ADAL" clId="{6AF913DA-AE5D-4126-A6A9-3E1A701A983B}" dt="2023-10-26T14:35:32.418" v="4" actId="478"/>
          <ac:spMkLst>
            <pc:docMk/>
            <pc:sldMk cId="3360641632" sldId="2134805354"/>
            <ac:spMk id="34" creationId="{536A992B-47E3-6116-F40C-802E6E37FB42}"/>
          </ac:spMkLst>
        </pc:spChg>
      </pc:sldChg>
      <pc:sldChg chg="delSp mod">
        <pc:chgData name="Sean Sun" userId="ef6d28fa-f6d2-46f2-a5dd-bebee851067d" providerId="ADAL" clId="{6AF913DA-AE5D-4126-A6A9-3E1A701A983B}" dt="2023-10-26T14:31:33.837" v="0" actId="478"/>
        <pc:sldMkLst>
          <pc:docMk/>
          <pc:sldMk cId="1231713378" sldId="2134805356"/>
        </pc:sldMkLst>
        <pc:spChg chg="del">
          <ac:chgData name="Sean Sun" userId="ef6d28fa-f6d2-46f2-a5dd-bebee851067d" providerId="ADAL" clId="{6AF913DA-AE5D-4126-A6A9-3E1A701A983B}" dt="2023-10-26T14:31:33.837" v="0" actId="478"/>
          <ac:spMkLst>
            <pc:docMk/>
            <pc:sldMk cId="1231713378" sldId="2134805356"/>
            <ac:spMk id="4" creationId="{6E43D097-4061-4B61-31AD-FEC844371F2F}"/>
          </ac:spMkLst>
        </pc:spChg>
      </pc:sldChg>
    </pc:docChg>
  </pc:docChgLst>
  <pc:docChgLst>
    <pc:chgData name="Sean Sun (NSB)" userId="ef6d28fa-f6d2-46f2-a5dd-bebee851067d" providerId="ADAL" clId="{6AF913DA-AE5D-4126-A6A9-3E1A701A983B}"/>
    <pc:docChg chg="undo custSel modSld modMainMaster">
      <pc:chgData name="Sean Sun (NSB)" userId="ef6d28fa-f6d2-46f2-a5dd-bebee851067d" providerId="ADAL" clId="{6AF913DA-AE5D-4126-A6A9-3E1A701A983B}" dt="2023-11-03T13:48:43.945" v="723" actId="6549"/>
      <pc:docMkLst>
        <pc:docMk/>
      </pc:docMkLst>
      <pc:sldChg chg="modSp mod">
        <pc:chgData name="Sean Sun (NSB)" userId="ef6d28fa-f6d2-46f2-a5dd-bebee851067d" providerId="ADAL" clId="{6AF913DA-AE5D-4126-A6A9-3E1A701A983B}" dt="2023-11-03T12:53:59.114" v="682" actId="20577"/>
        <pc:sldMkLst>
          <pc:docMk/>
          <pc:sldMk cId="0" sldId="303"/>
        </pc:sldMkLst>
        <pc:spChg chg="mod">
          <ac:chgData name="Sean Sun (NSB)" userId="ef6d28fa-f6d2-46f2-a5dd-bebee851067d" providerId="ADAL" clId="{6AF913DA-AE5D-4126-A6A9-3E1A701A983B}" dt="2023-11-03T12:47:15.300" v="679" actId="1076"/>
          <ac:spMkLst>
            <pc:docMk/>
            <pc:sldMk cId="0" sldId="303"/>
            <ac:spMk id="6147" creationId="{00000000-0000-0000-0000-000000000000}"/>
          </ac:spMkLst>
        </pc:spChg>
        <pc:spChg chg="mod">
          <ac:chgData name="Sean Sun (NSB)" userId="ef6d28fa-f6d2-46f2-a5dd-bebee851067d" providerId="ADAL" clId="{6AF913DA-AE5D-4126-A6A9-3E1A701A983B}" dt="2023-11-03T12:53:59.114" v="682" actId="20577"/>
          <ac:spMkLst>
            <pc:docMk/>
            <pc:sldMk cId="0" sldId="303"/>
            <ac:spMk id="9219" creationId="{00000000-0000-0000-0000-000000000000}"/>
          </ac:spMkLst>
        </pc:spChg>
      </pc:sldChg>
      <pc:sldChg chg="modSp mod">
        <pc:chgData name="Sean Sun (NSB)" userId="ef6d28fa-f6d2-46f2-a5dd-bebee851067d" providerId="ADAL" clId="{6AF913DA-AE5D-4126-A6A9-3E1A701A983B}" dt="2023-11-03T12:36:51.934" v="594" actId="20577"/>
        <pc:sldMkLst>
          <pc:docMk/>
          <pc:sldMk cId="4043052908" sldId="948"/>
        </pc:sldMkLst>
        <pc:spChg chg="mod">
          <ac:chgData name="Sean Sun (NSB)" userId="ef6d28fa-f6d2-46f2-a5dd-bebee851067d" providerId="ADAL" clId="{6AF913DA-AE5D-4126-A6A9-3E1A701A983B}" dt="2023-11-03T12:36:51.934" v="594" actId="20577"/>
          <ac:spMkLst>
            <pc:docMk/>
            <pc:sldMk cId="4043052908" sldId="948"/>
            <ac:spMk id="3" creationId="{376873C0-1188-4A8B-9787-B1A4779DD8EA}"/>
          </ac:spMkLst>
        </pc:spChg>
        <pc:spChg chg="mod">
          <ac:chgData name="Sean Sun (NSB)" userId="ef6d28fa-f6d2-46f2-a5dd-bebee851067d" providerId="ADAL" clId="{6AF913DA-AE5D-4126-A6A9-3E1A701A983B}" dt="2023-11-03T11:41:22.360" v="6" actId="20577"/>
          <ac:spMkLst>
            <pc:docMk/>
            <pc:sldMk cId="4043052908" sldId="948"/>
            <ac:spMk id="5" creationId="{77A847E7-2981-4C73-98E0-E46907C7D735}"/>
          </ac:spMkLst>
        </pc:spChg>
      </pc:sldChg>
      <pc:sldChg chg="modSp mod">
        <pc:chgData name="Sean Sun (NSB)" userId="ef6d28fa-f6d2-46f2-a5dd-bebee851067d" providerId="ADAL" clId="{6AF913DA-AE5D-4126-A6A9-3E1A701A983B}" dt="2023-11-03T12:39:52.679" v="666" actId="404"/>
        <pc:sldMkLst>
          <pc:docMk/>
          <pc:sldMk cId="580955689" sldId="2134805329"/>
        </pc:sldMkLst>
        <pc:spChg chg="mod">
          <ac:chgData name="Sean Sun (NSB)" userId="ef6d28fa-f6d2-46f2-a5dd-bebee851067d" providerId="ADAL" clId="{6AF913DA-AE5D-4126-A6A9-3E1A701A983B}" dt="2023-11-03T12:38:25.827" v="617" actId="20577"/>
          <ac:spMkLst>
            <pc:docMk/>
            <pc:sldMk cId="580955689" sldId="2134805329"/>
            <ac:spMk id="3" creationId="{6F0CF38D-5BD6-453C-ADC0-D6A01DA93A71}"/>
          </ac:spMkLst>
        </pc:spChg>
        <pc:spChg chg="mod">
          <ac:chgData name="Sean Sun (NSB)" userId="ef6d28fa-f6d2-46f2-a5dd-bebee851067d" providerId="ADAL" clId="{6AF913DA-AE5D-4126-A6A9-3E1A701A983B}" dt="2023-11-03T12:39:52.679" v="666" actId="404"/>
          <ac:spMkLst>
            <pc:docMk/>
            <pc:sldMk cId="580955689" sldId="2134805329"/>
            <ac:spMk id="19" creationId="{47E53B4A-CE4D-E671-BF41-F77D02E987C5}"/>
          </ac:spMkLst>
        </pc:spChg>
        <pc:spChg chg="mod">
          <ac:chgData name="Sean Sun (NSB)" userId="ef6d28fa-f6d2-46f2-a5dd-bebee851067d" providerId="ADAL" clId="{6AF913DA-AE5D-4126-A6A9-3E1A701A983B}" dt="2023-11-03T12:39:20.762" v="656" actId="113"/>
          <ac:spMkLst>
            <pc:docMk/>
            <pc:sldMk cId="580955689" sldId="2134805329"/>
            <ac:spMk id="31" creationId="{BDF57EA0-BE6C-4976-8C47-629518433AEB}"/>
          </ac:spMkLst>
        </pc:spChg>
        <pc:spChg chg="mod">
          <ac:chgData name="Sean Sun (NSB)" userId="ef6d28fa-f6d2-46f2-a5dd-bebee851067d" providerId="ADAL" clId="{6AF913DA-AE5D-4126-A6A9-3E1A701A983B}" dt="2023-11-03T12:38:33.480" v="626" actId="14100"/>
          <ac:spMkLst>
            <pc:docMk/>
            <pc:sldMk cId="580955689" sldId="2134805329"/>
            <ac:spMk id="37" creationId="{8F49585F-ADA8-9514-7814-07C2848294F5}"/>
          </ac:spMkLst>
        </pc:spChg>
      </pc:sldChg>
      <pc:sldChg chg="addSp delSp modSp mod">
        <pc:chgData name="Sean Sun (NSB)" userId="ef6d28fa-f6d2-46f2-a5dd-bebee851067d" providerId="ADAL" clId="{6AF913DA-AE5D-4126-A6A9-3E1A701A983B}" dt="2023-11-03T13:48:43.945" v="723" actId="6549"/>
        <pc:sldMkLst>
          <pc:docMk/>
          <pc:sldMk cId="69503380" sldId="2134805344"/>
        </pc:sldMkLst>
        <pc:spChg chg="mod">
          <ac:chgData name="Sean Sun (NSB)" userId="ef6d28fa-f6d2-46f2-a5dd-bebee851067d" providerId="ADAL" clId="{6AF913DA-AE5D-4126-A6A9-3E1A701A983B}" dt="2023-11-03T12:19:32.326" v="64" actId="1035"/>
          <ac:spMkLst>
            <pc:docMk/>
            <pc:sldMk cId="69503380" sldId="2134805344"/>
            <ac:spMk id="3" creationId="{26C365F5-EA75-4623-A7B7-4255D320157E}"/>
          </ac:spMkLst>
        </pc:spChg>
        <pc:spChg chg="add mod">
          <ac:chgData name="Sean Sun (NSB)" userId="ef6d28fa-f6d2-46f2-a5dd-bebee851067d" providerId="ADAL" clId="{6AF913DA-AE5D-4126-A6A9-3E1A701A983B}" dt="2023-11-03T11:42:47.270" v="14"/>
          <ac:spMkLst>
            <pc:docMk/>
            <pc:sldMk cId="69503380" sldId="2134805344"/>
            <ac:spMk id="4" creationId="{D47DDC51-1C56-FE97-78A8-B2AD98377DDA}"/>
          </ac:spMkLst>
        </pc:spChg>
        <pc:spChg chg="mod">
          <ac:chgData name="Sean Sun (NSB)" userId="ef6d28fa-f6d2-46f2-a5dd-bebee851067d" providerId="ADAL" clId="{6AF913DA-AE5D-4126-A6A9-3E1A701A983B}" dt="2023-11-03T12:19:32.326" v="64" actId="1035"/>
          <ac:spMkLst>
            <pc:docMk/>
            <pc:sldMk cId="69503380" sldId="2134805344"/>
            <ac:spMk id="6" creationId="{5695D08C-838D-4A14-8B47-93FF95FF3597}"/>
          </ac:spMkLst>
        </pc:spChg>
        <pc:spChg chg="mod">
          <ac:chgData name="Sean Sun (NSB)" userId="ef6d28fa-f6d2-46f2-a5dd-bebee851067d" providerId="ADAL" clId="{6AF913DA-AE5D-4126-A6A9-3E1A701A983B}" dt="2023-11-03T12:19:32.326" v="64" actId="1035"/>
          <ac:spMkLst>
            <pc:docMk/>
            <pc:sldMk cId="69503380" sldId="2134805344"/>
            <ac:spMk id="7" creationId="{7EB63E79-DBD0-4AB0-92B0-DFAC5FE0E787}"/>
          </ac:spMkLst>
        </pc:spChg>
        <pc:spChg chg="mod">
          <ac:chgData name="Sean Sun (NSB)" userId="ef6d28fa-f6d2-46f2-a5dd-bebee851067d" providerId="ADAL" clId="{6AF913DA-AE5D-4126-A6A9-3E1A701A983B}" dt="2023-11-03T12:22:52.461" v="217" actId="20577"/>
          <ac:spMkLst>
            <pc:docMk/>
            <pc:sldMk cId="69503380" sldId="2134805344"/>
            <ac:spMk id="8" creationId="{C09925AE-629B-4440-9F94-F8441833331D}"/>
          </ac:spMkLst>
        </pc:spChg>
        <pc:spChg chg="mod">
          <ac:chgData name="Sean Sun (NSB)" userId="ef6d28fa-f6d2-46f2-a5dd-bebee851067d" providerId="ADAL" clId="{6AF913DA-AE5D-4126-A6A9-3E1A701A983B}" dt="2023-11-03T12:19:45.507" v="111" actId="1036"/>
          <ac:spMkLst>
            <pc:docMk/>
            <pc:sldMk cId="69503380" sldId="2134805344"/>
            <ac:spMk id="9" creationId="{A0518F84-1C19-44B6-AF6D-EAB4A331DC8E}"/>
          </ac:spMkLst>
        </pc:spChg>
        <pc:spChg chg="mod">
          <ac:chgData name="Sean Sun (NSB)" userId="ef6d28fa-f6d2-46f2-a5dd-bebee851067d" providerId="ADAL" clId="{6AF913DA-AE5D-4126-A6A9-3E1A701A983B}" dt="2023-11-03T12:19:32.326" v="64" actId="1035"/>
          <ac:spMkLst>
            <pc:docMk/>
            <pc:sldMk cId="69503380" sldId="2134805344"/>
            <ac:spMk id="12" creationId="{26EDBA6D-62D1-4DED-A76C-FE5CEA181FCA}"/>
          </ac:spMkLst>
        </pc:spChg>
        <pc:spChg chg="mod">
          <ac:chgData name="Sean Sun (NSB)" userId="ef6d28fa-f6d2-46f2-a5dd-bebee851067d" providerId="ADAL" clId="{6AF913DA-AE5D-4126-A6A9-3E1A701A983B}" dt="2023-11-03T12:23:02.855" v="219" actId="1076"/>
          <ac:spMkLst>
            <pc:docMk/>
            <pc:sldMk cId="69503380" sldId="2134805344"/>
            <ac:spMk id="14" creationId="{4FC7A651-0348-4186-ACC1-A70820E854FD}"/>
          </ac:spMkLst>
        </pc:spChg>
        <pc:spChg chg="mod">
          <ac:chgData name="Sean Sun (NSB)" userId="ef6d28fa-f6d2-46f2-a5dd-bebee851067d" providerId="ADAL" clId="{6AF913DA-AE5D-4126-A6A9-3E1A701A983B}" dt="2023-11-03T12:23:07.687" v="221" actId="14100"/>
          <ac:spMkLst>
            <pc:docMk/>
            <pc:sldMk cId="69503380" sldId="2134805344"/>
            <ac:spMk id="15" creationId="{1F485AED-8F28-4264-841B-689CE51EBF28}"/>
          </ac:spMkLst>
        </pc:spChg>
        <pc:spChg chg="add del mod">
          <ac:chgData name="Sean Sun (NSB)" userId="ef6d28fa-f6d2-46f2-a5dd-bebee851067d" providerId="ADAL" clId="{6AF913DA-AE5D-4126-A6A9-3E1A701A983B}" dt="2023-11-03T12:18:47.644" v="25" actId="22"/>
          <ac:spMkLst>
            <pc:docMk/>
            <pc:sldMk cId="69503380" sldId="2134805344"/>
            <ac:spMk id="16" creationId="{8F4D7942-7901-045D-61F7-D91DD486CDE9}"/>
          </ac:spMkLst>
        </pc:spChg>
        <pc:spChg chg="add mod">
          <ac:chgData name="Sean Sun (NSB)" userId="ef6d28fa-f6d2-46f2-a5dd-bebee851067d" providerId="ADAL" clId="{6AF913DA-AE5D-4126-A6A9-3E1A701A983B}" dt="2023-11-03T13:48:43.945" v="723" actId="6549"/>
          <ac:spMkLst>
            <pc:docMk/>
            <pc:sldMk cId="69503380" sldId="2134805344"/>
            <ac:spMk id="18" creationId="{3FA43273-C1B7-3C30-D3AC-FFA2A48351DA}"/>
          </ac:spMkLst>
        </pc:spChg>
        <pc:picChg chg="mod">
          <ac:chgData name="Sean Sun (NSB)" userId="ef6d28fa-f6d2-46f2-a5dd-bebee851067d" providerId="ADAL" clId="{6AF913DA-AE5D-4126-A6A9-3E1A701A983B}" dt="2023-11-03T12:19:45.507" v="111" actId="1036"/>
          <ac:picMkLst>
            <pc:docMk/>
            <pc:sldMk cId="69503380" sldId="2134805344"/>
            <ac:picMk id="5" creationId="{F19C0FBF-12D5-42B6-B9C8-F22713E38A71}"/>
          </ac:picMkLst>
        </pc:picChg>
        <pc:picChg chg="mod">
          <ac:chgData name="Sean Sun (NSB)" userId="ef6d28fa-f6d2-46f2-a5dd-bebee851067d" providerId="ADAL" clId="{6AF913DA-AE5D-4126-A6A9-3E1A701A983B}" dt="2023-11-03T12:19:32.326" v="64" actId="1035"/>
          <ac:picMkLst>
            <pc:docMk/>
            <pc:sldMk cId="69503380" sldId="2134805344"/>
            <ac:picMk id="11" creationId="{D404B830-7EE6-444B-B99B-8501E57E2DEB}"/>
          </ac:picMkLst>
        </pc:picChg>
        <pc:picChg chg="mod">
          <ac:chgData name="Sean Sun (NSB)" userId="ef6d28fa-f6d2-46f2-a5dd-bebee851067d" providerId="ADAL" clId="{6AF913DA-AE5D-4126-A6A9-3E1A701A983B}" dt="2023-11-03T12:19:32.326" v="64" actId="1035"/>
          <ac:picMkLst>
            <pc:docMk/>
            <pc:sldMk cId="69503380" sldId="2134805344"/>
            <ac:picMk id="13" creationId="{B6F24D49-1141-42C0-8B2C-4CFC8B19E23B}"/>
          </ac:picMkLst>
        </pc:picChg>
      </pc:sldChg>
      <pc:sldChg chg="addSp modSp mod">
        <pc:chgData name="Sean Sun (NSB)" userId="ef6d28fa-f6d2-46f2-a5dd-bebee851067d" providerId="ADAL" clId="{6AF913DA-AE5D-4126-A6A9-3E1A701A983B}" dt="2023-11-03T12:37:40.201" v="595"/>
        <pc:sldMkLst>
          <pc:docMk/>
          <pc:sldMk cId="636239675" sldId="2134805350"/>
        </pc:sldMkLst>
        <pc:spChg chg="mod">
          <ac:chgData name="Sean Sun (NSB)" userId="ef6d28fa-f6d2-46f2-a5dd-bebee851067d" providerId="ADAL" clId="{6AF913DA-AE5D-4126-A6A9-3E1A701A983B}" dt="2023-11-03T12:35:50.575" v="588" actId="1076"/>
          <ac:spMkLst>
            <pc:docMk/>
            <pc:sldMk cId="636239675" sldId="2134805350"/>
            <ac:spMk id="4" creationId="{FB63DBD3-2B30-D5BE-4F22-B4B9B6DEC68E}"/>
          </ac:spMkLst>
        </pc:spChg>
        <pc:spChg chg="add mod">
          <ac:chgData name="Sean Sun (NSB)" userId="ef6d28fa-f6d2-46f2-a5dd-bebee851067d" providerId="ADAL" clId="{6AF913DA-AE5D-4126-A6A9-3E1A701A983B}" dt="2023-11-03T12:37:40.201" v="595"/>
          <ac:spMkLst>
            <pc:docMk/>
            <pc:sldMk cId="636239675" sldId="2134805350"/>
            <ac:spMk id="11" creationId="{6C568492-0EBF-02F1-6290-819ACF8F7B65}"/>
          </ac:spMkLst>
        </pc:spChg>
        <pc:cxnChg chg="mod">
          <ac:chgData name="Sean Sun (NSB)" userId="ef6d28fa-f6d2-46f2-a5dd-bebee851067d" providerId="ADAL" clId="{6AF913DA-AE5D-4126-A6A9-3E1A701A983B}" dt="2023-11-03T12:35:53.888" v="589" actId="14100"/>
          <ac:cxnSpMkLst>
            <pc:docMk/>
            <pc:sldMk cId="636239675" sldId="2134805350"/>
            <ac:cxnSpMk id="6" creationId="{74024F07-A869-945A-9E61-45BF41B9CDB2}"/>
          </ac:cxnSpMkLst>
        </pc:cxnChg>
      </pc:sldChg>
      <pc:sldChg chg="delSp mod">
        <pc:chgData name="Sean Sun (NSB)" userId="ef6d28fa-f6d2-46f2-a5dd-bebee851067d" providerId="ADAL" clId="{6AF913DA-AE5D-4126-A6A9-3E1A701A983B}" dt="2023-11-03T12:36:04.786" v="590" actId="478"/>
        <pc:sldMkLst>
          <pc:docMk/>
          <pc:sldMk cId="2829742375" sldId="2134805355"/>
        </pc:sldMkLst>
        <pc:spChg chg="del">
          <ac:chgData name="Sean Sun (NSB)" userId="ef6d28fa-f6d2-46f2-a5dd-bebee851067d" providerId="ADAL" clId="{6AF913DA-AE5D-4126-A6A9-3E1A701A983B}" dt="2023-11-03T12:36:04.786" v="590" actId="478"/>
          <ac:spMkLst>
            <pc:docMk/>
            <pc:sldMk cId="2829742375" sldId="2134805355"/>
            <ac:spMk id="41" creationId="{FD5C65CA-0DB6-1245-6A3F-CA91AE597ED8}"/>
          </ac:spMkLst>
        </pc:spChg>
      </pc:sldChg>
      <pc:sldChg chg="modSp mod">
        <pc:chgData name="Sean Sun (NSB)" userId="ef6d28fa-f6d2-46f2-a5dd-bebee851067d" providerId="ADAL" clId="{6AF913DA-AE5D-4126-A6A9-3E1A701A983B}" dt="2023-11-03T12:33:59.148" v="389" actId="20577"/>
        <pc:sldMkLst>
          <pc:docMk/>
          <pc:sldMk cId="171922807" sldId="2134805357"/>
        </pc:sldMkLst>
        <pc:spChg chg="mod">
          <ac:chgData name="Sean Sun (NSB)" userId="ef6d28fa-f6d2-46f2-a5dd-bebee851067d" providerId="ADAL" clId="{6AF913DA-AE5D-4126-A6A9-3E1A701A983B}" dt="2023-11-03T12:29:29.091" v="231" actId="1076"/>
          <ac:spMkLst>
            <pc:docMk/>
            <pc:sldMk cId="171922807" sldId="2134805357"/>
            <ac:spMk id="6" creationId="{CBAF5DEE-D638-44DA-9944-30D37030A29F}"/>
          </ac:spMkLst>
        </pc:spChg>
        <pc:spChg chg="mod">
          <ac:chgData name="Sean Sun (NSB)" userId="ef6d28fa-f6d2-46f2-a5dd-bebee851067d" providerId="ADAL" clId="{6AF913DA-AE5D-4126-A6A9-3E1A701A983B}" dt="2023-11-03T12:29:33.416" v="233" actId="1076"/>
          <ac:spMkLst>
            <pc:docMk/>
            <pc:sldMk cId="171922807" sldId="2134805357"/>
            <ac:spMk id="8" creationId="{EA9B26C2-030C-4A6A-A45F-A44A9524621D}"/>
          </ac:spMkLst>
        </pc:spChg>
        <pc:spChg chg="mod">
          <ac:chgData name="Sean Sun (NSB)" userId="ef6d28fa-f6d2-46f2-a5dd-bebee851067d" providerId="ADAL" clId="{6AF913DA-AE5D-4126-A6A9-3E1A701A983B}" dt="2023-11-03T12:33:55.866" v="387" actId="20577"/>
          <ac:spMkLst>
            <pc:docMk/>
            <pc:sldMk cId="171922807" sldId="2134805357"/>
            <ac:spMk id="36" creationId="{C07A7EF7-9411-3D9B-044E-2C18C26BE595}"/>
          </ac:spMkLst>
        </pc:spChg>
        <pc:spChg chg="mod">
          <ac:chgData name="Sean Sun (NSB)" userId="ef6d28fa-f6d2-46f2-a5dd-bebee851067d" providerId="ADAL" clId="{6AF913DA-AE5D-4126-A6A9-3E1A701A983B}" dt="2023-11-03T12:33:59.148" v="389" actId="20577"/>
          <ac:spMkLst>
            <pc:docMk/>
            <pc:sldMk cId="171922807" sldId="2134805357"/>
            <ac:spMk id="39" creationId="{18F4BA65-1512-389F-7535-D1040D083BD6}"/>
          </ac:spMkLst>
        </pc:spChg>
        <pc:spChg chg="mod">
          <ac:chgData name="Sean Sun (NSB)" userId="ef6d28fa-f6d2-46f2-a5dd-bebee851067d" providerId="ADAL" clId="{6AF913DA-AE5D-4126-A6A9-3E1A701A983B}" dt="2023-11-03T12:33:48.216" v="385" actId="20577"/>
          <ac:spMkLst>
            <pc:docMk/>
            <pc:sldMk cId="171922807" sldId="2134805357"/>
            <ac:spMk id="50" creationId="{15999B4C-C9E7-E2DC-D6C9-7E05AB7127F1}"/>
          </ac:spMkLst>
        </pc:spChg>
        <pc:cxnChg chg="mod">
          <ac:chgData name="Sean Sun (NSB)" userId="ef6d28fa-f6d2-46f2-a5dd-bebee851067d" providerId="ADAL" clId="{6AF913DA-AE5D-4126-A6A9-3E1A701A983B}" dt="2023-11-03T12:29:31.569" v="232" actId="14100"/>
          <ac:cxnSpMkLst>
            <pc:docMk/>
            <pc:sldMk cId="171922807" sldId="2134805357"/>
            <ac:cxnSpMk id="10" creationId="{70860796-9587-4A87-B684-AE971BB2B3AE}"/>
          </ac:cxnSpMkLst>
        </pc:cxnChg>
        <pc:cxnChg chg="mod">
          <ac:chgData name="Sean Sun (NSB)" userId="ef6d28fa-f6d2-46f2-a5dd-bebee851067d" providerId="ADAL" clId="{6AF913DA-AE5D-4126-A6A9-3E1A701A983B}" dt="2023-11-03T12:29:36.296" v="234" actId="14100"/>
          <ac:cxnSpMkLst>
            <pc:docMk/>
            <pc:sldMk cId="171922807" sldId="2134805357"/>
            <ac:cxnSpMk id="19" creationId="{FF42720B-B0FC-4C2C-9272-7D3E7621BE7B}"/>
          </ac:cxnSpMkLst>
        </pc:cxnChg>
        <pc:cxnChg chg="mod">
          <ac:chgData name="Sean Sun (NSB)" userId="ef6d28fa-f6d2-46f2-a5dd-bebee851067d" providerId="ADAL" clId="{6AF913DA-AE5D-4126-A6A9-3E1A701A983B}" dt="2023-11-03T12:30:47.077" v="250" actId="14100"/>
          <ac:cxnSpMkLst>
            <pc:docMk/>
            <pc:sldMk cId="171922807" sldId="2134805357"/>
            <ac:cxnSpMk id="23" creationId="{B8401850-DE34-40FF-AB98-B2F364CD3799}"/>
          </ac:cxnSpMkLst>
        </pc:cxnChg>
        <pc:cxnChg chg="mod">
          <ac:chgData name="Sean Sun (NSB)" userId="ef6d28fa-f6d2-46f2-a5dd-bebee851067d" providerId="ADAL" clId="{6AF913DA-AE5D-4126-A6A9-3E1A701A983B}" dt="2023-11-03T12:32:41.101" v="274" actId="20577"/>
          <ac:cxnSpMkLst>
            <pc:docMk/>
            <pc:sldMk cId="171922807" sldId="2134805357"/>
            <ac:cxnSpMk id="29" creationId="{FE864E19-E124-FA6E-30EE-015146EB8E09}"/>
          </ac:cxnSpMkLst>
        </pc:cxnChg>
      </pc:sldChg>
      <pc:sldChg chg="delSp mod">
        <pc:chgData name="Sean Sun (NSB)" userId="ef6d28fa-f6d2-46f2-a5dd-bebee851067d" providerId="ADAL" clId="{6AF913DA-AE5D-4126-A6A9-3E1A701A983B}" dt="2023-11-03T11:42:17.017" v="13" actId="478"/>
        <pc:sldMkLst>
          <pc:docMk/>
          <pc:sldMk cId="2216072364" sldId="2134805358"/>
        </pc:sldMkLst>
        <pc:spChg chg="del">
          <ac:chgData name="Sean Sun (NSB)" userId="ef6d28fa-f6d2-46f2-a5dd-bebee851067d" providerId="ADAL" clId="{6AF913DA-AE5D-4126-A6A9-3E1A701A983B}" dt="2023-11-03T11:42:17.017" v="13" actId="478"/>
          <ac:spMkLst>
            <pc:docMk/>
            <pc:sldMk cId="2216072364" sldId="2134805358"/>
            <ac:spMk id="15" creationId="{D4CAD835-3BCE-EB7A-65CA-1F6B15129217}"/>
          </ac:spMkLst>
        </pc:spChg>
      </pc:sldChg>
      <pc:sldMasterChg chg="modSp mod">
        <pc:chgData name="Sean Sun (NSB)" userId="ef6d28fa-f6d2-46f2-a5dd-bebee851067d" providerId="ADAL" clId="{6AF913DA-AE5D-4126-A6A9-3E1A701A983B}" dt="2023-11-03T12:54:38.966" v="695" actId="20577"/>
        <pc:sldMasterMkLst>
          <pc:docMk/>
          <pc:sldMasterMk cId="0" sldId="2147483729"/>
        </pc:sldMasterMkLst>
        <pc:spChg chg="mod">
          <ac:chgData name="Sean Sun (NSB)" userId="ef6d28fa-f6d2-46f2-a5dd-bebee851067d" providerId="ADAL" clId="{6AF913DA-AE5D-4126-A6A9-3E1A701A983B}" dt="2023-11-03T12:54:38.966" v="695" actId="20577"/>
          <ac:spMkLst>
            <pc:docMk/>
            <pc:sldMasterMk cId="0" sldId="2147483729"/>
            <ac:spMk id="14"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3/5/2024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3/5/2024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a:t>
            </a:fld>
            <a:endParaRPr lang="en-GB" altLang="en-US" dirty="0"/>
          </a:p>
        </p:txBody>
      </p:sp>
    </p:spTree>
    <p:extLst>
      <p:ext uri="{BB962C8B-B14F-4D97-AF65-F5344CB8AC3E}">
        <p14:creationId xmlns:p14="http://schemas.microsoft.com/office/powerpoint/2010/main" val="301278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6</a:t>
            </a:fld>
            <a:endParaRPr lang="en-US" dirty="0"/>
          </a:p>
        </p:txBody>
      </p:sp>
    </p:spTree>
    <p:extLst>
      <p:ext uri="{BB962C8B-B14F-4D97-AF65-F5344CB8AC3E}">
        <p14:creationId xmlns:p14="http://schemas.microsoft.com/office/powerpoint/2010/main" val="398739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8</a:t>
            </a:fld>
            <a:endParaRPr lang="en-US" dirty="0"/>
          </a:p>
        </p:txBody>
      </p:sp>
    </p:spTree>
    <p:extLst>
      <p:ext uri="{BB962C8B-B14F-4D97-AF65-F5344CB8AC3E}">
        <p14:creationId xmlns:p14="http://schemas.microsoft.com/office/powerpoint/2010/main" val="222041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r>
              <a:rPr lang="en-US" sz="1600" dirty="0">
                <a:solidFill>
                  <a:prstClr val="black"/>
                </a:solidFill>
                <a:latin typeface="Calibri Light" panose="020F0302020204030204"/>
                <a:ea typeface="+mn-ea"/>
              </a:rPr>
              <a:t>It’s safer to back up your branch before rebasing to make sure you don’t lose any changes. For example, consider a feature branch called my-feature-branch:</a:t>
            </a:r>
          </a:p>
          <a:p>
            <a:pPr defTabSz="1219170"/>
            <a:r>
              <a:rPr lang="en-US" sz="1600" dirty="0">
                <a:solidFill>
                  <a:prstClr val="black"/>
                </a:solidFill>
                <a:latin typeface="Calibri Light" panose="020F0302020204030204"/>
                <a:ea typeface="+mn-ea"/>
              </a:rPr>
              <a:t>Open your feature branch in the terminal:</a:t>
            </a:r>
          </a:p>
          <a:p>
            <a:pPr defTabSz="1219170"/>
            <a:r>
              <a:rPr lang="en-US" sz="1600" dirty="0">
                <a:solidFill>
                  <a:schemeClr val="bg1"/>
                </a:solidFill>
                <a:highlight>
                  <a:srgbClr val="000000"/>
                </a:highlight>
                <a:latin typeface="Calibri Light" panose="020F0302020204030204"/>
                <a:ea typeface="+mn-ea"/>
              </a:rPr>
              <a:t>  &gt;&gt; git checkout my-feature-branch</a:t>
            </a:r>
          </a:p>
          <a:p>
            <a:pPr defTabSz="1219170"/>
            <a:r>
              <a:rPr lang="en-US" sz="1600" dirty="0">
                <a:solidFill>
                  <a:prstClr val="black"/>
                </a:solidFill>
                <a:latin typeface="Calibri Light" panose="020F0302020204030204"/>
                <a:ea typeface="+mn-ea"/>
              </a:rPr>
              <a:t>Checkout a new branch from it:</a:t>
            </a:r>
          </a:p>
          <a:p>
            <a:pPr defTabSz="1219170"/>
            <a:r>
              <a:rPr lang="en-US" sz="1600" dirty="0">
                <a:solidFill>
                  <a:schemeClr val="bg1"/>
                </a:solidFill>
                <a:highlight>
                  <a:srgbClr val="000000"/>
                </a:highlight>
                <a:latin typeface="Calibri Light" panose="020F0302020204030204"/>
                <a:ea typeface="+mn-ea"/>
              </a:rPr>
              <a:t>  &gt;&gt; git checkout -b my-feature-branch-backup</a:t>
            </a:r>
          </a:p>
          <a:p>
            <a:pPr defTabSz="1219170"/>
            <a:r>
              <a:rPr lang="en-US" sz="1600" dirty="0">
                <a:solidFill>
                  <a:prstClr val="black"/>
                </a:solidFill>
                <a:latin typeface="Calibri Light" panose="020F0302020204030204"/>
                <a:ea typeface="+mn-ea"/>
              </a:rPr>
              <a:t>Go back to your original branch:</a:t>
            </a:r>
          </a:p>
          <a:p>
            <a:pPr defTabSz="1219170"/>
            <a:r>
              <a:rPr lang="en-US" sz="1600" dirty="0">
                <a:solidFill>
                  <a:schemeClr val="bg1"/>
                </a:solidFill>
                <a:highlight>
                  <a:srgbClr val="000000"/>
                </a:highlight>
                <a:latin typeface="Calibri Light" panose="020F0302020204030204"/>
                <a:ea typeface="+mn-ea"/>
              </a:rPr>
              <a:t>  &gt;&gt; git checkout my-feature-branch</a:t>
            </a:r>
          </a:p>
          <a:p>
            <a:endParaRPr lang="en-US" dirty="0"/>
          </a:p>
          <a:p>
            <a:pPr defTabSz="1219170">
              <a:lnSpc>
                <a:spcPct val="90000"/>
              </a:lnSpc>
              <a:spcAft>
                <a:spcPts val="800"/>
              </a:spcAft>
            </a:pPr>
            <a:r>
              <a:rPr lang="en-US" sz="1600" dirty="0">
                <a:solidFill>
                  <a:prstClr val="black"/>
                </a:solidFill>
                <a:latin typeface="Calibri Light" panose="020F0302020204030204"/>
              </a:rPr>
              <a:t>Now you can safely rebase it. If anything goes wrong, you can recover your changes by resetting my-feature-branch against my-feature-branch-backup:</a:t>
            </a:r>
          </a:p>
          <a:p>
            <a:pPr defTabSz="1219170">
              <a:lnSpc>
                <a:spcPct val="90000"/>
              </a:lnSpc>
              <a:spcAft>
                <a:spcPts val="800"/>
              </a:spcAft>
            </a:pPr>
            <a:r>
              <a:rPr lang="en-US" sz="1600" dirty="0">
                <a:solidFill>
                  <a:prstClr val="black"/>
                </a:solidFill>
                <a:latin typeface="Calibri Light" panose="020F0302020204030204"/>
              </a:rPr>
              <a:t>Make sure you’re in the correct branch (my-feature-branch):</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checkout my-feature-branch</a:t>
            </a:r>
          </a:p>
          <a:p>
            <a:pPr defTabSz="1219170">
              <a:lnSpc>
                <a:spcPct val="90000"/>
              </a:lnSpc>
              <a:spcAft>
                <a:spcPts val="800"/>
              </a:spcAft>
            </a:pPr>
            <a:r>
              <a:rPr lang="en-US" sz="1600" dirty="0">
                <a:solidFill>
                  <a:prstClr val="black"/>
                </a:solidFill>
                <a:latin typeface="Calibri Light" panose="020F0302020204030204"/>
              </a:rPr>
              <a:t>Reset it against my-feature-branch-backup:</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reset --hard my-feature-branch-backup</a:t>
            </a:r>
          </a:p>
          <a:p>
            <a:pPr defTabSz="1219170">
              <a:lnSpc>
                <a:spcPct val="90000"/>
              </a:lnSpc>
              <a:spcAft>
                <a:spcPts val="800"/>
              </a:spcAft>
            </a:pPr>
            <a:r>
              <a:rPr lang="en-US" sz="1600" dirty="0">
                <a:solidFill>
                  <a:prstClr val="black"/>
                </a:solidFill>
                <a:latin typeface="Calibri Light" panose="020F0302020204030204"/>
              </a:rPr>
              <a:t>Note that if you added changes to my-feature-branch after creating the backup branch, you lose them when resetting</a:t>
            </a:r>
            <a:r>
              <a:rPr lang="en-US" dirty="0">
                <a:solidFill>
                  <a:prstClr val="black"/>
                </a:solidFill>
                <a:latin typeface="Calibri Light" panose="020F0302020204030204"/>
              </a:rPr>
              <a:t>.</a:t>
            </a: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20</a:t>
            </a:fld>
            <a:endParaRPr lang="en-US" dirty="0"/>
          </a:p>
        </p:txBody>
      </p:sp>
    </p:spTree>
    <p:extLst>
      <p:ext uri="{BB962C8B-B14F-4D97-AF65-F5344CB8AC3E}">
        <p14:creationId xmlns:p14="http://schemas.microsoft.com/office/powerpoint/2010/main" val="104989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fetch origin</a:t>
            </a:r>
          </a:p>
          <a:p>
            <a:r>
              <a:rPr lang="en-US" dirty="0"/>
              <a:t>git checkout -b "28.541_Rel17_CR0630_Stage3_update_for_UPF_and_PCF" "origin/28.541_Rel17_CR0630_Stage3_update_for_UPF_and_PCF"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git fetch origin</a:t>
            </a:r>
          </a:p>
          <a:p>
            <a:r>
              <a:rPr lang="en-US" altLang="zh-CN" sz="1200" dirty="0">
                <a:solidFill>
                  <a:srgbClr val="3333FF"/>
                </a:solidFill>
              </a:rPr>
              <a:t>git </a:t>
            </a:r>
            <a:r>
              <a:rPr lang="en-US" altLang="en-US" sz="1200" dirty="0">
                <a:solidFill>
                  <a:srgbClr val="3333FF"/>
                </a:solidFill>
              </a:rPr>
              <a:t>checkout -b “Integration_Rel16_SA5_138_YAML”  “origin/Integration_Rel16_SA5_138_YAML“  or </a:t>
            </a:r>
            <a:r>
              <a:rPr lang="en-US" altLang="zh-CN" sz="1200" dirty="0">
                <a:solidFill>
                  <a:srgbClr val="3333FF"/>
                </a:solidFill>
              </a:rPr>
              <a:t>integration</a:t>
            </a:r>
            <a:r>
              <a:rPr lang="zh-CN" altLang="en-US" sz="1200" dirty="0">
                <a:solidFill>
                  <a:srgbClr val="3333FF"/>
                </a:solidFill>
              </a:rPr>
              <a:t>已经有了</a:t>
            </a:r>
            <a:endParaRPr lang="en-US" altLang="en-US" sz="1200" dirty="0">
              <a:solidFill>
                <a:srgbClr val="3333FF"/>
              </a:solidFill>
            </a:endParaRPr>
          </a:p>
          <a:p>
            <a:r>
              <a:rPr lang="en-US" altLang="zh-CN" sz="1200" dirty="0">
                <a:solidFill>
                  <a:srgbClr val="3333FF"/>
                </a:solidFill>
              </a:rPr>
              <a:t>   git </a:t>
            </a:r>
            <a:r>
              <a:rPr lang="en-US" altLang="en-US" sz="1200" dirty="0">
                <a:solidFill>
                  <a:srgbClr val="3333FF"/>
                </a:solidFill>
              </a:rPr>
              <a:t>checkout  "Integration_Rel17_SA5_140_YAML" </a:t>
            </a:r>
          </a:p>
          <a:p>
            <a:r>
              <a:rPr lang="en-US" altLang="en-US" sz="1200" dirty="0">
                <a:solidFill>
                  <a:srgbClr val="3333FF"/>
                </a:solidFill>
              </a:rPr>
              <a:t>git merge  --no-ff "28.541_Rel17_CR0630_Stage3_update_for_UPF_and_PCF“</a:t>
            </a:r>
          </a:p>
          <a:p>
            <a:endParaRPr lang="en-US" altLang="en-US" sz="1200" dirty="0">
              <a:solidFill>
                <a:srgbClr val="3333FF"/>
              </a:solidFill>
            </a:endParaRPr>
          </a:p>
          <a:p>
            <a:r>
              <a:rPr lang="en-US" altLang="en-US" sz="1200" dirty="0">
                <a:solidFill>
                  <a:srgbClr val="3333FF"/>
                </a:solidFill>
              </a:rPr>
              <a:t>git push origin "Integration_Rel17_SA5_140_YAML" </a:t>
            </a:r>
          </a:p>
          <a:p>
            <a:endParaRPr lang="en-US" altLang="en-US" sz="1200" dirty="0">
              <a:solidFill>
                <a:srgbClr val="3333FF"/>
              </a:solidFill>
            </a:endParaRPr>
          </a:p>
          <a:p>
            <a:pPr defTabSz="1219170"/>
            <a:r>
              <a:rPr lang="en-US" sz="1200" dirty="0">
                <a:solidFill>
                  <a:prstClr val="black"/>
                </a:solidFill>
                <a:latin typeface="+mn-lt"/>
              </a:rPr>
              <a:t>## ----  </a:t>
            </a:r>
            <a:r>
              <a:rPr lang="en-US" sz="1200" dirty="0">
                <a:solidFill>
                  <a:prstClr val="black"/>
                </a:solidFill>
                <a:latin typeface="Calibri Light" panose="020F0302020204030204"/>
              </a:rPr>
              <a:t>Example for </a:t>
            </a:r>
            <a:r>
              <a:rPr lang="en-US" sz="1200" dirty="0">
                <a:solidFill>
                  <a:prstClr val="black"/>
                </a:solidFill>
                <a:latin typeface="+mn-lt"/>
              </a:rPr>
              <a:t>CR0584 </a:t>
            </a:r>
            <a:endParaRPr lang="en-US" sz="1200" dirty="0">
              <a:solidFill>
                <a:prstClr val="black"/>
              </a:solidFill>
              <a:latin typeface="Calibri Light" panose="020F0302020204030204"/>
            </a:endParaRPr>
          </a:p>
          <a:p>
            <a:pPr defTabSz="1219170"/>
            <a:r>
              <a:rPr lang="en-US" sz="1200" dirty="0">
                <a:solidFill>
                  <a:prstClr val="black"/>
                </a:solidFill>
                <a:latin typeface="Calibri Light" panose="020F0302020204030204"/>
              </a:rPr>
              <a:t>git fetch origin</a:t>
            </a:r>
          </a:p>
          <a:p>
            <a:pPr defTabSz="1219170"/>
            <a:r>
              <a:rPr lang="en-US" sz="12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1200" dirty="0">
                <a:solidFill>
                  <a:prstClr val="black"/>
                </a:solidFill>
                <a:latin typeface="Calibri Light" panose="020F0302020204030204"/>
              </a:rPr>
              <a:t>git checkout  "Integration_Rel17_SA5_139_YAML" </a:t>
            </a:r>
          </a:p>
          <a:p>
            <a:pPr defTabSz="1219170"/>
            <a:r>
              <a:rPr lang="en-US" sz="1200" dirty="0">
                <a:solidFill>
                  <a:prstClr val="black"/>
                </a:solidFill>
                <a:latin typeface="Calibri Light" panose="020F0302020204030204"/>
              </a:rPr>
              <a:t>git merge  --no-ff "TS28.541_CR0584_Enhance_NRM_to_support_local_NEF_selection"</a:t>
            </a:r>
          </a:p>
          <a:p>
            <a:pPr defTabSz="1219170"/>
            <a:r>
              <a:rPr lang="en-US" sz="1200" dirty="0">
                <a:solidFill>
                  <a:prstClr val="black"/>
                </a:solidFill>
                <a:latin typeface="Calibri Light" panose="020F0302020204030204"/>
              </a:rPr>
              <a:t>git push origin "Integration_Rel17_SA5_139_YAML" </a:t>
            </a:r>
          </a:p>
          <a:p>
            <a:endParaRPr lang="en-US" altLang="en-US" sz="1200" dirty="0">
              <a:solidFill>
                <a:srgbClr val="3333FF"/>
              </a:solidFill>
            </a:endParaRPr>
          </a:p>
          <a:p>
            <a:endParaRPr lang="en-US" altLang="en-US" sz="1200" dirty="0">
              <a:solidFill>
                <a:srgbClr val="3333FF"/>
              </a:solidFill>
            </a:endParaRP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21</a:t>
            </a:fld>
            <a:endParaRPr lang="en-US" dirty="0"/>
          </a:p>
        </p:txBody>
      </p:sp>
    </p:spTree>
    <p:extLst>
      <p:ext uri="{BB962C8B-B14F-4D97-AF65-F5344CB8AC3E}">
        <p14:creationId xmlns:p14="http://schemas.microsoft.com/office/powerpoint/2010/main" val="1092346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标题 4">
            <a:extLst>
              <a:ext uri="{FF2B5EF4-FFF2-40B4-BE49-F238E27FC236}">
                <a16:creationId xmlns:a16="http://schemas.microsoft.com/office/drawing/2014/main" id="{34B34A06-0E77-40D5-8C03-85C7F7B9475E}"/>
              </a:ext>
            </a:extLst>
          </p:cNvPr>
          <p:cNvSpPr>
            <a:spLocks noGrp="1"/>
          </p:cNvSpPr>
          <p:nvPr>
            <p:ph type="title"/>
          </p:nvPr>
        </p:nvSpPr>
        <p:spPr/>
        <p:txBody>
          <a:bodyPr/>
          <a:lstStyle/>
          <a:p>
            <a:r>
              <a:rPr lang="zh-CN" altLang="en-US" dirty="0"/>
              <a:t>单击此处编辑母版标题样式</a:t>
            </a: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Nokia Pure Text Light" panose="020B0403020202020204" pitchFamily="34" charset="0"/>
                <a:ea typeface="Nokia Pure Text Light" panose="020B0403020202020204" pitchFamily="34" charset="0"/>
              </a:defRPr>
            </a:lvl1pPr>
            <a:lvl2pPr marL="307192" indent="0">
              <a:spcBef>
                <a:spcPts val="0"/>
              </a:spcBef>
              <a:spcAft>
                <a:spcPts val="800"/>
              </a:spcAft>
              <a:buNone/>
              <a:defRPr sz="1867">
                <a:solidFill>
                  <a:schemeClr val="tx2"/>
                </a:solidFill>
                <a:latin typeface="Nokia Pure Text Light" panose="020B0403020202020204" pitchFamily="34" charset="0"/>
                <a:ea typeface="Nokia Pure Text Light" panose="020B0403020202020204" pitchFamily="34" charset="0"/>
              </a:defRPr>
            </a:lvl2pPr>
            <a:lvl3pPr marL="616785" indent="0">
              <a:spcBef>
                <a:spcPts val="0"/>
              </a:spcBef>
              <a:spcAft>
                <a:spcPts val="800"/>
              </a:spcAft>
              <a:buNone/>
              <a:defRPr sz="1600">
                <a:solidFill>
                  <a:schemeClr val="tx2"/>
                </a:solidFill>
                <a:latin typeface="Nokia Pure Text Light" panose="020B0403020202020204" pitchFamily="34" charset="0"/>
                <a:ea typeface="Nokia Pure Text Light" panose="020B0403020202020204" pitchFamily="34" charset="0"/>
              </a:defRPr>
            </a:lvl3pPr>
            <a:lvl4pPr marL="923977" indent="0">
              <a:spcBef>
                <a:spcPts val="0"/>
              </a:spcBef>
              <a:spcAft>
                <a:spcPts val="800"/>
              </a:spcAft>
              <a:buNone/>
              <a:defRPr sz="1333">
                <a:solidFill>
                  <a:schemeClr val="tx2"/>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Nokia Pure Text Light" panose="020B0403020202020204" pitchFamily="34" charset="0"/>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&lt;Document ID: change ID in footer or remove&gt; &lt;Change information classification in footer&gt;</a:t>
            </a:r>
          </a:p>
        </p:txBody>
      </p:sp>
    </p:spTree>
    <p:extLst>
      <p:ext uri="{BB962C8B-B14F-4D97-AF65-F5344CB8AC3E}">
        <p14:creationId xmlns:p14="http://schemas.microsoft.com/office/powerpoint/2010/main" val="37213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938327" y="6413501"/>
            <a:ext cx="5114811"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dirty="0"/>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974515" y="6489360"/>
            <a:ext cx="7664660" cy="203249"/>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S5-24xxxx User Guide - </a:t>
            </a:r>
            <a:r>
              <a:rPr lang="en-GB" sz="1100" b="1" kern="1200" spc="300" dirty="0">
                <a:solidFill>
                  <a:schemeClr val="tx1"/>
                </a:solidFill>
                <a:latin typeface="Arial" panose="020B0604020202020204" pitchFamily="34" charset="0"/>
                <a:ea typeface="+mn-ea"/>
                <a:cs typeface="Arial" panose="020B0604020202020204" pitchFamily="34" charset="0"/>
              </a:rPr>
              <a:t>Using </a:t>
            </a:r>
            <a:r>
              <a:rPr lang="en-US" altLang="zh-CN" sz="1100" b="1" kern="1200" spc="300" dirty="0">
                <a:solidFill>
                  <a:schemeClr val="tx1"/>
                </a:solidFill>
                <a:latin typeface="Arial" panose="020B0604020202020204" pitchFamily="34" charset="0"/>
                <a:ea typeface="+mn-ea"/>
                <a:cs typeface="Arial" panose="020B0604020202020204" pitchFamily="34" charset="0"/>
              </a:rPr>
              <a:t>Forge in SA5</a:t>
            </a:r>
            <a:endParaRPr lang="en-GB" sz="1100" b="1" kern="1200" spc="300" dirty="0">
              <a:solidFill>
                <a:schemeClr val="tx1"/>
              </a:solidFill>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40"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rge.3gpp.org/rep/sa5/MnS/tree/Rel-1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docs.gitlab.com/ee/user/project/repository/web_editor.html#create-a-tag" TargetMode="External"/><Relationship Id="rId3" Type="http://schemas.openxmlformats.org/officeDocument/2006/relationships/hyperlink" Target="https://docs.gitlab.com/ee/user/project/repository/web_editor.html#create-a-file" TargetMode="External"/><Relationship Id="rId7" Type="http://schemas.openxmlformats.org/officeDocument/2006/relationships/hyperlink" Target="https://docs.gitlab.com/ee/user/project/repository/web_editor.html#create-a-branch" TargetMode="External"/><Relationship Id="rId12" Type="http://schemas.openxmlformats.org/officeDocument/2006/relationships/image" Target="../media/image18.tmp"/><Relationship Id="rId2" Type="http://schemas.openxmlformats.org/officeDocument/2006/relationships/hyperlink" Target="https://docs.gitlab.com/ee/user/project/web_ide/index.html" TargetMode="External"/><Relationship Id="rId1" Type="http://schemas.openxmlformats.org/officeDocument/2006/relationships/slideLayout" Target="../slideLayouts/slideLayout2.xml"/><Relationship Id="rId6" Type="http://schemas.openxmlformats.org/officeDocument/2006/relationships/hyperlink" Target="https://docs.gitlab.com/ee/user/project/repository/web_editor.html#create-a-directory" TargetMode="External"/><Relationship Id="rId11" Type="http://schemas.openxmlformats.org/officeDocument/2006/relationships/hyperlink" Target="https://docs.gitlab.com/ee/user/project/web_ide/index.html#create-a-merge-request" TargetMode="External"/><Relationship Id="rId5" Type="http://schemas.openxmlformats.org/officeDocument/2006/relationships/hyperlink" Target="https://docs.gitlab.com/ee/user/project/repository/web_editor.html#upload-a-file" TargetMode="External"/><Relationship Id="rId10" Type="http://schemas.openxmlformats.org/officeDocument/2006/relationships/hyperlink" Target="https://docs.gitlab.com/ee/user/project/web_ide/index.html#commit-changes" TargetMode="External"/><Relationship Id="rId4" Type="http://schemas.openxmlformats.org/officeDocument/2006/relationships/hyperlink" Target="https://docs.gitlab.com/ee/user/project/repository/web_editor.html#edit-a-file" TargetMode="External"/><Relationship Id="rId9" Type="http://schemas.openxmlformats.org/officeDocument/2006/relationships/hyperlink" Target="https://docs.gitlab.com/ee/user/project/web_ide/index.html#switch-branch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cs.gitlab.com/ee/topics/git/git_rebase.html#regular-reba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slide" Target="slide8.xml"/><Relationship Id="rId1" Type="http://schemas.openxmlformats.org/officeDocument/2006/relationships/slideLayout" Target="../slideLayouts/slideLayout3.xml"/><Relationship Id="rId4" Type="http://schemas.openxmlformats.org/officeDocument/2006/relationships/image" Target="../media/image34.tmp"/></Relationships>
</file>

<file path=ppt/slides/_rels/slide23.xml.rels><?xml version="1.0" encoding="UTF-8" standalone="yes"?>
<Relationships xmlns="http://schemas.openxmlformats.org/package/2006/relationships"><Relationship Id="rId3" Type="http://schemas.openxmlformats.org/officeDocument/2006/relationships/hyperlink" Target="https://git-scm.com/" TargetMode="External"/><Relationship Id="rId2" Type="http://schemas.openxmlformats.org/officeDocument/2006/relationships/hyperlink" Target="https://forge.3gpp.org/rep/sa5/MnS/-/wikis/home" TargetMode="External"/><Relationship Id="rId1" Type="http://schemas.openxmlformats.org/officeDocument/2006/relationships/slideLayout" Target="../slideLayouts/slideLayout3.xml"/><Relationship Id="rId6" Type="http://schemas.openxmlformats.org/officeDocument/2006/relationships/hyperlink" Target="https://forge.3gpp.org/rep/sa5/MnS" TargetMode="External"/><Relationship Id="rId5" Type="http://schemas.openxmlformats.org/officeDocument/2006/relationships/hyperlink" Target="https://forge.3gpp.org/rep/explore" TargetMode="External"/><Relationship Id="rId4" Type="http://schemas.openxmlformats.org/officeDocument/2006/relationships/hyperlink" Target="https://forge.3gpp.org/rep/help/user/index.m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7.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hyperlink" Target="https://git-scm.com/" TargetMode="External"/><Relationship Id="rId2" Type="http://schemas.openxmlformats.org/officeDocument/2006/relationships/image" Target="../media/image7.tmp"/><Relationship Id="rId1" Type="http://schemas.openxmlformats.org/officeDocument/2006/relationships/slideLayout" Target="../slideLayouts/slideLayout3.xml"/><Relationship Id="rId4" Type="http://schemas.openxmlformats.org/officeDocument/2006/relationships/hyperlink" Target="https://forge.3gpp.org/rep/help/user/index.m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hyperlink" Target="https://forge.3gpp.org/rep/sa5/M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3.xml"/><Relationship Id="rId5" Type="http://schemas.openxmlformats.org/officeDocument/2006/relationships/image" Target="../media/image14.tmp"/><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252964" y="3104196"/>
            <a:ext cx="9502512" cy="1799940"/>
          </a:xfrm>
        </p:spPr>
        <p:txBody>
          <a:bodyPr>
            <a:noAutofit/>
          </a:bodyPr>
          <a:lstStyle/>
          <a:p>
            <a:pPr>
              <a:defRPr/>
            </a:pPr>
            <a:r>
              <a:rPr lang="en-GB" sz="4800" b="1" i="1" dirty="0">
                <a:effectLst>
                  <a:outerShdw blurRad="38100" dist="38100" dir="2700000" algn="tl">
                    <a:srgbClr val="C0C0C0"/>
                  </a:outerShdw>
                </a:effectLst>
              </a:rPr>
              <a:t>  User Guide - </a:t>
            </a:r>
            <a:r>
              <a:rPr lang="en-GB" sz="4400" b="1" dirty="0"/>
              <a:t>Using </a:t>
            </a:r>
            <a:r>
              <a:rPr lang="en-US" altLang="zh-CN" sz="4400" b="1" dirty="0"/>
              <a:t>Forge in SA5</a:t>
            </a:r>
            <a:br>
              <a:rPr lang="en-US" altLang="zh-CN" sz="4400" b="1" dirty="0"/>
            </a:br>
            <a:r>
              <a:rPr lang="en-GB" altLang="zh-CN" sz="2800" b="1" dirty="0"/>
              <a:t> (updated for SA5 #154)</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478420" y="4775453"/>
            <a:ext cx="8534400" cy="1035153"/>
          </a:xfrm>
        </p:spPr>
        <p:txBody>
          <a:bodyPr/>
          <a:lstStyle/>
          <a:p>
            <a:pPr>
              <a:lnSpc>
                <a:spcPct val="80000"/>
              </a:lnSpc>
            </a:pPr>
            <a:endParaRPr lang="en-US" altLang="zh-CN" sz="2400" dirty="0">
              <a:latin typeface="Arial" charset="0"/>
            </a:endParaRPr>
          </a:p>
          <a:p>
            <a:pPr>
              <a:lnSpc>
                <a:spcPct val="80000"/>
              </a:lnSpc>
            </a:pPr>
            <a:r>
              <a:rPr lang="en-US" altLang="zh-CN" sz="2400" dirty="0">
                <a:latin typeface="Arial" charset="0"/>
              </a:rPr>
              <a:t>Nokia, Nokia Shanghai Bell</a:t>
            </a:r>
          </a:p>
          <a:p>
            <a:pPr>
              <a:lnSpc>
                <a:spcPct val="80000"/>
              </a:lnSpc>
            </a:pPr>
            <a:r>
              <a:rPr lang="en-US" sz="1400" dirty="0">
                <a:latin typeface="Arial" charset="0"/>
              </a:rPr>
              <a:t>(Revision of S5-23</a:t>
            </a:r>
            <a:r>
              <a:rPr lang="en-US" altLang="zh-CN" sz="1400" dirty="0">
                <a:latin typeface="Arial" charset="0"/>
              </a:rPr>
              <a:t>5736</a:t>
            </a:r>
            <a:r>
              <a:rPr lang="en-US" sz="1400" dirty="0">
                <a:latin typeface="Arial" charset="0"/>
              </a:rPr>
              <a:t>)</a:t>
            </a:r>
            <a:endParaRPr lang="en-GB" sz="1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A2C9D-C3E2-46C5-AE98-1DF678E6B0EC}"/>
              </a:ext>
            </a:extLst>
          </p:cNvPr>
          <p:cNvSpPr>
            <a:spLocks noGrp="1"/>
          </p:cNvSpPr>
          <p:nvPr>
            <p:ph type="body" sz="quarter" idx="10"/>
          </p:nvPr>
        </p:nvSpPr>
        <p:spPr>
          <a:xfrm>
            <a:off x="522456" y="934255"/>
            <a:ext cx="11078400" cy="412800"/>
          </a:xfrm>
        </p:spPr>
        <p:txBody>
          <a:bodyPr>
            <a:normAutofit/>
          </a:bodyPr>
          <a:lstStyle/>
          <a:p>
            <a:r>
              <a:rPr lang="en-US" sz="1800" dirty="0">
                <a:solidFill>
                  <a:schemeClr val="tx1"/>
                </a:solidFill>
              </a:rPr>
              <a:t>Branch handling: what action needed and at when (for details to check working procedure)</a:t>
            </a:r>
          </a:p>
        </p:txBody>
      </p:sp>
      <p:sp>
        <p:nvSpPr>
          <p:cNvPr id="3" name="Text Placeholder 2">
            <a:extLst>
              <a:ext uri="{FF2B5EF4-FFF2-40B4-BE49-F238E27FC236}">
                <a16:creationId xmlns:a16="http://schemas.microsoft.com/office/drawing/2014/main" id="{6F0CF38D-5BD6-453C-ADC0-D6A01DA93A71}"/>
              </a:ext>
            </a:extLst>
          </p:cNvPr>
          <p:cNvSpPr>
            <a:spLocks noGrp="1"/>
          </p:cNvSpPr>
          <p:nvPr>
            <p:ph type="title" idx="4294967295"/>
          </p:nvPr>
        </p:nvSpPr>
        <p:spPr bwMode="auto">
          <a:xfrm>
            <a:off x="522288" y="188913"/>
            <a:ext cx="11079162" cy="4143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Forge workflow with meeting timeline</a:t>
            </a:r>
          </a:p>
        </p:txBody>
      </p:sp>
      <p:grpSp>
        <p:nvGrpSpPr>
          <p:cNvPr id="36" name="Group 35">
            <a:extLst>
              <a:ext uri="{FF2B5EF4-FFF2-40B4-BE49-F238E27FC236}">
                <a16:creationId xmlns:a16="http://schemas.microsoft.com/office/drawing/2014/main" id="{C095EB2B-00A3-4CAD-BB5B-4A390D6D75CE}"/>
              </a:ext>
            </a:extLst>
          </p:cNvPr>
          <p:cNvGrpSpPr/>
          <p:nvPr/>
        </p:nvGrpSpPr>
        <p:grpSpPr>
          <a:xfrm>
            <a:off x="522288" y="1755871"/>
            <a:ext cx="9347668" cy="3153105"/>
            <a:chOff x="802428" y="1333574"/>
            <a:chExt cx="10824619" cy="3802419"/>
          </a:xfrm>
        </p:grpSpPr>
        <p:sp>
          <p:nvSpPr>
            <p:cNvPr id="6" name="Rectangle 5">
              <a:extLst>
                <a:ext uri="{FF2B5EF4-FFF2-40B4-BE49-F238E27FC236}">
                  <a16:creationId xmlns:a16="http://schemas.microsoft.com/office/drawing/2014/main" id="{17317489-E48E-4A85-8FEA-3F6144E2FBA8}"/>
                </a:ext>
              </a:extLst>
            </p:cNvPr>
            <p:cNvSpPr/>
            <p:nvPr/>
          </p:nvSpPr>
          <p:spPr>
            <a:xfrm>
              <a:off x="802428" y="2453797"/>
              <a:ext cx="1525862"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CR1</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1037627-B3D7-4BFA-80F5-51F566048A2C}"/>
                </a:ext>
              </a:extLst>
            </p:cNvPr>
            <p:cNvSpPr/>
            <p:nvPr/>
          </p:nvSpPr>
          <p:spPr>
            <a:xfrm>
              <a:off x="2530970" y="2453797"/>
              <a:ext cx="1731757"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CR2</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7A8EFEE-E7C4-4D73-84A5-BF77AC618539}"/>
                </a:ext>
              </a:extLst>
            </p:cNvPr>
            <p:cNvSpPr/>
            <p:nvPr/>
          </p:nvSpPr>
          <p:spPr>
            <a:xfrm>
              <a:off x="4534859" y="2453797"/>
              <a:ext cx="1574823"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CRn</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15337D-92F9-40E9-946B-033E5ECAEA25}"/>
                </a:ext>
              </a:extLst>
            </p:cNvPr>
            <p:cNvSpPr/>
            <p:nvPr/>
          </p:nvSpPr>
          <p:spPr>
            <a:xfrm>
              <a:off x="1928182" y="3587137"/>
              <a:ext cx="3020096" cy="60948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400" dirty="0">
                  <a:solidFill>
                    <a:srgbClr val="0000FF"/>
                  </a:solidFill>
                </a:rPr>
                <a:t>150</a:t>
              </a:r>
              <a:r>
                <a:rPr lang="zh-CN" altLang="en-US" sz="1400" dirty="0">
                  <a:solidFill>
                    <a:srgbClr val="0000FF"/>
                  </a:solidFill>
                </a:rPr>
                <a:t> </a:t>
              </a:r>
              <a:r>
                <a:rPr lang="en-US" altLang="zh-CN" sz="1400" dirty="0">
                  <a:solidFill>
                    <a:srgbClr val="0000FF"/>
                  </a:solidFill>
                </a:rPr>
                <a:t>integration</a:t>
              </a:r>
              <a:r>
                <a:rPr lang="zh-CN" altLang="en-US" sz="1400" dirty="0">
                  <a:solidFill>
                    <a:srgbClr val="0000FF"/>
                  </a:solidFill>
                </a:rPr>
                <a:t> </a:t>
              </a:r>
              <a:r>
                <a:rPr lang="en-US" altLang="zh-CN" sz="1400" dirty="0">
                  <a:solidFill>
                    <a:srgbClr val="0000FF"/>
                  </a:solidFill>
                </a:rPr>
                <a:t>branch</a:t>
              </a:r>
            </a:p>
            <a:p>
              <a:pPr algn="ctr" fontAlgn="auto">
                <a:spcBef>
                  <a:spcPts val="0"/>
                </a:spcBef>
                <a:spcAft>
                  <a:spcPts val="0"/>
                </a:spcAft>
              </a:pPr>
              <a:r>
                <a:rPr lang="en-US" sz="1200" dirty="0">
                  <a:solidFill>
                    <a:srgbClr val="0000FF"/>
                  </a:solidFill>
                </a:rPr>
                <a:t>Integration_Rel18_SA5_150_YAML</a:t>
              </a:r>
            </a:p>
          </p:txBody>
        </p:sp>
        <p:sp>
          <p:nvSpPr>
            <p:cNvPr id="11" name="Rectangle 10">
              <a:extLst>
                <a:ext uri="{FF2B5EF4-FFF2-40B4-BE49-F238E27FC236}">
                  <a16:creationId xmlns:a16="http://schemas.microsoft.com/office/drawing/2014/main" id="{492E984E-580D-45F1-BD7D-27469219CA5F}"/>
                </a:ext>
              </a:extLst>
            </p:cNvPr>
            <p:cNvSpPr/>
            <p:nvPr/>
          </p:nvSpPr>
          <p:spPr>
            <a:xfrm>
              <a:off x="1551849" y="4648683"/>
              <a:ext cx="3785082" cy="391139"/>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altLang="zh-CN" sz="1200" dirty="0">
                  <a:solidFill>
                    <a:schemeClr val="accent4"/>
                  </a:solidFill>
                </a:rPr>
                <a:t>SA5 release</a:t>
              </a:r>
              <a:r>
                <a:rPr lang="zh-CN" altLang="en-US" sz="1200" dirty="0">
                  <a:solidFill>
                    <a:schemeClr val="accent4"/>
                  </a:solidFill>
                </a:rPr>
                <a:t> </a:t>
              </a:r>
              <a:r>
                <a:rPr lang="en-US" altLang="zh-CN" sz="1200" dirty="0">
                  <a:solidFill>
                    <a:schemeClr val="accent4"/>
                  </a:solidFill>
                </a:rPr>
                <a:t>branch (i.e., </a:t>
              </a:r>
              <a:r>
                <a:rPr lang="en-US" sz="1200" b="1" dirty="0">
                  <a:hlinkClick r:id="rId2"/>
                </a:rPr>
                <a:t>Rel-18</a:t>
              </a:r>
              <a:r>
                <a:rPr lang="en-US" sz="1200" dirty="0">
                  <a:solidFill>
                    <a:schemeClr val="accent4"/>
                  </a:solidFill>
                </a:rPr>
                <a:t>)</a:t>
              </a:r>
            </a:p>
          </p:txBody>
        </p:sp>
        <p:cxnSp>
          <p:nvCxnSpPr>
            <p:cNvPr id="13" name="Straight Arrow Connector 12">
              <a:extLst>
                <a:ext uri="{FF2B5EF4-FFF2-40B4-BE49-F238E27FC236}">
                  <a16:creationId xmlns:a16="http://schemas.microsoft.com/office/drawing/2014/main" id="{F24BF164-0CB1-4F34-ACEB-3CA1B0A84A66}"/>
                </a:ext>
              </a:extLst>
            </p:cNvPr>
            <p:cNvCxnSpPr>
              <a:cxnSpLocks/>
              <a:stCxn id="6" idx="2"/>
              <a:endCxn id="10" idx="0"/>
            </p:cNvCxnSpPr>
            <p:nvPr/>
          </p:nvCxnSpPr>
          <p:spPr>
            <a:xfrm>
              <a:off x="1565359" y="2775769"/>
              <a:ext cx="1872872"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AD3BB78-79AC-458C-85E8-7051604FCDAE}"/>
                </a:ext>
              </a:extLst>
            </p:cNvPr>
            <p:cNvCxnSpPr>
              <a:cxnSpLocks/>
              <a:stCxn id="8" idx="2"/>
              <a:endCxn id="10" idx="0"/>
            </p:cNvCxnSpPr>
            <p:nvPr/>
          </p:nvCxnSpPr>
          <p:spPr>
            <a:xfrm>
              <a:off x="3396848" y="2775769"/>
              <a:ext cx="41382"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3084332-F61E-4F3E-BF1C-DC7EE8D52E9C}"/>
                </a:ext>
              </a:extLst>
            </p:cNvPr>
            <p:cNvCxnSpPr>
              <a:cxnSpLocks/>
              <a:stCxn id="9" idx="2"/>
              <a:endCxn id="10" idx="0"/>
            </p:cNvCxnSpPr>
            <p:nvPr/>
          </p:nvCxnSpPr>
          <p:spPr>
            <a:xfrm flipH="1">
              <a:off x="3438231" y="2775769"/>
              <a:ext cx="1884039"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18821AE-D734-4D5E-B687-85D78B7F9264}"/>
                </a:ext>
              </a:extLst>
            </p:cNvPr>
            <p:cNvSpPr/>
            <p:nvPr/>
          </p:nvSpPr>
          <p:spPr>
            <a:xfrm>
              <a:off x="6199688" y="3294951"/>
              <a:ext cx="5427359" cy="1002123"/>
            </a:xfrm>
            <a:prstGeom prst="rect">
              <a:avLst/>
            </a:prstGeom>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to mark Merge request as ready (from draft): </a:t>
              </a:r>
              <a:r>
                <a:rPr lang="en-US" altLang="zh-CN" sz="1200" u="sng" dirty="0">
                  <a:solidFill>
                    <a:srgbClr val="0000FF"/>
                  </a:solidFill>
                </a:rPr>
                <a:t>once agreed at SA5 level</a:t>
              </a:r>
            </a:p>
            <a:p>
              <a:r>
                <a:rPr lang="en-US" sz="1200" b="1" dirty="0">
                  <a:solidFill>
                    <a:srgbClr val="0000FF"/>
                  </a:solidFill>
                  <a:highlight>
                    <a:srgbClr val="00FFFF"/>
                  </a:highlight>
                </a:rPr>
                <a:t>Code Moderator </a:t>
              </a:r>
              <a:r>
                <a:rPr lang="en-US" sz="1200" dirty="0">
                  <a:solidFill>
                    <a:srgbClr val="0000FF"/>
                  </a:solidFill>
                </a:rPr>
                <a:t>handle merger request: </a:t>
              </a:r>
              <a:r>
                <a:rPr lang="en-US" sz="1200" u="sng" dirty="0">
                  <a:solidFill>
                    <a:srgbClr val="0000FF"/>
                  </a:solidFill>
                </a:rPr>
                <a:t>validation passed,</a:t>
              </a:r>
              <a:endParaRPr lang="en-US" sz="1200" dirty="0">
                <a:solidFill>
                  <a:srgbClr val="0000FF"/>
                </a:solidFill>
              </a:endParaRPr>
            </a:p>
            <a:p>
              <a:r>
                <a:rPr lang="en-US" sz="1200" dirty="0">
                  <a:solidFill>
                    <a:srgbClr val="0000FF"/>
                  </a:solidFill>
                </a:rPr>
                <a:t>Update the merge request from draft to ready.</a:t>
              </a:r>
            </a:p>
          </p:txBody>
        </p:sp>
        <p:cxnSp>
          <p:nvCxnSpPr>
            <p:cNvPr id="21" name="Straight Arrow Connector 20">
              <a:extLst>
                <a:ext uri="{FF2B5EF4-FFF2-40B4-BE49-F238E27FC236}">
                  <a16:creationId xmlns:a16="http://schemas.microsoft.com/office/drawing/2014/main" id="{B26D4AA6-16BA-4BDC-96DA-3CF77955043E}"/>
                </a:ext>
              </a:extLst>
            </p:cNvPr>
            <p:cNvCxnSpPr>
              <a:cxnSpLocks/>
              <a:stCxn id="10" idx="2"/>
              <a:endCxn id="11" idx="0"/>
            </p:cNvCxnSpPr>
            <p:nvPr/>
          </p:nvCxnSpPr>
          <p:spPr>
            <a:xfrm>
              <a:off x="3438231" y="4196620"/>
              <a:ext cx="6160" cy="452063"/>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ED72D7A-A4C0-4A5A-A300-72F39C424598}"/>
                </a:ext>
              </a:extLst>
            </p:cNvPr>
            <p:cNvSpPr/>
            <p:nvPr/>
          </p:nvSpPr>
          <p:spPr>
            <a:xfrm>
              <a:off x="6199687" y="4356564"/>
              <a:ext cx="5427359" cy="779429"/>
            </a:xfrm>
            <a:prstGeom prst="rect">
              <a:avLst/>
            </a:prstGeom>
            <a:ln>
              <a:solidFill>
                <a:srgbClr val="3333FF"/>
              </a:solidFill>
            </a:ln>
          </p:spPr>
          <p:txBody>
            <a:bodyPr wrap="square">
              <a:spAutoFit/>
            </a:bodyPr>
            <a:lstStyle/>
            <a:p>
              <a:r>
                <a:rPr lang="en-US" altLang="zh-CN" sz="1200" b="1" dirty="0">
                  <a:solidFill>
                    <a:srgbClr val="0000FF"/>
                  </a:solidFill>
                  <a:highlight>
                    <a:srgbClr val="00FFFF"/>
                  </a:highlight>
                </a:rPr>
                <a:t>Code moderator </a:t>
              </a:r>
              <a:r>
                <a:rPr lang="en-US" altLang="zh-CN" sz="1200" dirty="0">
                  <a:solidFill>
                    <a:srgbClr val="0000FF"/>
                  </a:solidFill>
                </a:rPr>
                <a:t>to </a:t>
              </a:r>
              <a:r>
                <a:rPr lang="en-US" altLang="zh-CN" sz="1100" dirty="0">
                  <a:solidFill>
                    <a:srgbClr val="0000FF"/>
                  </a:solidFill>
                </a:rPr>
                <a:t>initiate the Merge request (after SA meeting)</a:t>
              </a:r>
            </a:p>
            <a:p>
              <a:r>
                <a:rPr lang="en-US" sz="1200" dirty="0">
                  <a:solidFill>
                    <a:srgbClr val="0000FF"/>
                  </a:solidFill>
                  <a:highlight>
                    <a:srgbClr val="00FF00"/>
                  </a:highlight>
                </a:rPr>
                <a:t>Code Master </a:t>
              </a:r>
              <a:r>
                <a:rPr lang="en-US" sz="1200" dirty="0">
                  <a:solidFill>
                    <a:srgbClr val="0000FF"/>
                  </a:solidFill>
                </a:rPr>
                <a:t>(MCC) address merge request to release branch</a:t>
              </a:r>
            </a:p>
            <a:p>
              <a:r>
                <a:rPr lang="en-US" altLang="zh-CN" sz="1200" b="1" dirty="0">
                  <a:solidFill>
                    <a:srgbClr val="0000FF"/>
                  </a:solidFill>
                  <a:highlight>
                    <a:srgbClr val="00FFFF"/>
                  </a:highlight>
                </a:rPr>
                <a:t>Code moderator </a:t>
              </a:r>
              <a:r>
                <a:rPr lang="en-US" altLang="zh-CN" sz="1200" b="1" dirty="0">
                  <a:solidFill>
                    <a:srgbClr val="0000FF"/>
                  </a:solidFill>
                </a:rPr>
                <a:t>or </a:t>
              </a:r>
              <a:r>
                <a:rPr lang="en-US" altLang="zh-CN" sz="1200" b="1" dirty="0">
                  <a:solidFill>
                    <a:srgbClr val="0000FF"/>
                  </a:solidFill>
                  <a:highlight>
                    <a:srgbClr val="00FF00"/>
                  </a:highlight>
                </a:rPr>
                <a:t>Code Master </a:t>
              </a:r>
              <a:r>
                <a:rPr lang="en-US" altLang="zh-CN" sz="1200" dirty="0">
                  <a:solidFill>
                    <a:srgbClr val="0000FF"/>
                  </a:solidFill>
                </a:rPr>
                <a:t>creates tag after SA meeting</a:t>
              </a:r>
              <a:endParaRPr lang="en-US" sz="1200" dirty="0">
                <a:solidFill>
                  <a:srgbClr val="0000FF"/>
                </a:solidFill>
              </a:endParaRPr>
            </a:p>
          </p:txBody>
        </p:sp>
        <p:sp>
          <p:nvSpPr>
            <p:cNvPr id="22" name="Rectangle 21">
              <a:extLst>
                <a:ext uri="{FF2B5EF4-FFF2-40B4-BE49-F238E27FC236}">
                  <a16:creationId xmlns:a16="http://schemas.microsoft.com/office/drawing/2014/main" id="{7BECDF0A-6647-43E0-8D0A-00920F3F68A8}"/>
                </a:ext>
              </a:extLst>
            </p:cNvPr>
            <p:cNvSpPr/>
            <p:nvPr/>
          </p:nvSpPr>
          <p:spPr>
            <a:xfrm>
              <a:off x="884959" y="1333574"/>
              <a:ext cx="5162476" cy="428558"/>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accent4"/>
                  </a:solidFill>
                </a:rPr>
                <a:t>SA5 </a:t>
              </a:r>
              <a:r>
                <a:rPr lang="en-US" altLang="zh-CN" sz="1200" dirty="0">
                  <a:solidFill>
                    <a:schemeClr val="accent4"/>
                  </a:solidFill>
                </a:rPr>
                <a:t>base branch, Normally release</a:t>
              </a:r>
              <a:r>
                <a:rPr lang="zh-CN" altLang="en-US" sz="1200" dirty="0">
                  <a:solidFill>
                    <a:schemeClr val="accent4"/>
                  </a:solidFill>
                </a:rPr>
                <a:t> </a:t>
              </a:r>
              <a:r>
                <a:rPr lang="en-US" altLang="zh-CN" sz="1200" dirty="0">
                  <a:solidFill>
                    <a:schemeClr val="accent4"/>
                  </a:solidFill>
                </a:rPr>
                <a:t>branch (i.e., </a:t>
              </a:r>
              <a:r>
                <a:rPr lang="en-US" sz="1200" b="1" dirty="0">
                  <a:hlinkClick r:id="rId2"/>
                </a:rPr>
                <a:t>Rel-18</a:t>
              </a:r>
              <a:r>
                <a:rPr lang="en-US" sz="1200" dirty="0">
                  <a:solidFill>
                    <a:schemeClr val="accent4"/>
                  </a:solidFill>
                </a:rPr>
                <a:t>)</a:t>
              </a:r>
            </a:p>
          </p:txBody>
        </p:sp>
        <p:cxnSp>
          <p:nvCxnSpPr>
            <p:cNvPr id="23" name="Straight Arrow Connector 22">
              <a:extLst>
                <a:ext uri="{FF2B5EF4-FFF2-40B4-BE49-F238E27FC236}">
                  <a16:creationId xmlns:a16="http://schemas.microsoft.com/office/drawing/2014/main" id="{FCBD2383-7C78-426B-A2B9-9E5705F9C433}"/>
                </a:ext>
              </a:extLst>
            </p:cNvPr>
            <p:cNvCxnSpPr>
              <a:cxnSpLocks/>
              <a:endCxn id="8" idx="0"/>
            </p:cNvCxnSpPr>
            <p:nvPr/>
          </p:nvCxnSpPr>
          <p:spPr>
            <a:xfrm flipH="1">
              <a:off x="3396848" y="1844072"/>
              <a:ext cx="12073" cy="609725"/>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4D2DC2-B27F-4B66-92F1-E80EE1982DE9}"/>
                </a:ext>
              </a:extLst>
            </p:cNvPr>
            <p:cNvCxnSpPr>
              <a:cxnSpLocks/>
              <a:endCxn id="6" idx="0"/>
            </p:cNvCxnSpPr>
            <p:nvPr/>
          </p:nvCxnSpPr>
          <p:spPr>
            <a:xfrm flipH="1">
              <a:off x="1565359" y="1844315"/>
              <a:ext cx="1731757" cy="609482"/>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65D8876-927F-4863-92DD-4F00AC0B22B6}"/>
                </a:ext>
              </a:extLst>
            </p:cNvPr>
            <p:cNvCxnSpPr>
              <a:cxnSpLocks/>
            </p:cNvCxnSpPr>
            <p:nvPr/>
          </p:nvCxnSpPr>
          <p:spPr>
            <a:xfrm>
              <a:off x="3542662" y="1863075"/>
              <a:ext cx="1987700" cy="5085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BDF57EA0-BE6C-4976-8C47-629518433AEB}"/>
                </a:ext>
              </a:extLst>
            </p:cNvPr>
            <p:cNvSpPr/>
            <p:nvPr/>
          </p:nvSpPr>
          <p:spPr>
            <a:xfrm>
              <a:off x="6199689" y="1808088"/>
              <a:ext cx="5427358" cy="556735"/>
            </a:xfrm>
            <a:prstGeom prst="rect">
              <a:avLst/>
            </a:prstGeom>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to create CR development branch from latest release branch  (Or meeting specific Integration branch) </a:t>
              </a:r>
              <a:r>
                <a:rPr lang="en-US" altLang="zh-CN" sz="1200" b="1" dirty="0">
                  <a:solidFill>
                    <a:srgbClr val="0000FF"/>
                  </a:solidFill>
                </a:rPr>
                <a:t>anytime</a:t>
              </a:r>
              <a:r>
                <a:rPr lang="en-US" altLang="zh-CN" sz="1200" dirty="0">
                  <a:solidFill>
                    <a:srgbClr val="0000FF"/>
                  </a:solidFill>
                </a:rPr>
                <a:t>.</a:t>
              </a:r>
            </a:p>
          </p:txBody>
        </p:sp>
        <p:sp>
          <p:nvSpPr>
            <p:cNvPr id="32" name="Rectangle 31">
              <a:extLst>
                <a:ext uri="{FF2B5EF4-FFF2-40B4-BE49-F238E27FC236}">
                  <a16:creationId xmlns:a16="http://schemas.microsoft.com/office/drawing/2014/main" id="{D250A209-295C-4FF7-BBB9-C3C32E75214F}"/>
                </a:ext>
              </a:extLst>
            </p:cNvPr>
            <p:cNvSpPr/>
            <p:nvPr/>
          </p:nvSpPr>
          <p:spPr>
            <a:xfrm>
              <a:off x="6199689" y="1350717"/>
              <a:ext cx="5427358" cy="334041"/>
            </a:xfrm>
            <a:prstGeom prst="rect">
              <a:avLst/>
            </a:prstGeom>
            <a:ln>
              <a:solidFill>
                <a:srgbClr val="3333FF"/>
              </a:solidFill>
            </a:ln>
          </p:spPr>
          <p:txBody>
            <a:bodyPr wrap="square">
              <a:spAutoFit/>
            </a:bodyPr>
            <a:lstStyle/>
            <a:p>
              <a:r>
                <a:rPr lang="en-US" altLang="zh-CN" sz="1200" dirty="0">
                  <a:solidFill>
                    <a:srgbClr val="0000FF"/>
                  </a:solidFill>
                </a:rPr>
                <a:t>Base release branch with </a:t>
              </a:r>
              <a:r>
                <a:rPr lang="en-US" altLang="zh-CN" sz="1100" dirty="0">
                  <a:solidFill>
                    <a:srgbClr val="0000FF"/>
                  </a:solidFill>
                </a:rPr>
                <a:t>e.g., SA5#150 meeting approved contents </a:t>
              </a:r>
              <a:endParaRPr lang="en-US" altLang="zh-CN" sz="1200" dirty="0">
                <a:solidFill>
                  <a:srgbClr val="0000FF"/>
                </a:solidFill>
              </a:endParaRPr>
            </a:p>
          </p:txBody>
        </p:sp>
      </p:grpSp>
      <p:sp>
        <p:nvSpPr>
          <p:cNvPr id="4" name="TextBox 3">
            <a:extLst>
              <a:ext uri="{FF2B5EF4-FFF2-40B4-BE49-F238E27FC236}">
                <a16:creationId xmlns:a16="http://schemas.microsoft.com/office/drawing/2014/main" id="{94F5ABBF-9A7B-8023-0EE4-6EEA688B8835}"/>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154</a:t>
            </a:r>
            <a:endParaRPr lang="en-US" dirty="0"/>
          </a:p>
        </p:txBody>
      </p:sp>
      <p:sp>
        <p:nvSpPr>
          <p:cNvPr id="19" name="TextBox 18">
            <a:extLst>
              <a:ext uri="{FF2B5EF4-FFF2-40B4-BE49-F238E27FC236}">
                <a16:creationId xmlns:a16="http://schemas.microsoft.com/office/drawing/2014/main" id="{47E53B4A-CE4D-E671-BF41-F77D02E987C5}"/>
              </a:ext>
            </a:extLst>
          </p:cNvPr>
          <p:cNvSpPr txBox="1"/>
          <p:nvPr/>
        </p:nvSpPr>
        <p:spPr>
          <a:xfrm>
            <a:off x="5183125" y="2763017"/>
            <a:ext cx="4686830" cy="461665"/>
          </a:xfrm>
          <a:prstGeom prst="rect">
            <a:avLst/>
          </a:prstGeom>
          <a:noFill/>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should create a </a:t>
            </a:r>
            <a:r>
              <a:rPr lang="en-US" altLang="zh-CN" sz="1200" b="1" dirty="0">
                <a:solidFill>
                  <a:srgbClr val="0000FF"/>
                </a:solidFill>
              </a:rPr>
              <a:t>draft</a:t>
            </a:r>
            <a:r>
              <a:rPr lang="en-US" altLang="zh-CN" sz="1200" dirty="0">
                <a:solidFill>
                  <a:srgbClr val="0000FF"/>
                </a:solidFill>
              </a:rPr>
              <a:t> merge request (</a:t>
            </a:r>
            <a:r>
              <a:rPr lang="en-US" altLang="zh-CN" sz="1100" i="1" dirty="0">
                <a:solidFill>
                  <a:srgbClr val="0000FF"/>
                </a:solidFill>
              </a:rPr>
              <a:t>Note: with CR number in MR title*</a:t>
            </a:r>
            <a:r>
              <a:rPr lang="en-US" altLang="zh-CN" sz="1200" dirty="0">
                <a:solidFill>
                  <a:srgbClr val="0000FF"/>
                </a:solidFill>
              </a:rPr>
              <a:t>)</a:t>
            </a:r>
            <a:endParaRPr lang="en-US" altLang="zh-CN" sz="1400" dirty="0">
              <a:solidFill>
                <a:srgbClr val="0000FF"/>
              </a:solidFill>
            </a:endParaRPr>
          </a:p>
        </p:txBody>
      </p:sp>
      <p:sp>
        <p:nvSpPr>
          <p:cNvPr id="34" name="Arrow: Down 33">
            <a:extLst>
              <a:ext uri="{FF2B5EF4-FFF2-40B4-BE49-F238E27FC236}">
                <a16:creationId xmlns:a16="http://schemas.microsoft.com/office/drawing/2014/main" id="{3D445CFA-40C8-7AD3-EB64-80C6C8B4C60E}"/>
              </a:ext>
            </a:extLst>
          </p:cNvPr>
          <p:cNvSpPr/>
          <p:nvPr/>
        </p:nvSpPr>
        <p:spPr bwMode="auto">
          <a:xfrm>
            <a:off x="10023905" y="1755871"/>
            <a:ext cx="144798" cy="3699386"/>
          </a:xfrm>
          <a:prstGeom prst="downArrow">
            <a:avLst>
              <a:gd name="adj1" fmla="val 50000"/>
              <a:gd name="adj2" fmla="val 2276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8F49585F-ADA8-9514-7814-07C2848294F5}"/>
              </a:ext>
            </a:extLst>
          </p:cNvPr>
          <p:cNvSpPr txBox="1"/>
          <p:nvPr/>
        </p:nvSpPr>
        <p:spPr>
          <a:xfrm>
            <a:off x="9794364" y="1390467"/>
            <a:ext cx="1671731" cy="307777"/>
          </a:xfrm>
          <a:prstGeom prst="rect">
            <a:avLst/>
          </a:prstGeom>
          <a:noFill/>
        </p:spPr>
        <p:txBody>
          <a:bodyPr wrap="square">
            <a:spAutoFit/>
          </a:bodyPr>
          <a:lstStyle/>
          <a:p>
            <a:r>
              <a:rPr lang="en-US" altLang="zh-CN" sz="1400" dirty="0">
                <a:solidFill>
                  <a:srgbClr val="0000FF"/>
                </a:solidFill>
              </a:rPr>
              <a:t>Meeting Timeline</a:t>
            </a:r>
            <a:endParaRPr lang="zh-CN" altLang="en-US" dirty="0"/>
          </a:p>
        </p:txBody>
      </p:sp>
      <p:sp>
        <p:nvSpPr>
          <p:cNvPr id="38" name="TextBox 37">
            <a:extLst>
              <a:ext uri="{FF2B5EF4-FFF2-40B4-BE49-F238E27FC236}">
                <a16:creationId xmlns:a16="http://schemas.microsoft.com/office/drawing/2014/main" id="{B66C3047-FE40-6A45-0A66-9BFD39702B52}"/>
              </a:ext>
            </a:extLst>
          </p:cNvPr>
          <p:cNvSpPr txBox="1"/>
          <p:nvPr/>
        </p:nvSpPr>
        <p:spPr>
          <a:xfrm>
            <a:off x="10217917" y="1869900"/>
            <a:ext cx="1637971" cy="830997"/>
          </a:xfrm>
          <a:prstGeom prst="rect">
            <a:avLst/>
          </a:prstGeom>
          <a:noFill/>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is recommended to reserve the tDoc before creating MR</a:t>
            </a:r>
            <a:endParaRPr lang="en-US" altLang="zh-CN" sz="1400" dirty="0">
              <a:solidFill>
                <a:srgbClr val="0000FF"/>
              </a:solidFill>
            </a:endParaRPr>
          </a:p>
        </p:txBody>
      </p:sp>
      <p:cxnSp>
        <p:nvCxnSpPr>
          <p:cNvPr id="40" name="Straight Connector 39">
            <a:extLst>
              <a:ext uri="{FF2B5EF4-FFF2-40B4-BE49-F238E27FC236}">
                <a16:creationId xmlns:a16="http://schemas.microsoft.com/office/drawing/2014/main" id="{F7498F66-7606-5D4D-F6C7-83CC21387121}"/>
              </a:ext>
            </a:extLst>
          </p:cNvPr>
          <p:cNvCxnSpPr/>
          <p:nvPr/>
        </p:nvCxnSpPr>
        <p:spPr bwMode="auto">
          <a:xfrm>
            <a:off x="5183125" y="2721227"/>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cxnSp>
        <p:nvCxnSpPr>
          <p:cNvPr id="41" name="Straight Connector 40">
            <a:extLst>
              <a:ext uri="{FF2B5EF4-FFF2-40B4-BE49-F238E27FC236}">
                <a16:creationId xmlns:a16="http://schemas.microsoft.com/office/drawing/2014/main" id="{F49F33FE-3836-2ACC-32CD-912FAC842856}"/>
              </a:ext>
            </a:extLst>
          </p:cNvPr>
          <p:cNvCxnSpPr/>
          <p:nvPr/>
        </p:nvCxnSpPr>
        <p:spPr bwMode="auto">
          <a:xfrm>
            <a:off x="5179114" y="3322821"/>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cxnSp>
        <p:nvCxnSpPr>
          <p:cNvPr id="42" name="Straight Connector 41">
            <a:extLst>
              <a:ext uri="{FF2B5EF4-FFF2-40B4-BE49-F238E27FC236}">
                <a16:creationId xmlns:a16="http://schemas.microsoft.com/office/drawing/2014/main" id="{795BB57E-66A8-D27E-0F23-06F3DDD8B00B}"/>
              </a:ext>
            </a:extLst>
          </p:cNvPr>
          <p:cNvCxnSpPr/>
          <p:nvPr/>
        </p:nvCxnSpPr>
        <p:spPr bwMode="auto">
          <a:xfrm>
            <a:off x="5179114" y="4249253"/>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sp>
        <p:nvSpPr>
          <p:cNvPr id="43" name="TextBox 42">
            <a:extLst>
              <a:ext uri="{FF2B5EF4-FFF2-40B4-BE49-F238E27FC236}">
                <a16:creationId xmlns:a16="http://schemas.microsoft.com/office/drawing/2014/main" id="{AAEFFC42-6739-331D-AB87-76F91DCEB86A}"/>
              </a:ext>
            </a:extLst>
          </p:cNvPr>
          <p:cNvSpPr txBox="1"/>
          <p:nvPr/>
        </p:nvSpPr>
        <p:spPr>
          <a:xfrm>
            <a:off x="10168703" y="3920061"/>
            <a:ext cx="1921042" cy="276999"/>
          </a:xfrm>
          <a:prstGeom prst="rect">
            <a:avLst/>
          </a:prstGeom>
          <a:noFill/>
          <a:ln>
            <a:solidFill>
              <a:srgbClr val="0000FF"/>
            </a:solidFill>
          </a:ln>
        </p:spPr>
        <p:txBody>
          <a:bodyPr wrap="square">
            <a:spAutoFit/>
          </a:bodyPr>
          <a:lstStyle/>
          <a:p>
            <a:r>
              <a:rPr lang="en-US" altLang="zh-CN" sz="1200" dirty="0">
                <a:solidFill>
                  <a:srgbClr val="0000FF"/>
                </a:solidFill>
              </a:rPr>
              <a:t>SA Plenary meeting done</a:t>
            </a:r>
            <a:endParaRPr lang="en-US" altLang="zh-CN" sz="1400" dirty="0">
              <a:solidFill>
                <a:srgbClr val="0000FF"/>
              </a:solidFill>
            </a:endParaRPr>
          </a:p>
        </p:txBody>
      </p:sp>
      <p:sp>
        <p:nvSpPr>
          <p:cNvPr id="44" name="TextBox 43">
            <a:extLst>
              <a:ext uri="{FF2B5EF4-FFF2-40B4-BE49-F238E27FC236}">
                <a16:creationId xmlns:a16="http://schemas.microsoft.com/office/drawing/2014/main" id="{88757965-2ACA-4A5F-D827-828B6E0C10AD}"/>
              </a:ext>
            </a:extLst>
          </p:cNvPr>
          <p:cNvSpPr txBox="1"/>
          <p:nvPr/>
        </p:nvSpPr>
        <p:spPr>
          <a:xfrm>
            <a:off x="10297196" y="3045822"/>
            <a:ext cx="1637971" cy="276999"/>
          </a:xfrm>
          <a:prstGeom prst="rect">
            <a:avLst/>
          </a:prstGeom>
          <a:noFill/>
          <a:ln>
            <a:solidFill>
              <a:srgbClr val="0000FF"/>
            </a:solidFill>
          </a:ln>
        </p:spPr>
        <p:txBody>
          <a:bodyPr wrap="square">
            <a:spAutoFit/>
          </a:bodyPr>
          <a:lstStyle/>
          <a:p>
            <a:r>
              <a:rPr lang="en-US" altLang="zh-CN" sz="1200" dirty="0">
                <a:solidFill>
                  <a:srgbClr val="0000FF"/>
                </a:solidFill>
              </a:rPr>
              <a:t>SA5 meeting done</a:t>
            </a:r>
            <a:endParaRPr lang="en-US" altLang="zh-CN" sz="1400" dirty="0">
              <a:solidFill>
                <a:srgbClr val="0000FF"/>
              </a:solidFill>
            </a:endParaRPr>
          </a:p>
        </p:txBody>
      </p:sp>
      <p:sp>
        <p:nvSpPr>
          <p:cNvPr id="5" name="TextBox 4">
            <a:extLst>
              <a:ext uri="{FF2B5EF4-FFF2-40B4-BE49-F238E27FC236}">
                <a16:creationId xmlns:a16="http://schemas.microsoft.com/office/drawing/2014/main" id="{26A4322C-7830-6B32-1A33-BCBC3F4A43A9}"/>
              </a:ext>
            </a:extLst>
          </p:cNvPr>
          <p:cNvSpPr txBox="1"/>
          <p:nvPr/>
        </p:nvSpPr>
        <p:spPr>
          <a:xfrm>
            <a:off x="10245677" y="5180377"/>
            <a:ext cx="1767093" cy="1200329"/>
          </a:xfrm>
          <a:prstGeom prst="rect">
            <a:avLst/>
          </a:prstGeom>
          <a:noFill/>
          <a:ln>
            <a:solidFill>
              <a:srgbClr val="0000FF"/>
            </a:solidFill>
          </a:ln>
        </p:spPr>
        <p:txBody>
          <a:bodyPr wrap="square">
            <a:spAutoFit/>
          </a:bodyPr>
          <a:lstStyle/>
          <a:p>
            <a:r>
              <a:rPr lang="en-US" altLang="zh-CN" sz="1200" dirty="0">
                <a:solidFill>
                  <a:srgbClr val="0000FF"/>
                </a:solidFill>
              </a:rPr>
              <a:t>* If the tDoc reservation is done post creating MR, the MR title shall be updated to include the CR number.</a:t>
            </a:r>
            <a:endParaRPr lang="en-US" altLang="zh-CN" sz="1400" dirty="0">
              <a:solidFill>
                <a:srgbClr val="0000FF"/>
              </a:solidFill>
            </a:endParaRPr>
          </a:p>
        </p:txBody>
      </p:sp>
    </p:spTree>
    <p:extLst>
      <p:ext uri="{BB962C8B-B14F-4D97-AF65-F5344CB8AC3E}">
        <p14:creationId xmlns:p14="http://schemas.microsoft.com/office/powerpoint/2010/main" val="58095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AEB9-C434-B376-5054-6062241B06A7}"/>
              </a:ext>
            </a:extLst>
          </p:cNvPr>
          <p:cNvSpPr>
            <a:spLocks noGrp="1"/>
          </p:cNvSpPr>
          <p:nvPr>
            <p:ph type="title"/>
          </p:nvPr>
        </p:nvSpPr>
        <p:spPr/>
        <p:txBody>
          <a:bodyPr/>
          <a:lstStyle/>
          <a:p>
            <a:r>
              <a:rPr lang="en-US" altLang="zh-CN" dirty="0"/>
              <a:t>Forge: Web IDE editor overview</a:t>
            </a:r>
            <a:endParaRPr lang="zh-CN" altLang="en-US" dirty="0"/>
          </a:p>
        </p:txBody>
      </p:sp>
      <p:sp>
        <p:nvSpPr>
          <p:cNvPr id="3" name="Content Placeholder 2">
            <a:extLst>
              <a:ext uri="{FF2B5EF4-FFF2-40B4-BE49-F238E27FC236}">
                <a16:creationId xmlns:a16="http://schemas.microsoft.com/office/drawing/2014/main" id="{704659DC-B04D-6C02-E80F-EBC20A7276AF}"/>
              </a:ext>
            </a:extLst>
          </p:cNvPr>
          <p:cNvSpPr>
            <a:spLocks noGrp="1"/>
          </p:cNvSpPr>
          <p:nvPr>
            <p:ph idx="1"/>
          </p:nvPr>
        </p:nvSpPr>
        <p:spPr>
          <a:xfrm>
            <a:off x="652463" y="1194708"/>
            <a:ext cx="11183938" cy="4830763"/>
          </a:xfrm>
        </p:spPr>
        <p:txBody>
          <a:bodyPr/>
          <a:lstStyle/>
          <a:p>
            <a:pPr algn="l"/>
            <a:r>
              <a:rPr lang="en-US" altLang="zh-CN" sz="2000" b="0" i="0" dirty="0">
                <a:solidFill>
                  <a:srgbClr val="404040"/>
                </a:solidFill>
                <a:effectLst/>
                <a:latin typeface="gitlab sans"/>
              </a:rPr>
              <a:t>You can use the Web Editor to make changes to a single file directly from the GitLab UI. To make changes to multiple files, see </a:t>
            </a:r>
            <a:r>
              <a:rPr lang="en-US" altLang="zh-CN" sz="2000" b="0" i="0" u="none" strike="noStrike" dirty="0">
                <a:solidFill>
                  <a:srgbClr val="5943B6"/>
                </a:solidFill>
                <a:effectLst/>
                <a:latin typeface="gitlab sans"/>
                <a:hlinkClick r:id="rId2"/>
              </a:rPr>
              <a:t>Web IDE</a:t>
            </a:r>
            <a:r>
              <a:rPr lang="en-US" altLang="zh-CN" sz="2000" b="0" i="0" dirty="0">
                <a:solidFill>
                  <a:srgbClr val="404040"/>
                </a:solidFill>
                <a:effectLst/>
                <a:latin typeface="gitlab sans"/>
              </a:rPr>
              <a:t>.</a:t>
            </a:r>
          </a:p>
          <a:p>
            <a:pPr algn="l"/>
            <a:r>
              <a:rPr lang="en-US" altLang="zh-CN" sz="2000" b="0" i="0" dirty="0">
                <a:solidFill>
                  <a:srgbClr val="404040"/>
                </a:solidFill>
                <a:effectLst/>
                <a:latin typeface="gitlab sans"/>
              </a:rPr>
              <a:t>In the Web Editor, you can:</a:t>
            </a:r>
          </a:p>
          <a:p>
            <a:pPr algn="l">
              <a:buFont typeface="Arial" panose="020B0604020202020204" pitchFamily="34" charset="0"/>
              <a:buChar char="•"/>
            </a:pPr>
            <a:r>
              <a:rPr lang="en-US" altLang="zh-CN" sz="1800" b="0" i="0" u="none" strike="noStrike" dirty="0">
                <a:solidFill>
                  <a:srgbClr val="5943B6"/>
                </a:solidFill>
                <a:effectLst/>
                <a:latin typeface="gitlab sans"/>
                <a:hlinkClick r:id="rId3"/>
              </a:rPr>
              <a:t>Create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4"/>
              </a:rPr>
              <a:t>Edit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5"/>
              </a:rPr>
              <a:t>Upload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6"/>
              </a:rPr>
              <a:t>Create a directory</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7"/>
              </a:rPr>
              <a:t>Create a branch</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8"/>
              </a:rPr>
              <a:t>Create a tag</a:t>
            </a:r>
            <a:endParaRPr lang="en-US" altLang="zh-CN" sz="1800" u="none" strike="noStrike" dirty="0">
              <a:solidFill>
                <a:srgbClr val="404040"/>
              </a:solidFill>
              <a:latin typeface="gitlab sans"/>
            </a:endParaRPr>
          </a:p>
          <a:p>
            <a:pPr algn="l">
              <a:buFont typeface="Arial" panose="020B0604020202020204" pitchFamily="34" charset="0"/>
              <a:buChar char="•"/>
            </a:pPr>
            <a:r>
              <a:rPr lang="en-US" altLang="zh-CN" sz="1800" dirty="0">
                <a:solidFill>
                  <a:srgbClr val="404040"/>
                </a:solidFill>
                <a:latin typeface="gitlab sans"/>
                <a:hlinkClick r:id="rId9"/>
              </a:rPr>
              <a:t>Switch Branch</a:t>
            </a:r>
            <a:r>
              <a:rPr lang="en-US" altLang="zh-CN" sz="1800" dirty="0">
                <a:solidFill>
                  <a:srgbClr val="404040"/>
                </a:solidFill>
                <a:latin typeface="gitlab sans"/>
              </a:rPr>
              <a:t> </a:t>
            </a:r>
          </a:p>
          <a:p>
            <a:pPr algn="l">
              <a:buFont typeface="Arial" panose="020B0604020202020204" pitchFamily="34" charset="0"/>
              <a:buChar char="•"/>
            </a:pPr>
            <a:r>
              <a:rPr lang="en-US" altLang="zh-CN" sz="1800" dirty="0">
                <a:solidFill>
                  <a:srgbClr val="404040"/>
                </a:solidFill>
                <a:latin typeface="gitlab sans"/>
                <a:hlinkClick r:id="rId10"/>
              </a:rPr>
              <a:t>Commit changes</a:t>
            </a:r>
            <a:endParaRPr lang="en-US" altLang="zh-CN" sz="1800" dirty="0">
              <a:solidFill>
                <a:srgbClr val="404040"/>
              </a:solidFill>
              <a:latin typeface="gitlab sans"/>
            </a:endParaRPr>
          </a:p>
          <a:p>
            <a:pPr algn="l">
              <a:buFont typeface="Arial" panose="020B0604020202020204" pitchFamily="34" charset="0"/>
              <a:buChar char="•"/>
            </a:pPr>
            <a:r>
              <a:rPr lang="en-US" altLang="zh-CN" sz="1800" b="0" i="0" dirty="0">
                <a:solidFill>
                  <a:srgbClr val="404040"/>
                </a:solidFill>
                <a:effectLst/>
                <a:latin typeface="gitlab sans"/>
                <a:hlinkClick r:id="rId11"/>
              </a:rPr>
              <a:t>Create Merge request</a:t>
            </a:r>
            <a:endParaRPr lang="en-US" altLang="zh-CN" sz="1800" b="0" i="0" dirty="0">
              <a:solidFill>
                <a:srgbClr val="404040"/>
              </a:solidFill>
              <a:effectLst/>
              <a:latin typeface="gitlab sans"/>
            </a:endParaRPr>
          </a:p>
          <a:p>
            <a:endParaRPr lang="zh-CN" altLang="en-US" dirty="0"/>
          </a:p>
        </p:txBody>
      </p:sp>
      <p:sp>
        <p:nvSpPr>
          <p:cNvPr id="6" name="TextBox 5">
            <a:extLst>
              <a:ext uri="{FF2B5EF4-FFF2-40B4-BE49-F238E27FC236}">
                <a16:creationId xmlns:a16="http://schemas.microsoft.com/office/drawing/2014/main" id="{8F5CEE7C-2FE6-D9C2-1416-1E340F172211}"/>
              </a:ext>
            </a:extLst>
          </p:cNvPr>
          <p:cNvSpPr txBox="1"/>
          <p:nvPr/>
        </p:nvSpPr>
        <p:spPr>
          <a:xfrm>
            <a:off x="1285877" y="5319703"/>
            <a:ext cx="2932904" cy="292388"/>
          </a:xfrm>
          <a:prstGeom prst="rect">
            <a:avLst/>
          </a:prstGeom>
          <a:noFill/>
        </p:spPr>
        <p:txBody>
          <a:bodyPr wrap="square">
            <a:spAutoFit/>
          </a:bodyPr>
          <a:lstStyle/>
          <a:p>
            <a:r>
              <a:rPr lang="en-US" altLang="zh-CN" dirty="0">
                <a:hlinkClick r:id="rId2"/>
              </a:rPr>
              <a:t>And more: Web IDE | GitLab</a:t>
            </a:r>
            <a:endParaRPr lang="zh-CN" altLang="en-US" dirty="0"/>
          </a:p>
        </p:txBody>
      </p:sp>
      <p:pic>
        <p:nvPicPr>
          <p:cNvPr id="8" name="Picture 7" descr="A screenshot of a computer&#10;&#10;Description automatically generated">
            <a:extLst>
              <a:ext uri="{FF2B5EF4-FFF2-40B4-BE49-F238E27FC236}">
                <a16:creationId xmlns:a16="http://schemas.microsoft.com/office/drawing/2014/main" id="{0E18DCFD-55D3-CC93-00B0-575FFEAB47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5149" y="2500325"/>
            <a:ext cx="7232007" cy="2720576"/>
          </a:xfrm>
          <a:prstGeom prst="rect">
            <a:avLst/>
          </a:prstGeom>
        </p:spPr>
      </p:pic>
      <p:sp>
        <p:nvSpPr>
          <p:cNvPr id="9" name="Rectangle 8">
            <a:extLst>
              <a:ext uri="{FF2B5EF4-FFF2-40B4-BE49-F238E27FC236}">
                <a16:creationId xmlns:a16="http://schemas.microsoft.com/office/drawing/2014/main" id="{24FF1BBB-407F-A90E-089B-6E56AD086704}"/>
              </a:ext>
            </a:extLst>
          </p:cNvPr>
          <p:cNvSpPr/>
          <p:nvPr/>
        </p:nvSpPr>
        <p:spPr>
          <a:xfrm>
            <a:off x="8553444" y="5567889"/>
            <a:ext cx="2878138" cy="276999"/>
          </a:xfrm>
          <a:prstGeom prst="rect">
            <a:avLst/>
          </a:prstGeom>
          <a:ln>
            <a:solidFill>
              <a:srgbClr val="0000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“web IDE” button to active Web IDE</a:t>
            </a:r>
            <a:endParaRPr lang="en-US" sz="4400" dirty="0">
              <a:solidFill>
                <a:srgbClr val="0000FF"/>
              </a:solidFill>
              <a:effectLst/>
              <a:latin typeface="Times New Roman" panose="02020603050405020304" pitchFamily="18" charset="0"/>
              <a:ea typeface="宋体" panose="02010600030101010101" pitchFamily="2" charset="-122"/>
            </a:endParaRPr>
          </a:p>
        </p:txBody>
      </p:sp>
      <p:cxnSp>
        <p:nvCxnSpPr>
          <p:cNvPr id="10" name="Straight Arrow Connector 9">
            <a:extLst>
              <a:ext uri="{FF2B5EF4-FFF2-40B4-BE49-F238E27FC236}">
                <a16:creationId xmlns:a16="http://schemas.microsoft.com/office/drawing/2014/main" id="{F049666E-E795-E40B-754D-B25E16DEDD0B}"/>
              </a:ext>
            </a:extLst>
          </p:cNvPr>
          <p:cNvCxnSpPr>
            <a:cxnSpLocks/>
            <a:stCxn id="9" idx="0"/>
          </p:cNvCxnSpPr>
          <p:nvPr/>
        </p:nvCxnSpPr>
        <p:spPr bwMode="auto">
          <a:xfrm flipH="1" flipV="1">
            <a:off x="9982194" y="5136496"/>
            <a:ext cx="10319" cy="43139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130307532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625-44FF-2140-EB16-840AA448DFC4}"/>
              </a:ext>
            </a:extLst>
          </p:cNvPr>
          <p:cNvSpPr>
            <a:spLocks noGrp="1"/>
          </p:cNvSpPr>
          <p:nvPr>
            <p:ph type="title"/>
          </p:nvPr>
        </p:nvSpPr>
        <p:spPr>
          <a:xfrm>
            <a:off x="711957" y="192875"/>
            <a:ext cx="9102725" cy="881063"/>
          </a:xfrm>
        </p:spPr>
        <p:txBody>
          <a:bodyPr/>
          <a:lstStyle/>
          <a:p>
            <a:r>
              <a:rPr lang="en-US" altLang="zh-CN" dirty="0"/>
              <a:t>Forge: </a:t>
            </a:r>
            <a:r>
              <a:rPr lang="en-US" altLang="zh-CN" sz="4000" dirty="0"/>
              <a:t>Web IDE editor: switching branches</a:t>
            </a:r>
            <a:endParaRPr lang="zh-CN" altLang="en-US" dirty="0"/>
          </a:p>
        </p:txBody>
      </p:sp>
      <p:pic>
        <p:nvPicPr>
          <p:cNvPr id="8" name="Content Placeholder 7">
            <a:extLst>
              <a:ext uri="{FF2B5EF4-FFF2-40B4-BE49-F238E27FC236}">
                <a16:creationId xmlns:a16="http://schemas.microsoft.com/office/drawing/2014/main" id="{AC45497B-F952-5958-B56B-B79100C52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816" y="1244597"/>
            <a:ext cx="6801870" cy="4336914"/>
          </a:xfrm>
        </p:spPr>
      </p:pic>
      <p:pic>
        <p:nvPicPr>
          <p:cNvPr id="10" name="Picture 9">
            <a:extLst>
              <a:ext uri="{FF2B5EF4-FFF2-40B4-BE49-F238E27FC236}">
                <a16:creationId xmlns:a16="http://schemas.microsoft.com/office/drawing/2014/main" id="{56E859C8-4917-677C-DEF4-40DECBFEE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685" y="1244596"/>
            <a:ext cx="4648603" cy="1661304"/>
          </a:xfrm>
          <a:prstGeom prst="rect">
            <a:avLst/>
          </a:prstGeom>
        </p:spPr>
      </p:pic>
      <p:sp>
        <p:nvSpPr>
          <p:cNvPr id="4" name="Rectangle 3">
            <a:extLst>
              <a:ext uri="{FF2B5EF4-FFF2-40B4-BE49-F238E27FC236}">
                <a16:creationId xmlns:a16="http://schemas.microsoft.com/office/drawing/2014/main" id="{C0B2DFB1-EF69-27CE-A8FA-D4974BC66210}"/>
              </a:ext>
            </a:extLst>
          </p:cNvPr>
          <p:cNvSpPr/>
          <p:nvPr/>
        </p:nvSpPr>
        <p:spPr>
          <a:xfrm>
            <a:off x="1794806" y="5869386"/>
            <a:ext cx="4046318" cy="461665"/>
          </a:xfrm>
          <a:prstGeom prst="rect">
            <a:avLst/>
          </a:prstGeom>
          <a:ln>
            <a:solidFill>
              <a:srgbClr val="0000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Click current branch name to switch to another branch or create a new branch</a:t>
            </a:r>
            <a:endParaRPr lang="en-US" sz="4400" dirty="0">
              <a:solidFill>
                <a:srgbClr val="0000FF"/>
              </a:solidFill>
              <a:effectLst/>
              <a:latin typeface="Times New Roman" panose="02020603050405020304" pitchFamily="18" charset="0"/>
              <a:ea typeface="宋体" panose="02010600030101010101" pitchFamily="2" charset="-122"/>
            </a:endParaRPr>
          </a:p>
        </p:txBody>
      </p:sp>
      <p:cxnSp>
        <p:nvCxnSpPr>
          <p:cNvPr id="5" name="Straight Arrow Connector 4">
            <a:extLst>
              <a:ext uri="{FF2B5EF4-FFF2-40B4-BE49-F238E27FC236}">
                <a16:creationId xmlns:a16="http://schemas.microsoft.com/office/drawing/2014/main" id="{70451647-9E30-6AB3-7ED8-D480EB401B12}"/>
              </a:ext>
            </a:extLst>
          </p:cNvPr>
          <p:cNvCxnSpPr>
            <a:cxnSpLocks/>
            <a:stCxn id="4" idx="1"/>
          </p:cNvCxnSpPr>
          <p:nvPr/>
        </p:nvCxnSpPr>
        <p:spPr bwMode="auto">
          <a:xfrm flipH="1" flipV="1">
            <a:off x="1012934" y="5546221"/>
            <a:ext cx="781872" cy="55399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Rectangle 10">
            <a:extLst>
              <a:ext uri="{FF2B5EF4-FFF2-40B4-BE49-F238E27FC236}">
                <a16:creationId xmlns:a16="http://schemas.microsoft.com/office/drawing/2014/main" id="{4C2E9B16-A2E1-41EB-13F1-07B912A3B0FD}"/>
              </a:ext>
            </a:extLst>
          </p:cNvPr>
          <p:cNvSpPr/>
          <p:nvPr/>
        </p:nvSpPr>
        <p:spPr>
          <a:xfrm>
            <a:off x="8168481" y="2961736"/>
            <a:ext cx="3461544" cy="124649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In new pop-up window, to:</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&gt; Select “</a:t>
            </a:r>
            <a:r>
              <a:rPr lang="en-GB" sz="120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 Create new branch</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to create a new branch, or</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&gt; Input the target branch name (part of the name or full branch name) you would like to switch to</a:t>
            </a:r>
          </a:p>
        </p:txBody>
      </p:sp>
      <p:cxnSp>
        <p:nvCxnSpPr>
          <p:cNvPr id="12" name="Straight Arrow Connector 11">
            <a:extLst>
              <a:ext uri="{FF2B5EF4-FFF2-40B4-BE49-F238E27FC236}">
                <a16:creationId xmlns:a16="http://schemas.microsoft.com/office/drawing/2014/main" id="{FF086052-7DD6-DC7C-AEBD-ADFDB1283977}"/>
              </a:ext>
            </a:extLst>
          </p:cNvPr>
          <p:cNvCxnSpPr>
            <a:cxnSpLocks/>
            <a:stCxn id="11" idx="0"/>
          </p:cNvCxnSpPr>
          <p:nvPr/>
        </p:nvCxnSpPr>
        <p:spPr bwMode="auto">
          <a:xfrm flipH="1" flipV="1">
            <a:off x="7943850" y="1471613"/>
            <a:ext cx="1955403" cy="149012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9" name="Picture 8">
            <a:extLst>
              <a:ext uri="{FF2B5EF4-FFF2-40B4-BE49-F238E27FC236}">
                <a16:creationId xmlns:a16="http://schemas.microsoft.com/office/drawing/2014/main" id="{62046593-7B55-D498-DACB-460AC2BC7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258" y="4299726"/>
            <a:ext cx="3920830" cy="1177392"/>
          </a:xfrm>
          <a:prstGeom prst="rect">
            <a:avLst/>
          </a:prstGeom>
        </p:spPr>
      </p:pic>
      <p:sp>
        <p:nvSpPr>
          <p:cNvPr id="15" name="Rectangle 14">
            <a:extLst>
              <a:ext uri="{FF2B5EF4-FFF2-40B4-BE49-F238E27FC236}">
                <a16:creationId xmlns:a16="http://schemas.microsoft.com/office/drawing/2014/main" id="{3B084DE8-4416-1042-1D2C-FD552414AE58}"/>
              </a:ext>
            </a:extLst>
          </p:cNvPr>
          <p:cNvSpPr/>
          <p:nvPr/>
        </p:nvSpPr>
        <p:spPr>
          <a:xfrm>
            <a:off x="2020052" y="2161336"/>
            <a:ext cx="3441783" cy="946413"/>
          </a:xfrm>
          <a:prstGeom prst="rect">
            <a:avLst/>
          </a:prstGeom>
          <a:solidFill>
            <a:schemeClr val="bg2">
              <a:lumMod val="90000"/>
            </a:schemeClr>
          </a:solidFill>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There two buttons are used to add new file(s) or folders.</a:t>
            </a:r>
            <a:endPar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spcAft>
                <a:spcPts val="900"/>
              </a:spcAft>
            </a:pPr>
            <a:r>
              <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New folder is only for new SS. New file is for new SS file (e.g., a new OpenAPI Yaml file)</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6F74F6CB-0918-0A3F-5CD8-73F9DC97248E}"/>
              </a:ext>
            </a:extLst>
          </p:cNvPr>
          <p:cNvCxnSpPr>
            <a:cxnSpLocks/>
            <a:stCxn id="15" idx="0"/>
          </p:cNvCxnSpPr>
          <p:nvPr/>
        </p:nvCxnSpPr>
        <p:spPr bwMode="auto">
          <a:xfrm flipH="1" flipV="1">
            <a:off x="2097505" y="1608221"/>
            <a:ext cx="1643439" cy="553115"/>
          </a:xfrm>
          <a:prstGeom prst="straightConnector1">
            <a:avLst/>
          </a:prstGeom>
          <a:solidFill>
            <a:schemeClr val="accent1"/>
          </a:solidFill>
          <a:ln w="9525" cap="flat" cmpd="sng" algn="ctr">
            <a:solidFill>
              <a:srgbClr val="FFFF00"/>
            </a:solidFill>
            <a:prstDash val="solid"/>
            <a:round/>
            <a:headEnd type="none" w="med" len="med"/>
            <a:tailEnd type="triangle"/>
          </a:ln>
          <a:effectLst/>
        </p:spPr>
      </p:cxnSp>
      <p:sp>
        <p:nvSpPr>
          <p:cNvPr id="25" name="TextBox 24">
            <a:extLst>
              <a:ext uri="{FF2B5EF4-FFF2-40B4-BE49-F238E27FC236}">
                <a16:creationId xmlns:a16="http://schemas.microsoft.com/office/drawing/2014/main" id="{FFCA93EA-5FBC-8394-B834-7D7C5A15DACA}"/>
              </a:ext>
            </a:extLst>
          </p:cNvPr>
          <p:cNvSpPr txBox="1"/>
          <p:nvPr/>
        </p:nvSpPr>
        <p:spPr>
          <a:xfrm>
            <a:off x="1400168" y="886143"/>
            <a:ext cx="7458082" cy="338554"/>
          </a:xfrm>
          <a:prstGeom prst="rect">
            <a:avLst/>
          </a:prstGeom>
          <a:noFill/>
        </p:spPr>
        <p:txBody>
          <a:bodyPr wrap="square">
            <a:spAutoFit/>
          </a:bodyPr>
          <a:lstStyle/>
          <a:p>
            <a:r>
              <a:rPr lang="en-GB" altLang="zh-CN" sz="16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switch from current working branch to another branch (existing or a new branch)</a:t>
            </a:r>
            <a:endParaRPr lang="zh-CN" altLang="en-US" sz="1400" dirty="0"/>
          </a:p>
        </p:txBody>
      </p:sp>
      <p:sp>
        <p:nvSpPr>
          <p:cNvPr id="3" name="TextBox 2">
            <a:extLst>
              <a:ext uri="{FF2B5EF4-FFF2-40B4-BE49-F238E27FC236}">
                <a16:creationId xmlns:a16="http://schemas.microsoft.com/office/drawing/2014/main" id="{EA8CC62D-0954-1581-F5A2-E153EEA14855}"/>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154</a:t>
            </a:r>
            <a:endParaRPr lang="en-US" dirty="0"/>
          </a:p>
        </p:txBody>
      </p:sp>
      <p:sp>
        <p:nvSpPr>
          <p:cNvPr id="6" name="Rectangle 5">
            <a:extLst>
              <a:ext uri="{FF2B5EF4-FFF2-40B4-BE49-F238E27FC236}">
                <a16:creationId xmlns:a16="http://schemas.microsoft.com/office/drawing/2014/main" id="{0F6E4A00-C220-C616-71A5-9A66040236C8}"/>
              </a:ext>
            </a:extLst>
          </p:cNvPr>
          <p:cNvSpPr/>
          <p:nvPr/>
        </p:nvSpPr>
        <p:spPr>
          <a:xfrm>
            <a:off x="8340642" y="5698621"/>
            <a:ext cx="3441783"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Step3: Click “yes” to checkout the target branch  (to make it editable). Just to make sure you have saved (committed) the changes in the current branch.</a:t>
            </a:r>
            <a:endPar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87039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9DE3-B439-745A-A95A-40CD6702DB1C}"/>
              </a:ext>
            </a:extLst>
          </p:cNvPr>
          <p:cNvSpPr>
            <a:spLocks noGrp="1"/>
          </p:cNvSpPr>
          <p:nvPr>
            <p:ph type="title"/>
          </p:nvPr>
        </p:nvSpPr>
        <p:spPr/>
        <p:txBody>
          <a:bodyPr/>
          <a:lstStyle/>
          <a:p>
            <a:r>
              <a:rPr lang="en-US" altLang="zh-CN" dirty="0"/>
              <a:t>Forge: </a:t>
            </a:r>
            <a:r>
              <a:rPr lang="en-US" altLang="zh-CN" sz="3600" dirty="0"/>
              <a:t>Web IDE editor: searching and editing</a:t>
            </a:r>
            <a:endParaRPr lang="zh-CN" altLang="en-US" dirty="0"/>
          </a:p>
        </p:txBody>
      </p:sp>
      <p:pic>
        <p:nvPicPr>
          <p:cNvPr id="5" name="Content Placeholder 4">
            <a:extLst>
              <a:ext uri="{FF2B5EF4-FFF2-40B4-BE49-F238E27FC236}">
                <a16:creationId xmlns:a16="http://schemas.microsoft.com/office/drawing/2014/main" id="{C80C1BE3-1154-E95C-2E8F-7E54F6047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879" y="1371600"/>
            <a:ext cx="7521629" cy="4830763"/>
          </a:xfrm>
        </p:spPr>
      </p:pic>
      <p:sp>
        <p:nvSpPr>
          <p:cNvPr id="4" name="Rectangle 3">
            <a:extLst>
              <a:ext uri="{FF2B5EF4-FFF2-40B4-BE49-F238E27FC236}">
                <a16:creationId xmlns:a16="http://schemas.microsoft.com/office/drawing/2014/main" id="{789CEBCF-7A67-08D2-D8B8-FD6559F7AF45}"/>
              </a:ext>
            </a:extLst>
          </p:cNvPr>
          <p:cNvSpPr/>
          <p:nvPr/>
        </p:nvSpPr>
        <p:spPr>
          <a:xfrm>
            <a:off x="8263731" y="1530299"/>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Input the key words (not case sensitive) you would like to locate in the file</a:t>
            </a:r>
          </a:p>
        </p:txBody>
      </p:sp>
      <p:cxnSp>
        <p:nvCxnSpPr>
          <p:cNvPr id="6" name="Straight Arrow Connector 5">
            <a:extLst>
              <a:ext uri="{FF2B5EF4-FFF2-40B4-BE49-F238E27FC236}">
                <a16:creationId xmlns:a16="http://schemas.microsoft.com/office/drawing/2014/main" id="{0F87E3FD-2EE6-EB51-C795-2D69E6C95856}"/>
              </a:ext>
            </a:extLst>
          </p:cNvPr>
          <p:cNvCxnSpPr>
            <a:cxnSpLocks/>
            <a:stCxn id="4" idx="1"/>
          </p:cNvCxnSpPr>
          <p:nvPr/>
        </p:nvCxnSpPr>
        <p:spPr bwMode="auto">
          <a:xfrm flipH="1">
            <a:off x="5176838" y="1761132"/>
            <a:ext cx="3086893" cy="983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9" name="Rectangle 8">
            <a:extLst>
              <a:ext uri="{FF2B5EF4-FFF2-40B4-BE49-F238E27FC236}">
                <a16:creationId xmlns:a16="http://schemas.microsoft.com/office/drawing/2014/main" id="{B4FD7301-F9DE-718D-7300-3E0E4E468D06}"/>
              </a:ext>
            </a:extLst>
          </p:cNvPr>
          <p:cNvSpPr/>
          <p:nvPr/>
        </p:nvSpPr>
        <p:spPr>
          <a:xfrm>
            <a:off x="8263731" y="2283767"/>
            <a:ext cx="3461544"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You will see the “n of m” summary, m indicates the total number of matched key words, n indicates the n-th match</a:t>
            </a:r>
          </a:p>
        </p:txBody>
      </p:sp>
      <p:cxnSp>
        <p:nvCxnSpPr>
          <p:cNvPr id="10" name="Straight Arrow Connector 9">
            <a:extLst>
              <a:ext uri="{FF2B5EF4-FFF2-40B4-BE49-F238E27FC236}">
                <a16:creationId xmlns:a16="http://schemas.microsoft.com/office/drawing/2014/main" id="{C7F90A40-98C8-7951-EE69-74AA34585C9B}"/>
              </a:ext>
            </a:extLst>
          </p:cNvPr>
          <p:cNvCxnSpPr>
            <a:cxnSpLocks/>
            <a:stCxn id="9" idx="1"/>
          </p:cNvCxnSpPr>
          <p:nvPr/>
        </p:nvCxnSpPr>
        <p:spPr bwMode="auto">
          <a:xfrm flipH="1" flipV="1">
            <a:off x="6234113" y="1991964"/>
            <a:ext cx="2029618" cy="61496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Rectangle 11">
            <a:extLst>
              <a:ext uri="{FF2B5EF4-FFF2-40B4-BE49-F238E27FC236}">
                <a16:creationId xmlns:a16="http://schemas.microsoft.com/office/drawing/2014/main" id="{D1F46C9B-FD58-7826-CE85-04D55BE22877}"/>
              </a:ext>
            </a:extLst>
          </p:cNvPr>
          <p:cNvSpPr/>
          <p:nvPr/>
        </p:nvSpPr>
        <p:spPr>
          <a:xfrm>
            <a:off x="8250661" y="3279754"/>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area is so-called miniMap of the Stage 3 file. It’s kind of full screenshot of the whole stage 3 file </a:t>
            </a:r>
          </a:p>
        </p:txBody>
      </p:sp>
      <p:cxnSp>
        <p:nvCxnSpPr>
          <p:cNvPr id="13" name="Straight Arrow Connector 12">
            <a:extLst>
              <a:ext uri="{FF2B5EF4-FFF2-40B4-BE49-F238E27FC236}">
                <a16:creationId xmlns:a16="http://schemas.microsoft.com/office/drawing/2014/main" id="{8B53D682-6895-3B25-69AC-6E39D9DC2AB5}"/>
              </a:ext>
            </a:extLst>
          </p:cNvPr>
          <p:cNvCxnSpPr>
            <a:cxnSpLocks/>
            <a:stCxn id="12" idx="1"/>
          </p:cNvCxnSpPr>
          <p:nvPr/>
        </p:nvCxnSpPr>
        <p:spPr bwMode="auto">
          <a:xfrm flipH="1" flipV="1">
            <a:off x="7811718" y="2813187"/>
            <a:ext cx="438943" cy="69740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Rectangle 17">
            <a:extLst>
              <a:ext uri="{FF2B5EF4-FFF2-40B4-BE49-F238E27FC236}">
                <a16:creationId xmlns:a16="http://schemas.microsoft.com/office/drawing/2014/main" id="{3CB0F9A0-B1BB-9C37-BE07-C5D07D101AE3}"/>
              </a:ext>
            </a:extLst>
          </p:cNvPr>
          <p:cNvSpPr/>
          <p:nvPr/>
        </p:nvSpPr>
        <p:spPr>
          <a:xfrm>
            <a:off x="8263731" y="4173815"/>
            <a:ext cx="3461544" cy="1015663"/>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You could use the grey bar to quickly move around your editing area (in case the file is huge).  To be noted, the grey bar will be invisible if your mouse leaving the file for some time, it will be visible once mouse moving back.</a:t>
            </a:r>
          </a:p>
        </p:txBody>
      </p:sp>
      <p:cxnSp>
        <p:nvCxnSpPr>
          <p:cNvPr id="19" name="Straight Arrow Connector 18">
            <a:extLst>
              <a:ext uri="{FF2B5EF4-FFF2-40B4-BE49-F238E27FC236}">
                <a16:creationId xmlns:a16="http://schemas.microsoft.com/office/drawing/2014/main" id="{AA457AD0-64BC-C710-ACBF-685953D6855F}"/>
              </a:ext>
            </a:extLst>
          </p:cNvPr>
          <p:cNvCxnSpPr>
            <a:cxnSpLocks/>
            <a:stCxn id="18" idx="1"/>
          </p:cNvCxnSpPr>
          <p:nvPr/>
        </p:nvCxnSpPr>
        <p:spPr bwMode="auto">
          <a:xfrm flipH="1" flipV="1">
            <a:off x="7914508" y="3556455"/>
            <a:ext cx="349223" cy="11251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8019308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1A48-20BF-5FCF-5CBA-812546C854D7}"/>
              </a:ext>
            </a:extLst>
          </p:cNvPr>
          <p:cNvSpPr>
            <a:spLocks noGrp="1"/>
          </p:cNvSpPr>
          <p:nvPr>
            <p:ph type="title"/>
          </p:nvPr>
        </p:nvSpPr>
        <p:spPr/>
        <p:txBody>
          <a:bodyPr/>
          <a:lstStyle/>
          <a:p>
            <a:r>
              <a:rPr lang="en-US" altLang="zh-CN" dirty="0"/>
              <a:t>Forge: Web IDE editor: diff</a:t>
            </a:r>
            <a:endParaRPr lang="zh-CN" altLang="en-US" dirty="0"/>
          </a:p>
        </p:txBody>
      </p:sp>
      <p:pic>
        <p:nvPicPr>
          <p:cNvPr id="5" name="Content Placeholder 4" descr="A screenshot of a computer program&#10;&#10;Description automatically generated">
            <a:extLst>
              <a:ext uri="{FF2B5EF4-FFF2-40B4-BE49-F238E27FC236}">
                <a16:creationId xmlns:a16="http://schemas.microsoft.com/office/drawing/2014/main" id="{2386D805-C2AB-5769-6BD8-F34E7E670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61" y="1087438"/>
            <a:ext cx="10635740" cy="4830763"/>
          </a:xfrm>
        </p:spPr>
      </p:pic>
      <p:sp>
        <p:nvSpPr>
          <p:cNvPr id="4" name="Rectangle 3">
            <a:extLst>
              <a:ext uri="{FF2B5EF4-FFF2-40B4-BE49-F238E27FC236}">
                <a16:creationId xmlns:a16="http://schemas.microsoft.com/office/drawing/2014/main" id="{D3D98E44-2752-AF0D-12AE-5028A062DF3A}"/>
              </a:ext>
            </a:extLst>
          </p:cNvPr>
          <p:cNvSpPr/>
          <p:nvPr/>
        </p:nvSpPr>
        <p:spPr>
          <a:xfrm>
            <a:off x="1362075" y="6044197"/>
            <a:ext cx="4262437" cy="276999"/>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Select this button to check the total changes (per file). </a:t>
            </a:r>
          </a:p>
        </p:txBody>
      </p:sp>
      <p:cxnSp>
        <p:nvCxnSpPr>
          <p:cNvPr id="6" name="Straight Arrow Connector 5">
            <a:extLst>
              <a:ext uri="{FF2B5EF4-FFF2-40B4-BE49-F238E27FC236}">
                <a16:creationId xmlns:a16="http://schemas.microsoft.com/office/drawing/2014/main" id="{8E5BB0DC-AD0E-2703-B501-029319171150}"/>
              </a:ext>
            </a:extLst>
          </p:cNvPr>
          <p:cNvCxnSpPr>
            <a:cxnSpLocks/>
            <a:stCxn id="4" idx="1"/>
          </p:cNvCxnSpPr>
          <p:nvPr/>
        </p:nvCxnSpPr>
        <p:spPr bwMode="auto">
          <a:xfrm flipH="1" flipV="1">
            <a:off x="847725" y="2171700"/>
            <a:ext cx="514350" cy="401099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Rectangle 11">
            <a:extLst>
              <a:ext uri="{FF2B5EF4-FFF2-40B4-BE49-F238E27FC236}">
                <a16:creationId xmlns:a16="http://schemas.microsoft.com/office/drawing/2014/main" id="{A00C1594-D457-F6D7-7C18-270AEC42985B}"/>
              </a:ext>
            </a:extLst>
          </p:cNvPr>
          <p:cNvSpPr/>
          <p:nvPr/>
        </p:nvSpPr>
        <p:spPr>
          <a:xfrm>
            <a:off x="6053138" y="5951864"/>
            <a:ext cx="5343525"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each highlight indicates a change (relative location of a file). You could see the character-by-character difference (against original file, which is in the left part)</a:t>
            </a:r>
          </a:p>
        </p:txBody>
      </p:sp>
      <p:cxnSp>
        <p:nvCxnSpPr>
          <p:cNvPr id="13" name="Straight Arrow Connector 12">
            <a:extLst>
              <a:ext uri="{FF2B5EF4-FFF2-40B4-BE49-F238E27FC236}">
                <a16:creationId xmlns:a16="http://schemas.microsoft.com/office/drawing/2014/main" id="{22D75400-9A1C-8238-5726-6F7F2DCF0D1E}"/>
              </a:ext>
            </a:extLst>
          </p:cNvPr>
          <p:cNvCxnSpPr>
            <a:cxnSpLocks/>
            <a:stCxn id="12" idx="0"/>
          </p:cNvCxnSpPr>
          <p:nvPr/>
        </p:nvCxnSpPr>
        <p:spPr bwMode="auto">
          <a:xfrm flipV="1">
            <a:off x="8724901" y="3186113"/>
            <a:ext cx="2185987" cy="276575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73336751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FAF6-D5F5-700A-845D-3942CD682CD3}"/>
              </a:ext>
            </a:extLst>
          </p:cNvPr>
          <p:cNvSpPr>
            <a:spLocks noGrp="1"/>
          </p:cNvSpPr>
          <p:nvPr>
            <p:ph type="title"/>
          </p:nvPr>
        </p:nvSpPr>
        <p:spPr/>
        <p:txBody>
          <a:bodyPr/>
          <a:lstStyle/>
          <a:p>
            <a:r>
              <a:rPr lang="en-US" altLang="zh-CN" dirty="0"/>
              <a:t>Forge: Web IDE editor: commit changes</a:t>
            </a:r>
            <a:endParaRPr lang="zh-CN" altLang="en-US" dirty="0"/>
          </a:p>
        </p:txBody>
      </p:sp>
      <p:pic>
        <p:nvPicPr>
          <p:cNvPr id="5" name="Content Placeholder 4">
            <a:extLst>
              <a:ext uri="{FF2B5EF4-FFF2-40B4-BE49-F238E27FC236}">
                <a16:creationId xmlns:a16="http://schemas.microsoft.com/office/drawing/2014/main" id="{10004E3F-A3AB-F2C6-1EB5-7A3071DC60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957" y="2300702"/>
            <a:ext cx="10916596" cy="1413633"/>
          </a:xfrm>
        </p:spPr>
      </p:pic>
      <p:sp>
        <p:nvSpPr>
          <p:cNvPr id="4" name="Rectangle 3">
            <a:extLst>
              <a:ext uri="{FF2B5EF4-FFF2-40B4-BE49-F238E27FC236}">
                <a16:creationId xmlns:a16="http://schemas.microsoft.com/office/drawing/2014/main" id="{FB63DBD3-2B30-D5BE-4F22-B4B9B6DEC68E}"/>
              </a:ext>
            </a:extLst>
          </p:cNvPr>
          <p:cNvSpPr/>
          <p:nvPr/>
        </p:nvSpPr>
        <p:spPr>
          <a:xfrm>
            <a:off x="3790155" y="1401238"/>
            <a:ext cx="4054434" cy="761747"/>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Input commit comments (TS number, release number, CR number and change summary/key words are needed)</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this comment will be used as MR title by default.</a:t>
            </a:r>
          </a:p>
        </p:txBody>
      </p:sp>
      <p:cxnSp>
        <p:nvCxnSpPr>
          <p:cNvPr id="6" name="Straight Arrow Connector 5">
            <a:extLst>
              <a:ext uri="{FF2B5EF4-FFF2-40B4-BE49-F238E27FC236}">
                <a16:creationId xmlns:a16="http://schemas.microsoft.com/office/drawing/2014/main" id="{74024F07-A869-945A-9E61-45BF41B9CDB2}"/>
              </a:ext>
            </a:extLst>
          </p:cNvPr>
          <p:cNvCxnSpPr>
            <a:cxnSpLocks/>
            <a:stCxn id="4" idx="1"/>
          </p:cNvCxnSpPr>
          <p:nvPr/>
        </p:nvCxnSpPr>
        <p:spPr bwMode="auto">
          <a:xfrm flipH="1">
            <a:off x="2739189" y="1782112"/>
            <a:ext cx="1050966" cy="96509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8" name="Rectangle 7">
            <a:extLst>
              <a:ext uri="{FF2B5EF4-FFF2-40B4-BE49-F238E27FC236}">
                <a16:creationId xmlns:a16="http://schemas.microsoft.com/office/drawing/2014/main" id="{E09CE5AE-6D05-EAEE-6251-FE0DCF6382FA}"/>
              </a:ext>
            </a:extLst>
          </p:cNvPr>
          <p:cNvSpPr/>
          <p:nvPr/>
        </p:nvSpPr>
        <p:spPr>
          <a:xfrm>
            <a:off x="1805780" y="4373519"/>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click “Commit &amp; Push” button. This is to commit the change and push to a Forge branch.</a:t>
            </a:r>
          </a:p>
        </p:txBody>
      </p:sp>
      <p:cxnSp>
        <p:nvCxnSpPr>
          <p:cNvPr id="9" name="Straight Arrow Connector 8">
            <a:extLst>
              <a:ext uri="{FF2B5EF4-FFF2-40B4-BE49-F238E27FC236}">
                <a16:creationId xmlns:a16="http://schemas.microsoft.com/office/drawing/2014/main" id="{E53680FF-1003-92D8-B208-77AB696799B6}"/>
              </a:ext>
            </a:extLst>
          </p:cNvPr>
          <p:cNvCxnSpPr>
            <a:cxnSpLocks/>
            <a:stCxn id="8" idx="0"/>
          </p:cNvCxnSpPr>
          <p:nvPr/>
        </p:nvCxnSpPr>
        <p:spPr bwMode="auto">
          <a:xfrm flipH="1" flipV="1">
            <a:off x="2647950" y="3109229"/>
            <a:ext cx="888602" cy="126429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3" name="Rectangle 12">
            <a:extLst>
              <a:ext uri="{FF2B5EF4-FFF2-40B4-BE49-F238E27FC236}">
                <a16:creationId xmlns:a16="http://schemas.microsoft.com/office/drawing/2014/main" id="{DFB54E36-0E8B-CB7D-175E-747AF65B8746}"/>
              </a:ext>
            </a:extLst>
          </p:cNvPr>
          <p:cNvSpPr/>
          <p:nvPr/>
        </p:nvSpPr>
        <p:spPr>
          <a:xfrm>
            <a:off x="5730766" y="4156810"/>
            <a:ext cx="4441934" cy="1131079"/>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Step3: To confirm the commit to which branch. Normally to the 2</a:t>
            </a:r>
            <a:r>
              <a:rPr lang="en-GB" sz="1200" baseline="300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nd</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option, the current branch. </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For advanced user, the change can be done to a new branch, the naming of new branch shall follow the naming convention (in working procedure)</a:t>
            </a:r>
          </a:p>
        </p:txBody>
      </p:sp>
      <p:cxnSp>
        <p:nvCxnSpPr>
          <p:cNvPr id="14" name="Straight Arrow Connector 13">
            <a:extLst>
              <a:ext uri="{FF2B5EF4-FFF2-40B4-BE49-F238E27FC236}">
                <a16:creationId xmlns:a16="http://schemas.microsoft.com/office/drawing/2014/main" id="{62A8373B-C7A2-A30E-DC12-183520EAF1EC}"/>
              </a:ext>
            </a:extLst>
          </p:cNvPr>
          <p:cNvCxnSpPr>
            <a:cxnSpLocks/>
            <a:stCxn id="13" idx="0"/>
          </p:cNvCxnSpPr>
          <p:nvPr/>
        </p:nvCxnSpPr>
        <p:spPr bwMode="auto">
          <a:xfrm flipH="1" flipV="1">
            <a:off x="6019800" y="3018741"/>
            <a:ext cx="1931933" cy="113806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6C568492-0EBF-02F1-6290-819ACF8F7B65}"/>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154</a:t>
            </a:r>
            <a:endParaRPr lang="en-US" dirty="0"/>
          </a:p>
        </p:txBody>
      </p:sp>
    </p:spTree>
    <p:extLst>
      <p:ext uri="{BB962C8B-B14F-4D97-AF65-F5344CB8AC3E}">
        <p14:creationId xmlns:p14="http://schemas.microsoft.com/office/powerpoint/2010/main" val="63623967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1B89-1107-CF25-F7E4-F84CA5DDDAE4}"/>
              </a:ext>
            </a:extLst>
          </p:cNvPr>
          <p:cNvSpPr>
            <a:spLocks noGrp="1"/>
          </p:cNvSpPr>
          <p:nvPr>
            <p:ph type="title"/>
          </p:nvPr>
        </p:nvSpPr>
        <p:spPr/>
        <p:txBody>
          <a:bodyPr/>
          <a:lstStyle/>
          <a:p>
            <a:r>
              <a:rPr lang="en-US" altLang="zh-CN" dirty="0"/>
              <a:t>Edit one file</a:t>
            </a:r>
            <a:endParaRPr lang="zh-CN" altLang="en-US" dirty="0"/>
          </a:p>
        </p:txBody>
      </p:sp>
      <p:pic>
        <p:nvPicPr>
          <p:cNvPr id="5" name="Content Placeholder 4" descr="A screenshot of a computer&#10;&#10;Description automatically generated">
            <a:extLst>
              <a:ext uri="{FF2B5EF4-FFF2-40B4-BE49-F238E27FC236}">
                <a16:creationId xmlns:a16="http://schemas.microsoft.com/office/drawing/2014/main" id="{3BD8FC6C-5020-27C7-FFF6-85E28DC19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752" y="1446937"/>
            <a:ext cx="10432496" cy="3132683"/>
          </a:xfrm>
        </p:spPr>
      </p:pic>
      <p:sp>
        <p:nvSpPr>
          <p:cNvPr id="6" name="Rectangle 5">
            <a:extLst>
              <a:ext uri="{FF2B5EF4-FFF2-40B4-BE49-F238E27FC236}">
                <a16:creationId xmlns:a16="http://schemas.microsoft.com/office/drawing/2014/main" id="{C3738435-7A43-79AC-7987-30DC4FC3A693}"/>
              </a:ext>
            </a:extLst>
          </p:cNvPr>
          <p:cNvSpPr/>
          <p:nvPr/>
        </p:nvSpPr>
        <p:spPr>
          <a:xfrm>
            <a:off x="5558234" y="4808220"/>
            <a:ext cx="4751626" cy="877163"/>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When one stage 3 file opened, there are two optional to edit it. </a:t>
            </a:r>
          </a:p>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Open with Web IDE: Refer to </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hlinkClick r:id="rId3" action="ppaction://hlinksldjump"/>
              </a:rPr>
              <a:t>Slide Editing with Web IDE</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Edit: Edit the current file only, simple to use, good for single file.</a:t>
            </a:r>
          </a:p>
        </p:txBody>
      </p:sp>
      <p:cxnSp>
        <p:nvCxnSpPr>
          <p:cNvPr id="7" name="Straight Arrow Connector 6">
            <a:extLst>
              <a:ext uri="{FF2B5EF4-FFF2-40B4-BE49-F238E27FC236}">
                <a16:creationId xmlns:a16="http://schemas.microsoft.com/office/drawing/2014/main" id="{A8E8345A-1B6A-427C-29D1-055C5C3FE9AA}"/>
              </a:ext>
            </a:extLst>
          </p:cNvPr>
          <p:cNvCxnSpPr>
            <a:cxnSpLocks/>
          </p:cNvCxnSpPr>
          <p:nvPr/>
        </p:nvCxnSpPr>
        <p:spPr bwMode="auto">
          <a:xfrm flipV="1">
            <a:off x="7543800" y="2171700"/>
            <a:ext cx="838200" cy="263652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3" name="TextBox 12">
            <a:extLst>
              <a:ext uri="{FF2B5EF4-FFF2-40B4-BE49-F238E27FC236}">
                <a16:creationId xmlns:a16="http://schemas.microsoft.com/office/drawing/2014/main" id="{0ADB9BEA-5F45-D73B-7FFF-C63CD5C42499}"/>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154</a:t>
            </a:r>
            <a:endParaRPr lang="en-US" dirty="0"/>
          </a:p>
        </p:txBody>
      </p:sp>
    </p:spTree>
    <p:extLst>
      <p:ext uri="{BB962C8B-B14F-4D97-AF65-F5344CB8AC3E}">
        <p14:creationId xmlns:p14="http://schemas.microsoft.com/office/powerpoint/2010/main" val="90336347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E9E763F-2595-E633-EC05-3767FB745B73}"/>
              </a:ext>
            </a:extLst>
          </p:cNvPr>
          <p:cNvPicPr>
            <a:picLocks noChangeAspect="1"/>
          </p:cNvPicPr>
          <p:nvPr/>
        </p:nvPicPr>
        <p:blipFill>
          <a:blip r:embed="rId2"/>
          <a:stretch>
            <a:fillRect/>
          </a:stretch>
        </p:blipFill>
        <p:spPr>
          <a:xfrm>
            <a:off x="422523" y="1452151"/>
            <a:ext cx="9008229" cy="2785419"/>
          </a:xfrm>
          <a:prstGeom prst="rect">
            <a:avLst/>
          </a:prstGeom>
        </p:spPr>
      </p:pic>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306922" y="205539"/>
            <a:ext cx="11732720" cy="688556"/>
          </a:xfrm>
        </p:spPr>
        <p:txBody>
          <a:bodyPr/>
          <a:lstStyle/>
          <a:p>
            <a:r>
              <a:rPr lang="en-US" dirty="0"/>
              <a:t>Forge: </a:t>
            </a:r>
            <a:r>
              <a:rPr lang="en-US" sz="2800" dirty="0">
                <a:latin typeface="Calibri" panose="020F0502020204030204" pitchFamily="34" charset="0"/>
                <a:ea typeface="等线" panose="02010600030101010101" pitchFamily="2" charset="-122"/>
              </a:rPr>
              <a:t>Generating word CR (code change part) </a:t>
            </a:r>
            <a:br>
              <a:rPr lang="en-US" sz="2800" dirty="0">
                <a:latin typeface="Calibri" panose="020F0502020204030204" pitchFamily="34" charset="0"/>
                <a:ea typeface="等线" panose="02010600030101010101" pitchFamily="2" charset="-122"/>
              </a:rPr>
            </a:br>
            <a:r>
              <a:rPr lang="en-US" sz="2800" dirty="0">
                <a:latin typeface="Calibri" panose="020F0502020204030204" pitchFamily="34" charset="0"/>
                <a:ea typeface="等线" panose="02010600030101010101" pitchFamily="2" charset="-122"/>
              </a:rPr>
              <a:t>with a Draft merge request</a:t>
            </a:r>
            <a:endParaRPr lang="en-US" dirty="0"/>
          </a:p>
        </p:txBody>
      </p:sp>
      <p:sp>
        <p:nvSpPr>
          <p:cNvPr id="6" name="TextBox 5">
            <a:extLst>
              <a:ext uri="{FF2B5EF4-FFF2-40B4-BE49-F238E27FC236}">
                <a16:creationId xmlns:a16="http://schemas.microsoft.com/office/drawing/2014/main" id="{060E8E38-47D3-4B30-9ED5-D6183B5AE50D}"/>
              </a:ext>
            </a:extLst>
          </p:cNvPr>
          <p:cNvSpPr txBox="1"/>
          <p:nvPr/>
        </p:nvSpPr>
        <p:spPr>
          <a:xfrm>
            <a:off x="422522" y="4326576"/>
            <a:ext cx="5579267"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2: before CR is agreed in SA5 closing plenary meeting, the merge request shall be in status “Draft”.  When in draft status, the title of merge request starts with “Draft:”, see example below.</a:t>
            </a:r>
          </a:p>
        </p:txBody>
      </p:sp>
      <p:sp>
        <p:nvSpPr>
          <p:cNvPr id="7" name="TextBox 6">
            <a:extLst>
              <a:ext uri="{FF2B5EF4-FFF2-40B4-BE49-F238E27FC236}">
                <a16:creationId xmlns:a16="http://schemas.microsoft.com/office/drawing/2014/main" id="{771B76A0-BFFF-4EB7-BAD1-5EB8F5FC5E3A}"/>
              </a:ext>
            </a:extLst>
          </p:cNvPr>
          <p:cNvSpPr txBox="1"/>
          <p:nvPr/>
        </p:nvSpPr>
        <p:spPr>
          <a:xfrm>
            <a:off x="9544400" y="3464625"/>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first option (Download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Word CR text:archive</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artifact)</a:t>
            </a:r>
          </a:p>
        </p:txBody>
      </p:sp>
      <p:sp>
        <p:nvSpPr>
          <p:cNvPr id="13" name="TextBox 12">
            <a:extLst>
              <a:ext uri="{FF2B5EF4-FFF2-40B4-BE49-F238E27FC236}">
                <a16:creationId xmlns:a16="http://schemas.microsoft.com/office/drawing/2014/main" id="{28A2C836-E790-4840-B622-0B4C7C4FAE00}"/>
              </a:ext>
            </a:extLst>
          </p:cNvPr>
          <p:cNvSpPr txBox="1"/>
          <p:nvPr/>
        </p:nvSpPr>
        <p:spPr>
          <a:xfrm>
            <a:off x="6190213" y="4974185"/>
            <a:ext cx="2075043" cy="90024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“Mark as ready” or Click “Mark as ready” button to make it ready for merge (e.g., when CR is agreed in SA5 closing plenary meeting).</a:t>
            </a:r>
          </a:p>
        </p:txBody>
      </p:sp>
      <p:sp>
        <p:nvSpPr>
          <p:cNvPr id="14" name="TextBox 13">
            <a:extLst>
              <a:ext uri="{FF2B5EF4-FFF2-40B4-BE49-F238E27FC236}">
                <a16:creationId xmlns:a16="http://schemas.microsoft.com/office/drawing/2014/main" id="{069D11B9-9D53-409A-A1B1-6F8756C1A212}"/>
              </a:ext>
            </a:extLst>
          </p:cNvPr>
          <p:cNvSpPr txBox="1"/>
          <p:nvPr/>
        </p:nvSpPr>
        <p:spPr>
          <a:xfrm>
            <a:off x="9545355" y="3975473"/>
            <a:ext cx="2224122" cy="221599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4:</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automatically generated word artifact is a Word file with line-by-line stage 3 change track per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Yaml file (for YANG, it’s a YANG file)</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the top of the word artifact, you could find the MR link and commit code. They can be copied directly to Word CR cover page.</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stage 3 content may be used directly in Word CR</a:t>
            </a:r>
          </a:p>
        </p:txBody>
      </p:sp>
      <p:sp>
        <p:nvSpPr>
          <p:cNvPr id="15" name="TextBox 14">
            <a:extLst>
              <a:ext uri="{FF2B5EF4-FFF2-40B4-BE49-F238E27FC236}">
                <a16:creationId xmlns:a16="http://schemas.microsoft.com/office/drawing/2014/main" id="{1C9F93EC-E57B-4CB6-B93E-EFE4D73EE87E}"/>
              </a:ext>
            </a:extLst>
          </p:cNvPr>
          <p:cNvSpPr txBox="1"/>
          <p:nvPr/>
        </p:nvSpPr>
        <p:spPr>
          <a:xfrm>
            <a:off x="9544400" y="3106820"/>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6" name="Straight Arrow Connector 15">
            <a:extLst>
              <a:ext uri="{FF2B5EF4-FFF2-40B4-BE49-F238E27FC236}">
                <a16:creationId xmlns:a16="http://schemas.microsoft.com/office/drawing/2014/main" id="{D498941A-6C2E-464C-A1B6-1CBF58B4300F}"/>
              </a:ext>
            </a:extLst>
          </p:cNvPr>
          <p:cNvCxnSpPr>
            <a:cxnSpLocks/>
            <a:stCxn id="7" idx="1"/>
          </p:cNvCxnSpPr>
          <p:nvPr/>
        </p:nvCxnSpPr>
        <p:spPr bwMode="auto">
          <a:xfrm flipH="1">
            <a:off x="9089967" y="3672374"/>
            <a:ext cx="454433" cy="7251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34DD2C01-66BA-42BD-9015-7A142DD679F2}"/>
              </a:ext>
            </a:extLst>
          </p:cNvPr>
          <p:cNvCxnSpPr>
            <a:cxnSpLocks/>
            <a:stCxn id="15" idx="1"/>
          </p:cNvCxnSpPr>
          <p:nvPr/>
        </p:nvCxnSpPr>
        <p:spPr bwMode="auto">
          <a:xfrm flipH="1" flipV="1">
            <a:off x="4971011" y="1616825"/>
            <a:ext cx="4573389" cy="162156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5" name="TextBox 24">
            <a:extLst>
              <a:ext uri="{FF2B5EF4-FFF2-40B4-BE49-F238E27FC236}">
                <a16:creationId xmlns:a16="http://schemas.microsoft.com/office/drawing/2014/main" id="{42FB2ACD-A312-4D75-A74D-57EDD0E816C7}"/>
              </a:ext>
            </a:extLst>
          </p:cNvPr>
          <p:cNvSpPr txBox="1"/>
          <p:nvPr/>
        </p:nvSpPr>
        <p:spPr>
          <a:xfrm>
            <a:off x="394290" y="1145151"/>
            <a:ext cx="9151063" cy="307777"/>
          </a:xfrm>
          <a:prstGeom prst="rect">
            <a:avLst/>
          </a:prstGeom>
          <a:no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function was newly introduced function from Forge in late 2022. </a:t>
            </a:r>
            <a:endParaRPr lang="en-US" dirty="0"/>
          </a:p>
        </p:txBody>
      </p:sp>
      <p:sp>
        <p:nvSpPr>
          <p:cNvPr id="18" name="TextBox 17">
            <a:extLst>
              <a:ext uri="{FF2B5EF4-FFF2-40B4-BE49-F238E27FC236}">
                <a16:creationId xmlns:a16="http://schemas.microsoft.com/office/drawing/2014/main" id="{5AC246B1-1E81-4C6D-8AC2-9F5086E37BC6}"/>
              </a:ext>
            </a:extLst>
          </p:cNvPr>
          <p:cNvSpPr txBox="1"/>
          <p:nvPr/>
        </p:nvSpPr>
        <p:spPr>
          <a:xfrm>
            <a:off x="9544400" y="1302898"/>
            <a:ext cx="2224122" cy="170816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1: Contribution author creates a merge request towards the Integration branch before meeting start. At this stage the MR shall be marked as a draft MR. If a CR includes both YANG and YAML changes, </a:t>
            </a:r>
            <a:r>
              <a:rPr lang="en-US" sz="1050" b="1" dirty="0">
                <a:solidFill>
                  <a:srgbClr val="0000FF"/>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two</a:t>
            </a:r>
            <a:r>
              <a:rPr lang="en-US" sz="1050" dirty="0">
                <a:solidFill>
                  <a:srgbClr val="0000FF"/>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 separate MRs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30" name="Picture 29">
            <a:extLst>
              <a:ext uri="{FF2B5EF4-FFF2-40B4-BE49-F238E27FC236}">
                <a16:creationId xmlns:a16="http://schemas.microsoft.com/office/drawing/2014/main" id="{B2A5B97C-7C07-35C7-D7D2-BB625E384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22" y="5821535"/>
            <a:ext cx="5454215" cy="307777"/>
          </a:xfrm>
          <a:prstGeom prst="rect">
            <a:avLst/>
          </a:prstGeom>
        </p:spPr>
      </p:pic>
      <p:pic>
        <p:nvPicPr>
          <p:cNvPr id="32" name="Picture 31">
            <a:extLst>
              <a:ext uri="{FF2B5EF4-FFF2-40B4-BE49-F238E27FC236}">
                <a16:creationId xmlns:a16="http://schemas.microsoft.com/office/drawing/2014/main" id="{3D506C09-C238-13BC-0C45-6D40BD1EFF4F}"/>
              </a:ext>
            </a:extLst>
          </p:cNvPr>
          <p:cNvPicPr>
            <a:picLocks noChangeAspect="1"/>
          </p:cNvPicPr>
          <p:nvPr/>
        </p:nvPicPr>
        <p:blipFill>
          <a:blip r:embed="rId4"/>
          <a:stretch>
            <a:fillRect/>
          </a:stretch>
        </p:blipFill>
        <p:spPr>
          <a:xfrm>
            <a:off x="394290" y="4762856"/>
            <a:ext cx="5607499" cy="942285"/>
          </a:xfrm>
          <a:prstGeom prst="rect">
            <a:avLst/>
          </a:prstGeom>
        </p:spPr>
      </p:pic>
      <p:sp>
        <p:nvSpPr>
          <p:cNvPr id="33" name="TextBox 32">
            <a:extLst>
              <a:ext uri="{FF2B5EF4-FFF2-40B4-BE49-F238E27FC236}">
                <a16:creationId xmlns:a16="http://schemas.microsoft.com/office/drawing/2014/main" id="{89004516-6FDF-4D9A-266B-901AA6BEDBE3}"/>
              </a:ext>
            </a:extLst>
          </p:cNvPr>
          <p:cNvSpPr txBox="1"/>
          <p:nvPr/>
        </p:nvSpPr>
        <p:spPr>
          <a:xfrm>
            <a:off x="445361" y="6152732"/>
            <a:ext cx="2766794"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3: MR in Draft status cannot be merged. </a:t>
            </a:r>
          </a:p>
        </p:txBody>
      </p:sp>
      <p:cxnSp>
        <p:nvCxnSpPr>
          <p:cNvPr id="34" name="Straight Arrow Connector 33">
            <a:extLst>
              <a:ext uri="{FF2B5EF4-FFF2-40B4-BE49-F238E27FC236}">
                <a16:creationId xmlns:a16="http://schemas.microsoft.com/office/drawing/2014/main" id="{2E72D76D-825C-8191-7973-8C3BD377EA65}"/>
              </a:ext>
            </a:extLst>
          </p:cNvPr>
          <p:cNvCxnSpPr>
            <a:cxnSpLocks/>
          </p:cNvCxnSpPr>
          <p:nvPr/>
        </p:nvCxnSpPr>
        <p:spPr bwMode="auto">
          <a:xfrm flipH="1">
            <a:off x="5724396" y="5124796"/>
            <a:ext cx="590869" cy="5403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1C1E5C5-473F-273F-EB21-F6DD5D50FD46}"/>
              </a:ext>
            </a:extLst>
          </p:cNvPr>
          <p:cNvCxnSpPr>
            <a:cxnSpLocks/>
          </p:cNvCxnSpPr>
          <p:nvPr/>
        </p:nvCxnSpPr>
        <p:spPr bwMode="auto">
          <a:xfrm flipH="1">
            <a:off x="5814211" y="5295223"/>
            <a:ext cx="501054" cy="58690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28297423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DE063C-2FAD-DF0B-CA93-58F19541AB96}"/>
              </a:ext>
            </a:extLst>
          </p:cNvPr>
          <p:cNvSpPr>
            <a:spLocks noGrp="1"/>
          </p:cNvSpPr>
          <p:nvPr>
            <p:ph type="title" idx="4294967295"/>
          </p:nvPr>
        </p:nvSpPr>
        <p:spPr bwMode="auto">
          <a:xfrm>
            <a:off x="814913" y="118946"/>
            <a:ext cx="877024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zh-CN" sz="4200" b="0" i="0" u="none" strike="noStrike" kern="0" cap="none" spc="0" normalizeH="0" baseline="0" noProof="0" dirty="0">
                <a:ln>
                  <a:noFill/>
                </a:ln>
                <a:solidFill>
                  <a:srgbClr val="FF0000"/>
                </a:solidFill>
                <a:effectLst/>
                <a:uLnTx/>
                <a:uFillTx/>
                <a:latin typeface="Calibri"/>
                <a:ea typeface="宋体" panose="02010600030101010101" pitchFamily="2" charset="-122"/>
                <a:cs typeface="+mj-cs"/>
              </a:rPr>
              <a:t>High level step: Step 5 </a:t>
            </a:r>
            <a:r>
              <a:rPr lang="en-US" altLang="zh-CN" dirty="0">
                <a:latin typeface="Calibri"/>
                <a:ea typeface="宋体" panose="02010600030101010101" pitchFamily="2" charset="-122"/>
              </a:rPr>
              <a:t>(Forge</a:t>
            </a:r>
            <a:r>
              <a:rPr lang="zh-CN" altLang="en-US" dirty="0">
                <a:latin typeface="Calibri"/>
                <a:ea typeface="宋体" panose="02010600030101010101" pitchFamily="2" charset="-122"/>
              </a:rPr>
              <a:t> </a:t>
            </a:r>
            <a:r>
              <a:rPr lang="en-US" altLang="zh-CN" dirty="0">
                <a:latin typeface="Calibri"/>
                <a:ea typeface="宋体" panose="02010600030101010101" pitchFamily="2" charset="-122"/>
              </a:rPr>
              <a:t>Link)</a:t>
            </a:r>
            <a:endParaRPr kumimoji="0" lang="zh-CN" altLang="en-US" sz="2667" b="0" i="0" u="none" strike="noStrike" kern="0" cap="none" spc="0" normalizeH="0" baseline="0" noProof="0" dirty="0">
              <a:ln>
                <a:noFill/>
              </a:ln>
              <a:solidFill>
                <a:schemeClr val="tx1"/>
              </a:solidFill>
              <a:effectLst/>
              <a:uLnTx/>
              <a:uFillTx/>
              <a:latin typeface="+mj-lt"/>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11BBD994-3F26-491E-BEA5-300126005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13" y="2814521"/>
            <a:ext cx="5283540" cy="3972760"/>
          </a:xfrm>
          <a:prstGeom prst="rect">
            <a:avLst/>
          </a:prstGeom>
        </p:spPr>
      </p:pic>
      <p:pic>
        <p:nvPicPr>
          <p:cNvPr id="8" name="Picture 7">
            <a:extLst>
              <a:ext uri="{FF2B5EF4-FFF2-40B4-BE49-F238E27FC236}">
                <a16:creationId xmlns:a16="http://schemas.microsoft.com/office/drawing/2014/main" id="{1A590486-6197-F08F-5E0D-9379CB87D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439" y="5831607"/>
            <a:ext cx="4814383" cy="528479"/>
          </a:xfrm>
          <a:prstGeom prst="rect">
            <a:avLst/>
          </a:prstGeom>
        </p:spPr>
      </p:pic>
      <p:pic>
        <p:nvPicPr>
          <p:cNvPr id="9" name="Picture 8">
            <a:extLst>
              <a:ext uri="{FF2B5EF4-FFF2-40B4-BE49-F238E27FC236}">
                <a16:creationId xmlns:a16="http://schemas.microsoft.com/office/drawing/2014/main" id="{E510B7EC-E3F6-9B2C-E39E-0D6CB849DCC1}"/>
              </a:ext>
            </a:extLst>
          </p:cNvPr>
          <p:cNvPicPr>
            <a:picLocks noChangeAspect="1"/>
          </p:cNvPicPr>
          <p:nvPr/>
        </p:nvPicPr>
        <p:blipFill>
          <a:blip r:embed="rId4"/>
          <a:stretch>
            <a:fillRect/>
          </a:stretch>
        </p:blipFill>
        <p:spPr>
          <a:xfrm>
            <a:off x="202860" y="754856"/>
            <a:ext cx="6547075" cy="2024410"/>
          </a:xfrm>
          <a:prstGeom prst="rect">
            <a:avLst/>
          </a:prstGeom>
        </p:spPr>
      </p:pic>
      <p:sp>
        <p:nvSpPr>
          <p:cNvPr id="10" name="TextBox 9">
            <a:extLst>
              <a:ext uri="{FF2B5EF4-FFF2-40B4-BE49-F238E27FC236}">
                <a16:creationId xmlns:a16="http://schemas.microsoft.com/office/drawing/2014/main" id="{0B23DA6A-DAFC-C53C-F4D8-8C63D33EA488}"/>
              </a:ext>
            </a:extLst>
          </p:cNvPr>
          <p:cNvSpPr txBox="1"/>
          <p:nvPr/>
        </p:nvSpPr>
        <p:spPr>
          <a:xfrm>
            <a:off x="7316589" y="1781298"/>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Download artifacts: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Word CR text:archive</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E12ED973-72AD-EB1C-D44E-EF1EEC1218A5}"/>
              </a:ext>
            </a:extLst>
          </p:cNvPr>
          <p:cNvSpPr txBox="1"/>
          <p:nvPr/>
        </p:nvSpPr>
        <p:spPr>
          <a:xfrm>
            <a:off x="7316589" y="1423493"/>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2" name="Straight Arrow Connector 11">
            <a:extLst>
              <a:ext uri="{FF2B5EF4-FFF2-40B4-BE49-F238E27FC236}">
                <a16:creationId xmlns:a16="http://schemas.microsoft.com/office/drawing/2014/main" id="{819C4D0F-3A43-8C20-A139-06712DED47C6}"/>
              </a:ext>
            </a:extLst>
          </p:cNvPr>
          <p:cNvCxnSpPr>
            <a:cxnSpLocks/>
            <a:stCxn id="11" idx="1"/>
          </p:cNvCxnSpPr>
          <p:nvPr/>
        </p:nvCxnSpPr>
        <p:spPr bwMode="auto">
          <a:xfrm flipH="1" flipV="1">
            <a:off x="4607472" y="930166"/>
            <a:ext cx="2709117" cy="62489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4CD5F38-8EFF-42BB-4385-EB0A1B4AE723}"/>
              </a:ext>
            </a:extLst>
          </p:cNvPr>
          <p:cNvCxnSpPr>
            <a:cxnSpLocks/>
            <a:stCxn id="10" idx="1"/>
          </p:cNvCxnSpPr>
          <p:nvPr/>
        </p:nvCxnSpPr>
        <p:spPr bwMode="auto">
          <a:xfrm flipH="1">
            <a:off x="6305204" y="1989047"/>
            <a:ext cx="1011385" cy="43048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TextBox 17">
            <a:extLst>
              <a:ext uri="{FF2B5EF4-FFF2-40B4-BE49-F238E27FC236}">
                <a16:creationId xmlns:a16="http://schemas.microsoft.com/office/drawing/2014/main" id="{BA3F32FC-11F4-EE8C-0F75-FDCFA675575F}"/>
              </a:ext>
            </a:extLst>
          </p:cNvPr>
          <p:cNvSpPr txBox="1"/>
          <p:nvPr/>
        </p:nvSpPr>
        <p:spPr>
          <a:xfrm>
            <a:off x="7316589" y="2906586"/>
            <a:ext cx="2224122" cy="90024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the top of the word artifact, you could find the MR link and commit code. They can be copied directly to Word CR cover page (to “Other comments”).</a:t>
            </a:r>
          </a:p>
        </p:txBody>
      </p:sp>
      <p:sp>
        <p:nvSpPr>
          <p:cNvPr id="19" name="TextBox 18">
            <a:extLst>
              <a:ext uri="{FF2B5EF4-FFF2-40B4-BE49-F238E27FC236}">
                <a16:creationId xmlns:a16="http://schemas.microsoft.com/office/drawing/2014/main" id="{7B47A55D-5438-5B32-AC3F-30130B4E3693}"/>
              </a:ext>
            </a:extLst>
          </p:cNvPr>
          <p:cNvSpPr txBox="1"/>
          <p:nvPr/>
        </p:nvSpPr>
        <p:spPr>
          <a:xfrm>
            <a:off x="7316589" y="3975839"/>
            <a:ext cx="2224122" cy="1615827"/>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The 2</a:t>
            </a:r>
            <a:r>
              <a:rPr lang="en-GB" sz="1050" baseline="300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nd</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part of word artifact  is the s</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tage 3 with change track per stage 3 file.</a:t>
            </a:r>
          </a:p>
          <a:p>
            <a:pPr>
              <a:spcAft>
                <a:spcPts val="900"/>
              </a:spcAft>
            </a:pP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This stage 3 content may be used directly in Word CR.</a:t>
            </a:r>
          </a:p>
          <a:p>
            <a:pPr>
              <a:spcAft>
                <a:spcPts val="900"/>
              </a:spcAft>
            </a:pP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105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No</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more</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manual editing to stage 3 code in word! You may add the clause number before stage 3 code)</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37CE50D-B84D-D139-EE8F-86D0143A27F2}"/>
              </a:ext>
            </a:extLst>
          </p:cNvPr>
          <p:cNvCxnSpPr>
            <a:cxnSpLocks/>
            <a:stCxn id="18" idx="1"/>
          </p:cNvCxnSpPr>
          <p:nvPr/>
        </p:nvCxnSpPr>
        <p:spPr bwMode="auto">
          <a:xfrm flipH="1" flipV="1">
            <a:off x="5382491" y="3104422"/>
            <a:ext cx="1934098" cy="2522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7" name="Rectangle 26">
            <a:extLst>
              <a:ext uri="{FF2B5EF4-FFF2-40B4-BE49-F238E27FC236}">
                <a16:creationId xmlns:a16="http://schemas.microsoft.com/office/drawing/2014/main" id="{22DF2925-482A-E3F3-6027-2DBE32FE9880}"/>
              </a:ext>
            </a:extLst>
          </p:cNvPr>
          <p:cNvSpPr/>
          <p:nvPr/>
        </p:nvSpPr>
        <p:spPr bwMode="auto">
          <a:xfrm>
            <a:off x="1978429" y="3005051"/>
            <a:ext cx="3404062" cy="257694"/>
          </a:xfrm>
          <a:prstGeom prst="rect">
            <a:avLst/>
          </a:prstGeom>
          <a:noFill/>
          <a:ln w="9525" cap="flat" cmpd="sng" algn="ctr">
            <a:solidFill>
              <a:srgbClr val="3333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3" name="Straight Arrow Connector 22">
            <a:extLst>
              <a:ext uri="{FF2B5EF4-FFF2-40B4-BE49-F238E27FC236}">
                <a16:creationId xmlns:a16="http://schemas.microsoft.com/office/drawing/2014/main" id="{491743B9-EEC5-67AA-7EC2-F67A1167947B}"/>
              </a:ext>
            </a:extLst>
          </p:cNvPr>
          <p:cNvCxnSpPr>
            <a:cxnSpLocks/>
            <a:stCxn id="19" idx="1"/>
            <a:endCxn id="29" idx="3"/>
          </p:cNvCxnSpPr>
          <p:nvPr/>
        </p:nvCxnSpPr>
        <p:spPr bwMode="auto">
          <a:xfrm flipH="1">
            <a:off x="6065205" y="4783753"/>
            <a:ext cx="1251384" cy="38704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9" name="Rectangle 28">
            <a:extLst>
              <a:ext uri="{FF2B5EF4-FFF2-40B4-BE49-F238E27FC236}">
                <a16:creationId xmlns:a16="http://schemas.microsoft.com/office/drawing/2014/main" id="{98612BEC-A6A0-3D00-7967-EE7413B4441F}"/>
              </a:ext>
            </a:extLst>
          </p:cNvPr>
          <p:cNvSpPr/>
          <p:nvPr/>
        </p:nvSpPr>
        <p:spPr bwMode="auto">
          <a:xfrm>
            <a:off x="1001685" y="3519054"/>
            <a:ext cx="5063520" cy="3303481"/>
          </a:xfrm>
          <a:prstGeom prst="rect">
            <a:avLst/>
          </a:prstGeom>
          <a:noFill/>
          <a:ln w="9525" cap="flat" cmpd="sng" algn="ctr">
            <a:solidFill>
              <a:srgbClr val="3333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33" name="Connector: Elbow 32">
            <a:extLst>
              <a:ext uri="{FF2B5EF4-FFF2-40B4-BE49-F238E27FC236}">
                <a16:creationId xmlns:a16="http://schemas.microsoft.com/office/drawing/2014/main" id="{02A7A741-55F0-C763-EBD3-2FC38B751354}"/>
              </a:ext>
            </a:extLst>
          </p:cNvPr>
          <p:cNvCxnSpPr>
            <a:stCxn id="18" idx="3"/>
          </p:cNvCxnSpPr>
          <p:nvPr/>
        </p:nvCxnSpPr>
        <p:spPr bwMode="auto">
          <a:xfrm>
            <a:off x="9540711" y="3356709"/>
            <a:ext cx="600816" cy="2528702"/>
          </a:xfrm>
          <a:prstGeom prst="bentConnector2">
            <a:avLst/>
          </a:prstGeom>
          <a:solidFill>
            <a:schemeClr val="accent1"/>
          </a:solidFill>
          <a:ln w="9525" cap="flat" cmpd="sng" algn="ctr">
            <a:solidFill>
              <a:srgbClr val="0000FF"/>
            </a:solidFill>
            <a:prstDash val="solid"/>
            <a:round/>
            <a:headEnd type="none" w="med" len="med"/>
            <a:tailEnd type="triangle"/>
          </a:ln>
          <a:effectLst/>
        </p:spPr>
      </p:cxnSp>
      <p:sp>
        <p:nvSpPr>
          <p:cNvPr id="35" name="TextBox 34">
            <a:extLst>
              <a:ext uri="{FF2B5EF4-FFF2-40B4-BE49-F238E27FC236}">
                <a16:creationId xmlns:a16="http://schemas.microsoft.com/office/drawing/2014/main" id="{7A0C6F49-5380-017B-27DC-2F7F5CB50AC5}"/>
              </a:ext>
            </a:extLst>
          </p:cNvPr>
          <p:cNvSpPr txBox="1"/>
          <p:nvPr/>
        </p:nvSpPr>
        <p:spPr>
          <a:xfrm>
            <a:off x="41902" y="2951343"/>
            <a:ext cx="718983" cy="461665"/>
          </a:xfrm>
          <a:prstGeom prst="rect">
            <a:avLst/>
          </a:prstGeom>
          <a:noFill/>
          <a:ln>
            <a:solidFill>
              <a:srgbClr val="0000FF"/>
            </a:solidFill>
          </a:ln>
        </p:spPr>
        <p:txBody>
          <a:bodyPr wrap="square">
            <a:spAutoFit/>
          </a:bodyPr>
          <a:lstStyle/>
          <a:p>
            <a:pPr>
              <a:spcAft>
                <a:spcPts val="900"/>
              </a:spcAft>
            </a:pPr>
            <a:r>
              <a:rPr lang="en-GB" sz="8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0: Find the merge request here</a:t>
            </a:r>
          </a:p>
        </p:txBody>
      </p:sp>
      <p:cxnSp>
        <p:nvCxnSpPr>
          <p:cNvPr id="36" name="Straight Arrow Connector 35">
            <a:extLst>
              <a:ext uri="{FF2B5EF4-FFF2-40B4-BE49-F238E27FC236}">
                <a16:creationId xmlns:a16="http://schemas.microsoft.com/office/drawing/2014/main" id="{79D07A8F-D4A2-9FA8-87B5-45CA483B5EE8}"/>
              </a:ext>
            </a:extLst>
          </p:cNvPr>
          <p:cNvCxnSpPr>
            <a:cxnSpLocks/>
            <a:stCxn id="35" idx="0"/>
          </p:cNvCxnSpPr>
          <p:nvPr/>
        </p:nvCxnSpPr>
        <p:spPr bwMode="auto">
          <a:xfrm flipV="1">
            <a:off x="401394" y="2057400"/>
            <a:ext cx="579511" cy="89394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36064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B2FF-4BBA-4FCE-A27D-238C6248D317}"/>
              </a:ext>
            </a:extLst>
          </p:cNvPr>
          <p:cNvSpPr>
            <a:spLocks noGrp="1"/>
          </p:cNvSpPr>
          <p:nvPr>
            <p:ph type="title"/>
          </p:nvPr>
        </p:nvSpPr>
        <p:spPr>
          <a:xfrm>
            <a:off x="652463" y="228600"/>
            <a:ext cx="11247616" cy="1143000"/>
          </a:xfrm>
        </p:spPr>
        <p:txBody>
          <a:bodyPr/>
          <a:lstStyle/>
          <a:p>
            <a:r>
              <a:rPr lang="en-US" dirty="0"/>
              <a:t>Forge: advanced tips</a:t>
            </a:r>
          </a:p>
        </p:txBody>
      </p:sp>
      <p:sp>
        <p:nvSpPr>
          <p:cNvPr id="3" name="Content Placeholder 2">
            <a:extLst>
              <a:ext uri="{FF2B5EF4-FFF2-40B4-BE49-F238E27FC236}">
                <a16:creationId xmlns:a16="http://schemas.microsoft.com/office/drawing/2014/main" id="{3DC3E6D7-C307-4B28-8132-F281C28EF9A9}"/>
              </a:ext>
            </a:extLst>
          </p:cNvPr>
          <p:cNvSpPr>
            <a:spLocks noGrp="1"/>
          </p:cNvSpPr>
          <p:nvPr>
            <p:ph idx="1"/>
          </p:nvPr>
        </p:nvSpPr>
        <p:spPr>
          <a:xfrm>
            <a:off x="647700" y="1578645"/>
            <a:ext cx="11183938" cy="3426943"/>
          </a:xfrm>
        </p:spPr>
        <p:txBody>
          <a:bodyPr/>
          <a:lstStyle/>
          <a:p>
            <a:r>
              <a:rPr lang="en-US" dirty="0"/>
              <a:t>Rebase and command line rebase</a:t>
            </a:r>
          </a:p>
          <a:p>
            <a:r>
              <a:rPr lang="en-US" dirty="0"/>
              <a:t>Merge confliction handling</a:t>
            </a:r>
          </a:p>
        </p:txBody>
      </p:sp>
      <p:sp>
        <p:nvSpPr>
          <p:cNvPr id="6" name="TextBox 5">
            <a:extLst>
              <a:ext uri="{FF2B5EF4-FFF2-40B4-BE49-F238E27FC236}">
                <a16:creationId xmlns:a16="http://schemas.microsoft.com/office/drawing/2014/main" id="{EBB447A5-C98C-4238-9A00-657E3814D55B}"/>
              </a:ext>
            </a:extLst>
          </p:cNvPr>
          <p:cNvSpPr txBox="1"/>
          <p:nvPr/>
        </p:nvSpPr>
        <p:spPr>
          <a:xfrm>
            <a:off x="1038895" y="4713200"/>
            <a:ext cx="8854826" cy="892552"/>
          </a:xfrm>
          <a:prstGeom prst="rect">
            <a:avLst/>
          </a:prstGeom>
          <a:noFill/>
        </p:spPr>
        <p:txBody>
          <a:bodyPr wrap="square">
            <a:spAutoFit/>
          </a:bodyPr>
          <a:lstStyle/>
          <a:p>
            <a:r>
              <a:rPr lang="en-US" dirty="0"/>
              <a:t>Note: </a:t>
            </a:r>
          </a:p>
          <a:p>
            <a:r>
              <a:rPr lang="en-US" dirty="0"/>
              <a:t>&gt; Only for advanced user or code moderators.</a:t>
            </a:r>
          </a:p>
          <a:p>
            <a:r>
              <a:rPr lang="en-US" dirty="0"/>
              <a:t>&gt; Assumed the user has good experience with git and has a local git environment as well as some common tools for code editing, comparison, etc.</a:t>
            </a:r>
          </a:p>
        </p:txBody>
      </p:sp>
    </p:spTree>
    <p:extLst>
      <p:ext uri="{BB962C8B-B14F-4D97-AF65-F5344CB8AC3E}">
        <p14:creationId xmlns:p14="http://schemas.microsoft.com/office/powerpoint/2010/main" val="180631674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6735-437F-4227-99C6-FC1CC966E165}"/>
              </a:ext>
            </a:extLst>
          </p:cNvPr>
          <p:cNvSpPr>
            <a:spLocks noGrp="1"/>
          </p:cNvSpPr>
          <p:nvPr>
            <p:ph type="title"/>
          </p:nvPr>
        </p:nvSpPr>
        <p:spPr>
          <a:xfrm>
            <a:off x="485038" y="121276"/>
            <a:ext cx="9102725" cy="1143000"/>
          </a:xfrm>
        </p:spPr>
        <p:txBody>
          <a:bodyPr/>
          <a:lstStyle/>
          <a:p>
            <a:r>
              <a:rPr lang="en-US" sz="4400" dirty="0">
                <a:effectLst/>
                <a:latin typeface="Calibri" panose="020F0502020204030204" pitchFamily="34" charset="0"/>
                <a:ea typeface="等线" panose="02010600030101010101" pitchFamily="2" charset="-122"/>
              </a:rPr>
              <a:t>Background/Problem</a:t>
            </a:r>
            <a:endParaRPr lang="en-US" dirty="0"/>
          </a:p>
        </p:txBody>
      </p:sp>
      <p:sp>
        <p:nvSpPr>
          <p:cNvPr id="3" name="Content Placeholder 2">
            <a:extLst>
              <a:ext uri="{FF2B5EF4-FFF2-40B4-BE49-F238E27FC236}">
                <a16:creationId xmlns:a16="http://schemas.microsoft.com/office/drawing/2014/main" id="{376873C0-1188-4A8B-9787-B1A4779DD8EA}"/>
              </a:ext>
            </a:extLst>
          </p:cNvPr>
          <p:cNvSpPr>
            <a:spLocks noGrp="1"/>
          </p:cNvSpPr>
          <p:nvPr>
            <p:ph idx="1"/>
          </p:nvPr>
        </p:nvSpPr>
        <p:spPr>
          <a:xfrm>
            <a:off x="647700" y="1454150"/>
            <a:ext cx="11183938" cy="4711391"/>
          </a:xfrm>
        </p:spPr>
        <p:txBody>
          <a:bodyPr/>
          <a:lstStyle/>
          <a:p>
            <a:r>
              <a:rPr lang="en-US" sz="2400" dirty="0">
                <a:latin typeface="Calibri" panose="020F0502020204030204" pitchFamily="34" charset="0"/>
                <a:ea typeface="等线" panose="02010600030101010101" pitchFamily="2" charset="-122"/>
              </a:rPr>
              <a:t>High level steps for CR Authors</a:t>
            </a:r>
            <a:endParaRPr lang="en-US" sz="2400" dirty="0">
              <a:solidFill>
                <a:srgbClr val="0000FF"/>
              </a:solidFill>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 simple guide of Forge usage with screenshot for newcomers</a:t>
            </a:r>
            <a:r>
              <a:rPr lang="en-US" sz="2400" dirty="0">
                <a:effectLst/>
                <a:latin typeface="Calibri" panose="020F0502020204030204" pitchFamily="34" charset="0"/>
                <a:ea typeface="等线" panose="02010600030101010101" pitchFamily="2" charset="-122"/>
              </a:rPr>
              <a:t>:</a:t>
            </a:r>
          </a:p>
          <a:p>
            <a:pPr lvl="1"/>
            <a:r>
              <a:rPr lang="en-US" sz="1800" dirty="0">
                <a:effectLst/>
                <a:latin typeface="Calibri" panose="020F0502020204030204" pitchFamily="34" charset="0"/>
                <a:ea typeface="等线" panose="02010600030101010101" pitchFamily="2" charset="-122"/>
              </a:rPr>
              <a:t>Basic Forge environment</a:t>
            </a:r>
          </a:p>
          <a:p>
            <a:pPr lvl="2"/>
            <a:r>
              <a:rPr lang="en-US" sz="1400" dirty="0">
                <a:latin typeface="Calibri" panose="020F0502020204030204" pitchFamily="34" charset="0"/>
                <a:ea typeface="等线" panose="02010600030101010101" pitchFamily="2" charset="-122"/>
              </a:rPr>
              <a:t>Forge environment: tools provided</a:t>
            </a:r>
          </a:p>
          <a:p>
            <a:pPr lvl="2"/>
            <a:r>
              <a:rPr lang="en-US" altLang="zh-CN" sz="1400" dirty="0">
                <a:latin typeface="Calibri" panose="020F0502020204030204" pitchFamily="34" charset="0"/>
                <a:ea typeface="等线" panose="02010600030101010101" pitchFamily="2" charset="-122"/>
              </a:rPr>
              <a:t>B</a:t>
            </a:r>
            <a:r>
              <a:rPr lang="en-US" sz="1400" dirty="0">
                <a:latin typeface="Calibri" panose="020F0502020204030204" pitchFamily="34" charset="0"/>
                <a:ea typeface="等线" panose="02010600030101010101" pitchFamily="2" charset="-122"/>
              </a:rPr>
              <a:t>asic operations</a:t>
            </a:r>
          </a:p>
          <a:p>
            <a:pPr lvl="2"/>
            <a:r>
              <a:rPr lang="en-US" altLang="zh-CN" sz="1400" dirty="0">
                <a:latin typeface="Calibri" panose="020F0502020204030204" pitchFamily="34" charset="0"/>
                <a:ea typeface="等线" panose="02010600030101010101" pitchFamily="2" charset="-122"/>
              </a:rPr>
              <a:t>P</a:t>
            </a:r>
            <a:r>
              <a:rPr lang="en-US" sz="1400" dirty="0">
                <a:latin typeface="Calibri" panose="020F0502020204030204" pitchFamily="34" charset="0"/>
                <a:ea typeface="等线" panose="02010600030101010101" pitchFamily="2" charset="-122"/>
              </a:rPr>
              <a:t>inpoint the cause of validation failure </a:t>
            </a:r>
          </a:p>
          <a:p>
            <a:pPr lvl="2"/>
            <a:r>
              <a:rPr lang="en-US" sz="1400" dirty="0">
                <a:latin typeface="Calibri" panose="020F0502020204030204" pitchFamily="34" charset="0"/>
                <a:ea typeface="等线" panose="02010600030101010101" pitchFamily="2" charset="-122"/>
              </a:rPr>
              <a:t>Create branches</a:t>
            </a:r>
          </a:p>
          <a:p>
            <a:pPr lvl="2"/>
            <a:r>
              <a:rPr lang="en-US" sz="1400" dirty="0">
                <a:latin typeface="Calibri" panose="020F0502020204030204" pitchFamily="34" charset="0"/>
                <a:ea typeface="等线" panose="02010600030101010101" pitchFamily="2" charset="-122"/>
              </a:rPr>
              <a:t>Create merge request</a:t>
            </a:r>
          </a:p>
          <a:p>
            <a:pPr lvl="1"/>
            <a:r>
              <a:rPr lang="en-US" sz="1800" dirty="0">
                <a:effectLst/>
                <a:latin typeface="Calibri" panose="020F0502020204030204" pitchFamily="34" charset="0"/>
                <a:ea typeface="等线" panose="02010600030101010101" pitchFamily="2" charset="-122"/>
              </a:rPr>
              <a:t>Web IDE for editing, reviewing changes, commit change set</a:t>
            </a:r>
          </a:p>
          <a:p>
            <a:pPr lvl="1"/>
            <a:r>
              <a:rPr lang="en-US" sz="1800" dirty="0">
                <a:latin typeface="Calibri" panose="020F0502020204030204" pitchFamily="34" charset="0"/>
                <a:ea typeface="等线" panose="02010600030101010101" pitchFamily="2" charset="-122"/>
              </a:rPr>
              <a:t>Generating word CR (code change part) automatically with a Draft merge request </a:t>
            </a:r>
            <a:endParaRPr lang="en-US" sz="1800" dirty="0">
              <a:solidFill>
                <a:srgbClr val="0000FF"/>
              </a:solidFill>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Advanced user tips</a:t>
            </a:r>
          </a:p>
          <a:p>
            <a:pPr lvl="1"/>
            <a:r>
              <a:rPr lang="en-US" sz="1600" dirty="0">
                <a:latin typeface="Calibri" panose="020F0502020204030204" pitchFamily="34" charset="0"/>
                <a:ea typeface="等线" panose="02010600030101010101" pitchFamily="2" charset="-122"/>
              </a:rPr>
              <a:t>Rebase with command line </a:t>
            </a:r>
          </a:p>
          <a:p>
            <a:pPr lvl="1"/>
            <a:r>
              <a:rPr lang="en-US" sz="1600" dirty="0">
                <a:latin typeface="Calibri" panose="020F0502020204030204" pitchFamily="34" charset="0"/>
                <a:ea typeface="等线" panose="02010600030101010101" pitchFamily="2" charset="-122"/>
              </a:rPr>
              <a:t>Merge with conflictions</a:t>
            </a:r>
          </a:p>
          <a:p>
            <a:pPr marL="609585" lvl="1" indent="-609585">
              <a:buBlip>
                <a:blip r:embed="rId3"/>
              </a:buBlip>
            </a:pPr>
            <a:r>
              <a:rPr lang="en-US" altLang="zh-CN" sz="2400" dirty="0">
                <a:latin typeface="Calibri" panose="020F0502020204030204" pitchFamily="34" charset="0"/>
                <a:ea typeface="等线" panose="02010600030101010101" pitchFamily="2" charset="-122"/>
                <a:cs typeface="+mn-cs"/>
              </a:rPr>
              <a:t>Common Q&amp;A </a:t>
            </a:r>
            <a:endParaRPr lang="zh-CN" altLang="en-US" sz="2400" dirty="0">
              <a:latin typeface="Calibri" panose="020F0502020204030204" pitchFamily="34" charset="0"/>
              <a:ea typeface="等线" panose="02010600030101010101" pitchFamily="2" charset="-122"/>
              <a:cs typeface="+mn-cs"/>
            </a:endParaRPr>
          </a:p>
          <a:p>
            <a:pPr lvl="1"/>
            <a:endParaRPr lang="en-US" sz="1400" dirty="0">
              <a:latin typeface="Calibri" panose="020F0502020204030204" pitchFamily="34" charset="0"/>
              <a:ea typeface="等线" panose="02010600030101010101" pitchFamily="2" charset="-122"/>
            </a:endParaRPr>
          </a:p>
        </p:txBody>
      </p:sp>
    </p:spTree>
    <p:extLst>
      <p:ext uri="{BB962C8B-B14F-4D97-AF65-F5344CB8AC3E}">
        <p14:creationId xmlns:p14="http://schemas.microsoft.com/office/powerpoint/2010/main" val="40430529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Git rebase illustration">
            <a:extLst>
              <a:ext uri="{FF2B5EF4-FFF2-40B4-BE49-F238E27FC236}">
                <a16:creationId xmlns:a16="http://schemas.microsoft.com/office/drawing/2014/main" id="{7BAAAF89-BFA1-4921-9DBD-67096470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 y="432735"/>
            <a:ext cx="7952375" cy="3645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EC9AEF0-9FB0-4761-BE94-38B0C07570D4}"/>
              </a:ext>
            </a:extLst>
          </p:cNvPr>
          <p:cNvSpPr>
            <a:spLocks noGrp="1"/>
          </p:cNvSpPr>
          <p:nvPr>
            <p:ph type="title" idx="4294967295"/>
          </p:nvPr>
        </p:nvSpPr>
        <p:spPr bwMode="auto">
          <a:xfrm>
            <a:off x="557213" y="165100"/>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200" b="0" i="0" u="none" strike="noStrike" kern="0" cap="none" spc="0" normalizeH="0" baseline="0" noProof="0" dirty="0">
                <a:ln>
                  <a:noFill/>
                </a:ln>
                <a:solidFill>
                  <a:srgbClr val="FF0000"/>
                </a:solidFill>
                <a:effectLst/>
                <a:uLnTx/>
                <a:uFillTx/>
                <a:latin typeface="+mj-lt"/>
                <a:ea typeface="+mj-ea"/>
                <a:cs typeface="+mj-cs"/>
              </a:rPr>
              <a:t>Git:</a:t>
            </a:r>
            <a:r>
              <a:rPr kumimoji="0" lang="zh-CN" altLang="en-US" sz="4200" b="0" i="0" u="none" strike="noStrike" kern="0" cap="none" spc="0" normalizeH="0" baseline="0" noProof="0" dirty="0">
                <a:ln>
                  <a:noFill/>
                </a:ln>
                <a:solidFill>
                  <a:srgbClr val="FF0000"/>
                </a:solidFill>
                <a:effectLst/>
                <a:uLnTx/>
                <a:uFillTx/>
                <a:latin typeface="+mj-lt"/>
                <a:ea typeface="+mj-ea"/>
                <a:cs typeface="+mj-cs"/>
              </a:rPr>
              <a:t> </a:t>
            </a:r>
            <a:r>
              <a:rPr kumimoji="0" lang="en-US" altLang="zh-CN" sz="4200" b="0" i="0" u="none" strike="noStrike" kern="0" cap="none" spc="0" normalizeH="0" baseline="0" noProof="0" dirty="0">
                <a:ln>
                  <a:noFill/>
                </a:ln>
                <a:solidFill>
                  <a:srgbClr val="FF0000"/>
                </a:solidFill>
                <a:effectLst/>
                <a:uLnTx/>
                <a:uFillTx/>
                <a:latin typeface="+mj-lt"/>
                <a:ea typeface="+mj-ea"/>
                <a:cs typeface="+mj-cs"/>
              </a:rPr>
              <a:t>Rebase</a:t>
            </a:r>
            <a:endParaRPr kumimoji="0" lang="en-US" sz="4200" b="0" i="0" u="none" strike="noStrike" kern="0" cap="none" spc="0" normalizeH="0" baseline="0" noProof="0" dirty="0">
              <a:ln>
                <a:noFill/>
              </a:ln>
              <a:solidFill>
                <a:srgbClr val="FF000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3C37C985-4003-4849-A2E2-6D4AE03F2782}"/>
              </a:ext>
            </a:extLst>
          </p:cNvPr>
          <p:cNvSpPr>
            <a:spLocks noGrp="1"/>
          </p:cNvSpPr>
          <p:nvPr>
            <p:ph type="body" sz="quarter" idx="12"/>
          </p:nvPr>
        </p:nvSpPr>
        <p:spPr>
          <a:xfrm>
            <a:off x="8150460" y="1368910"/>
            <a:ext cx="3529776" cy="1711230"/>
          </a:xfrm>
          <a:ln>
            <a:solidFill>
              <a:srgbClr val="0000FF"/>
            </a:solidFill>
          </a:ln>
        </p:spPr>
        <p:txBody>
          <a:bodyPr>
            <a:normAutofit fontScale="92500"/>
          </a:bodyPr>
          <a:lstStyle/>
          <a:p>
            <a:r>
              <a:rPr lang="en-US" sz="1600" dirty="0">
                <a:solidFill>
                  <a:srgbClr val="0000FF"/>
                </a:solidFill>
              </a:rPr>
              <a:t>When you rebase:</a:t>
            </a:r>
          </a:p>
          <a:p>
            <a:pPr marL="285750" indent="-285750">
              <a:buFont typeface="Arial" panose="020B0604020202020204" pitchFamily="34" charset="0"/>
              <a:buChar char="•"/>
            </a:pPr>
            <a:r>
              <a:rPr lang="en-US" sz="1400" dirty="0">
                <a:solidFill>
                  <a:srgbClr val="0000FF"/>
                </a:solidFill>
              </a:rPr>
              <a:t>Git imports all the commits submitted to main after the moment you created your feature branch until the present moment.</a:t>
            </a:r>
          </a:p>
          <a:p>
            <a:pPr marL="285750" indent="-285750">
              <a:buFont typeface="Arial" panose="020B0604020202020204" pitchFamily="34" charset="0"/>
              <a:buChar char="•"/>
            </a:pPr>
            <a:r>
              <a:rPr lang="en-US" sz="1400" dirty="0">
                <a:solidFill>
                  <a:srgbClr val="0000FF"/>
                </a:solidFill>
              </a:rPr>
              <a:t>Git puts the commits you have in your feature branch on top of all the commits imported from main:</a:t>
            </a:r>
          </a:p>
        </p:txBody>
      </p:sp>
      <p:sp>
        <p:nvSpPr>
          <p:cNvPr id="7" name="Rectangle 6">
            <a:extLst>
              <a:ext uri="{FF2B5EF4-FFF2-40B4-BE49-F238E27FC236}">
                <a16:creationId xmlns:a16="http://schemas.microsoft.com/office/drawing/2014/main" id="{E32FF6A9-FAD3-47FB-9C75-5FC278003210}"/>
              </a:ext>
            </a:extLst>
          </p:cNvPr>
          <p:cNvSpPr/>
          <p:nvPr/>
        </p:nvSpPr>
        <p:spPr>
          <a:xfrm>
            <a:off x="3942257" y="3015765"/>
            <a:ext cx="4208203" cy="261610"/>
          </a:xfrm>
          <a:prstGeom prst="rect">
            <a:avLst/>
          </a:prstGeom>
        </p:spPr>
        <p:txBody>
          <a:bodyPr wrap="none">
            <a:spAutoFit/>
          </a:bodyPr>
          <a:lstStyle/>
          <a:p>
            <a:r>
              <a:rPr lang="en-US" sz="1100" dirty="0">
                <a:hlinkClick r:id="rId4"/>
              </a:rPr>
              <a:t>Figure is from: Introduction to Git rebase and force-push | GitLab</a:t>
            </a:r>
            <a:endParaRPr lang="en-US" sz="1100" dirty="0"/>
          </a:p>
        </p:txBody>
      </p:sp>
      <p:sp>
        <p:nvSpPr>
          <p:cNvPr id="9" name="Rectangle 8">
            <a:extLst>
              <a:ext uri="{FF2B5EF4-FFF2-40B4-BE49-F238E27FC236}">
                <a16:creationId xmlns:a16="http://schemas.microsoft.com/office/drawing/2014/main" id="{015D9211-6963-4588-95C4-BB4AEAEA6012}"/>
              </a:ext>
            </a:extLst>
          </p:cNvPr>
          <p:cNvSpPr/>
          <p:nvPr/>
        </p:nvSpPr>
        <p:spPr>
          <a:xfrm>
            <a:off x="789191" y="4046942"/>
            <a:ext cx="6394796" cy="2308324"/>
          </a:xfrm>
          <a:prstGeom prst="rect">
            <a:avLst/>
          </a:prstGeom>
          <a:ln>
            <a:solidFill>
              <a:srgbClr val="00B0F0"/>
            </a:solidFill>
          </a:ln>
        </p:spPr>
        <p:txBody>
          <a:bodyPr wrap="square">
            <a:spAutoFit/>
          </a:bodyPr>
          <a:lstStyle/>
          <a:p>
            <a:r>
              <a:rPr lang="en-US" sz="1200" dirty="0"/>
              <a:t>git fetch origin </a:t>
            </a:r>
          </a:p>
          <a:p>
            <a:r>
              <a:rPr lang="en-US" sz="1200" dirty="0"/>
              <a:t>git fetch origin Rel17-draft</a:t>
            </a:r>
          </a:p>
          <a:p>
            <a:r>
              <a:rPr lang="en-US" sz="1200" dirty="0"/>
              <a:t>git checkout "Integration_Rel17_SA5_140_YAML" </a:t>
            </a:r>
          </a:p>
          <a:p>
            <a:r>
              <a:rPr lang="en-US" sz="1200" dirty="0"/>
              <a:t>git pull</a:t>
            </a:r>
          </a:p>
          <a:p>
            <a:endParaRPr lang="en-US" sz="1200" dirty="0"/>
          </a:p>
          <a:p>
            <a:r>
              <a:rPr lang="en-US" sz="1200" dirty="0"/>
              <a:t>## --- backup 140_yaml branch &amp; switch back --</a:t>
            </a:r>
          </a:p>
          <a:p>
            <a:r>
              <a:rPr lang="en-US" sz="1200" dirty="0"/>
              <a:t>&gt;&gt; git checkout -b "Integration_Rel17_SA5_140_YAML_rebaseBK26Jan2022" </a:t>
            </a:r>
          </a:p>
          <a:p>
            <a:r>
              <a:rPr lang="en-US" sz="1200" dirty="0"/>
              <a:t>&gt;&gt; git checkout "Integration_Rel17_SA5_140_YAML" </a:t>
            </a:r>
          </a:p>
          <a:p>
            <a:r>
              <a:rPr lang="en-US" sz="1200" dirty="0"/>
              <a:t>git rebase "origin/Rel17-draft"</a:t>
            </a:r>
          </a:p>
          <a:p>
            <a:endParaRPr lang="en-US" sz="1200" dirty="0"/>
          </a:p>
          <a:p>
            <a:r>
              <a:rPr lang="en-US" sz="1200" dirty="0"/>
              <a:t>git pull</a:t>
            </a:r>
          </a:p>
          <a:p>
            <a:r>
              <a:rPr lang="en-US" sz="1200" dirty="0"/>
              <a:t>git push origin "Integration_Rel17_SA5_140_YAML"</a:t>
            </a:r>
          </a:p>
        </p:txBody>
      </p:sp>
      <p:sp>
        <p:nvSpPr>
          <p:cNvPr id="8" name="Rectangle 7">
            <a:extLst>
              <a:ext uri="{FF2B5EF4-FFF2-40B4-BE49-F238E27FC236}">
                <a16:creationId xmlns:a16="http://schemas.microsoft.com/office/drawing/2014/main" id="{EA8E6AB6-4349-4A78-BFEE-CF6879A23AA8}"/>
              </a:ext>
            </a:extLst>
          </p:cNvPr>
          <p:cNvSpPr/>
          <p:nvPr/>
        </p:nvSpPr>
        <p:spPr>
          <a:xfrm>
            <a:off x="4555006" y="6055434"/>
            <a:ext cx="4853891" cy="253916"/>
          </a:xfrm>
          <a:prstGeom prst="rect">
            <a:avLst/>
          </a:prstGeom>
          <a:ln>
            <a:solidFill>
              <a:srgbClr val="0000FF"/>
            </a:solidFill>
          </a:ln>
        </p:spPr>
        <p:txBody>
          <a:bodyPr wrap="square">
            <a:spAutoFit/>
          </a:bodyPr>
          <a:lstStyle/>
          <a:p>
            <a:r>
              <a:rPr lang="en-US" altLang="en-US" sz="1050" dirty="0">
                <a:solidFill>
                  <a:srgbClr val="3333FF"/>
                </a:solidFill>
              </a:rPr>
              <a:t>This command is to push commit (rebase) in </a:t>
            </a:r>
            <a:r>
              <a:rPr lang="en-US" altLang="zh-CN" sz="1050" dirty="0">
                <a:solidFill>
                  <a:srgbClr val="3333FF"/>
                </a:solidFill>
              </a:rPr>
              <a:t>local branch to remote repo</a:t>
            </a:r>
            <a:endParaRPr lang="en-US" sz="1050" dirty="0">
              <a:solidFill>
                <a:srgbClr val="3333FF"/>
              </a:solidFill>
            </a:endParaRPr>
          </a:p>
        </p:txBody>
      </p:sp>
      <p:sp>
        <p:nvSpPr>
          <p:cNvPr id="10" name="Rectangle 9">
            <a:extLst>
              <a:ext uri="{FF2B5EF4-FFF2-40B4-BE49-F238E27FC236}">
                <a16:creationId xmlns:a16="http://schemas.microsoft.com/office/drawing/2014/main" id="{4810C35F-4E19-4B23-97E0-9821C2D8A825}"/>
              </a:ext>
            </a:extLst>
          </p:cNvPr>
          <p:cNvSpPr/>
          <p:nvPr/>
        </p:nvSpPr>
        <p:spPr>
          <a:xfrm>
            <a:off x="4501700" y="4924230"/>
            <a:ext cx="7054519" cy="253916"/>
          </a:xfrm>
          <a:prstGeom prst="rect">
            <a:avLst/>
          </a:prstGeom>
          <a:ln>
            <a:solidFill>
              <a:srgbClr val="0000FF"/>
            </a:solidFill>
          </a:ln>
        </p:spPr>
        <p:txBody>
          <a:bodyPr wrap="square">
            <a:spAutoFit/>
          </a:bodyPr>
          <a:lstStyle/>
          <a:p>
            <a:r>
              <a:rPr lang="en-US" altLang="zh-CN" sz="1050" dirty="0">
                <a:solidFill>
                  <a:srgbClr val="3333FF"/>
                </a:solidFill>
                <a:latin typeface="Arial" panose="020B0604020202020204" pitchFamily="34" charset="0"/>
                <a:cs typeface="Arial" panose="020B0604020202020204" pitchFamily="34" charset="0"/>
              </a:rPr>
              <a:t>Command to create a backup branch, which has all contents before rebase, could be used for recovery anytime</a:t>
            </a:r>
            <a:endParaRPr lang="en-US" sz="1050" dirty="0">
              <a:solidFill>
                <a:srgbClr val="3333F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68AD4E-3BFD-4B34-A968-6AF307041554}"/>
              </a:ext>
            </a:extLst>
          </p:cNvPr>
          <p:cNvSpPr txBox="1"/>
          <p:nvPr/>
        </p:nvSpPr>
        <p:spPr>
          <a:xfrm>
            <a:off x="699752" y="3739165"/>
            <a:ext cx="6096000" cy="307777"/>
          </a:xfrm>
          <a:prstGeom prst="rect">
            <a:avLst/>
          </a:prstGeom>
          <a:noFill/>
        </p:spPr>
        <p:txBody>
          <a:bodyPr wrap="square">
            <a:spAutoFit/>
          </a:bodyPr>
          <a:lstStyle/>
          <a:p>
            <a:r>
              <a:rPr lang="en-US" altLang="zh-CN" sz="1400" dirty="0">
                <a:solidFill>
                  <a:srgbClr val="3333FF"/>
                </a:solidFill>
                <a:latin typeface="Arial" panose="020B0604020202020204" pitchFamily="34" charset="0"/>
                <a:cs typeface="Arial" panose="020B0604020202020204" pitchFamily="34" charset="0"/>
              </a:rPr>
              <a:t>Command line example for rebased </a:t>
            </a:r>
            <a:endParaRPr lang="en-US" dirty="0"/>
          </a:p>
        </p:txBody>
      </p:sp>
    </p:spTree>
    <p:extLst>
      <p:ext uri="{BB962C8B-B14F-4D97-AF65-F5344CB8AC3E}">
        <p14:creationId xmlns:p14="http://schemas.microsoft.com/office/powerpoint/2010/main" val="75798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2BB92-902D-43ED-BEAA-F4F33B7B3405}"/>
              </a:ext>
            </a:extLst>
          </p:cNvPr>
          <p:cNvSpPr>
            <a:spLocks noGrp="1"/>
          </p:cNvSpPr>
          <p:nvPr>
            <p:ph type="body" sz="quarter" idx="11"/>
          </p:nvPr>
        </p:nvSpPr>
        <p:spPr>
          <a:xfrm>
            <a:off x="349280" y="119111"/>
            <a:ext cx="11078400" cy="412800"/>
          </a:xfrm>
        </p:spPr>
        <p:txBody>
          <a:bodyPr/>
          <a:lstStyle/>
          <a:p>
            <a:pPr algn="ctr">
              <a:spcBef>
                <a:spcPct val="0"/>
              </a:spcBef>
            </a:pPr>
            <a:r>
              <a:rPr lang="en-US" altLang="zh-CN" sz="3600" dirty="0">
                <a:solidFill>
                  <a:srgbClr val="FF0000"/>
                </a:solidFill>
                <a:ea typeface="+mj-ea"/>
                <a:cs typeface="+mj-cs"/>
              </a:rPr>
              <a:t>Git: Merge Request handling</a:t>
            </a:r>
            <a:endParaRPr lang="en-US" sz="3600" dirty="0">
              <a:solidFill>
                <a:srgbClr val="FF0000"/>
              </a:solidFill>
              <a:ea typeface="+mj-ea"/>
              <a:cs typeface="+mj-cs"/>
            </a:endParaRPr>
          </a:p>
        </p:txBody>
      </p:sp>
      <p:pic>
        <p:nvPicPr>
          <p:cNvPr id="5" name="Picture 4">
            <a:extLst>
              <a:ext uri="{FF2B5EF4-FFF2-40B4-BE49-F238E27FC236}">
                <a16:creationId xmlns:a16="http://schemas.microsoft.com/office/drawing/2014/main" id="{72887E52-A8B2-4793-A772-34FD88234496}"/>
              </a:ext>
            </a:extLst>
          </p:cNvPr>
          <p:cNvPicPr>
            <a:picLocks noChangeAspect="1"/>
          </p:cNvPicPr>
          <p:nvPr/>
        </p:nvPicPr>
        <p:blipFill>
          <a:blip r:embed="rId3"/>
          <a:stretch>
            <a:fillRect/>
          </a:stretch>
        </p:blipFill>
        <p:spPr>
          <a:xfrm>
            <a:off x="349280" y="943592"/>
            <a:ext cx="8232603" cy="5013514"/>
          </a:xfrm>
          <a:prstGeom prst="rect">
            <a:avLst/>
          </a:prstGeom>
        </p:spPr>
      </p:pic>
      <p:sp>
        <p:nvSpPr>
          <p:cNvPr id="6" name="Title 5">
            <a:extLst>
              <a:ext uri="{FF2B5EF4-FFF2-40B4-BE49-F238E27FC236}">
                <a16:creationId xmlns:a16="http://schemas.microsoft.com/office/drawing/2014/main" id="{E514BBBB-D30C-4634-9065-A59C87E49DA1}"/>
              </a:ext>
            </a:extLst>
          </p:cNvPr>
          <p:cNvSpPr>
            <a:spLocks noGrp="1"/>
          </p:cNvSpPr>
          <p:nvPr>
            <p:ph type="title" idx="4294967295"/>
          </p:nvPr>
        </p:nvSpPr>
        <p:spPr>
          <a:xfrm>
            <a:off x="8474560" y="1739848"/>
            <a:ext cx="3077899"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Fetch origin </a:t>
            </a:r>
            <a:r>
              <a:rPr kumimoji="0" lang="en-US" altLang="zh-CN"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copies all branches from remote </a:t>
            </a:r>
            <a:r>
              <a:rPr kumimoji="0" lang="en-US" alt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refs/heads name space and store them to local refs/remotes/origin name space</a:t>
            </a:r>
            <a:endParaRPr kumimoji="0" 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A6B37D4D-5C95-46A7-9552-9A815E6493AC}"/>
              </a:ext>
            </a:extLst>
          </p:cNvPr>
          <p:cNvSpPr/>
          <p:nvPr/>
        </p:nvSpPr>
        <p:spPr>
          <a:xfrm>
            <a:off x="8474560" y="2536104"/>
            <a:ext cx="3021982" cy="600164"/>
          </a:xfrm>
          <a:prstGeom prst="rect">
            <a:avLst/>
          </a:prstGeom>
        </p:spPr>
        <p:txBody>
          <a:bodyPr wrap="square">
            <a:spAutoFit/>
          </a:bodyPr>
          <a:lstStyle/>
          <a:p>
            <a:r>
              <a:rPr lang="en-US" altLang="zh-CN" sz="1100" dirty="0">
                <a:solidFill>
                  <a:srgbClr val="3333FF"/>
                </a:solidFill>
              </a:rPr>
              <a:t>Create a local branch from remote branch and switch to local branch 28.623_xx</a:t>
            </a:r>
          </a:p>
          <a:p>
            <a:r>
              <a:rPr lang="en-US" sz="1100" dirty="0">
                <a:solidFill>
                  <a:srgbClr val="3333FF"/>
                </a:solidFill>
              </a:rPr>
              <a:t>(Note: Same branch name is used)</a:t>
            </a:r>
          </a:p>
        </p:txBody>
      </p:sp>
      <p:sp>
        <p:nvSpPr>
          <p:cNvPr id="8" name="Rectangle 7">
            <a:extLst>
              <a:ext uri="{FF2B5EF4-FFF2-40B4-BE49-F238E27FC236}">
                <a16:creationId xmlns:a16="http://schemas.microsoft.com/office/drawing/2014/main" id="{589CFDF9-E43A-41B9-B1BE-DC5BD17AA599}"/>
              </a:ext>
            </a:extLst>
          </p:cNvPr>
          <p:cNvSpPr/>
          <p:nvPr/>
        </p:nvSpPr>
        <p:spPr>
          <a:xfrm>
            <a:off x="5273177" y="3927112"/>
            <a:ext cx="6405525" cy="430887"/>
          </a:xfrm>
          <a:prstGeom prst="rect">
            <a:avLst/>
          </a:prstGeom>
        </p:spPr>
        <p:txBody>
          <a:bodyPr wrap="square">
            <a:spAutoFit/>
          </a:bodyPr>
          <a:lstStyle/>
          <a:p>
            <a:r>
              <a:rPr lang="en-US" altLang="zh-CN" sz="1100" dirty="0">
                <a:solidFill>
                  <a:srgbClr val="3333FF"/>
                </a:solidFill>
              </a:rPr>
              <a:t>Alternatively, 2</a:t>
            </a:r>
            <a:r>
              <a:rPr lang="en-US" altLang="zh-CN" sz="1100" baseline="30000" dirty="0">
                <a:solidFill>
                  <a:srgbClr val="3333FF"/>
                </a:solidFill>
              </a:rPr>
              <a:t>nd</a:t>
            </a:r>
            <a:r>
              <a:rPr lang="en-US" altLang="zh-CN" sz="1100" dirty="0">
                <a:solidFill>
                  <a:srgbClr val="3333FF"/>
                </a:solidFill>
              </a:rPr>
              <a:t> command can be:</a:t>
            </a:r>
          </a:p>
          <a:p>
            <a:r>
              <a:rPr lang="en-US" altLang="zh-CN" sz="1100" dirty="0">
                <a:solidFill>
                  <a:srgbClr val="3333FF"/>
                </a:solidFill>
              </a:rPr>
              <a:t>git </a:t>
            </a:r>
            <a:r>
              <a:rPr lang="en-US" altLang="en-US" sz="1100" dirty="0">
                <a:solidFill>
                  <a:srgbClr val="3333FF"/>
                </a:solidFill>
              </a:rPr>
              <a:t>checkout -b "Integration_Rel16_SA5_138_YAML"  "origin/Integration_Rel16_SA5_138_YAML“</a:t>
            </a:r>
          </a:p>
        </p:txBody>
      </p:sp>
      <p:sp>
        <p:nvSpPr>
          <p:cNvPr id="9" name="Rectangle 8">
            <a:extLst>
              <a:ext uri="{FF2B5EF4-FFF2-40B4-BE49-F238E27FC236}">
                <a16:creationId xmlns:a16="http://schemas.microsoft.com/office/drawing/2014/main" id="{E872CE0B-B23D-42FF-8966-EDFA8D152F17}"/>
              </a:ext>
            </a:extLst>
          </p:cNvPr>
          <p:cNvSpPr/>
          <p:nvPr/>
        </p:nvSpPr>
        <p:spPr>
          <a:xfrm>
            <a:off x="5273178" y="4686805"/>
            <a:ext cx="6658138" cy="261610"/>
          </a:xfrm>
          <a:prstGeom prst="rect">
            <a:avLst/>
          </a:prstGeom>
        </p:spPr>
        <p:txBody>
          <a:bodyPr wrap="square">
            <a:spAutoFit/>
          </a:bodyPr>
          <a:lstStyle/>
          <a:p>
            <a:r>
              <a:rPr lang="en-US" altLang="zh-CN" sz="1100" dirty="0">
                <a:solidFill>
                  <a:srgbClr val="3333FF"/>
                </a:solidFill>
              </a:rPr>
              <a:t>Use some tools (e.g., vim, VSC, </a:t>
            </a:r>
            <a:r>
              <a:rPr lang="en-US" altLang="zh-CN" sz="1100" noProof="1">
                <a:solidFill>
                  <a:srgbClr val="3333FF"/>
                </a:solidFill>
              </a:rPr>
              <a:t>WinMerge</a:t>
            </a:r>
            <a:r>
              <a:rPr lang="en-US" altLang="zh-CN" sz="1100" dirty="0">
                <a:solidFill>
                  <a:srgbClr val="3333FF"/>
                </a:solidFill>
              </a:rPr>
              <a:t>, etc.) to resolve confliction,</a:t>
            </a:r>
            <a:r>
              <a:rPr lang="zh-CN" altLang="en-US" sz="1100" dirty="0">
                <a:solidFill>
                  <a:srgbClr val="3333FF"/>
                </a:solidFill>
              </a:rPr>
              <a:t> </a:t>
            </a:r>
            <a:r>
              <a:rPr lang="en-US" altLang="zh-CN" sz="1100" dirty="0">
                <a:solidFill>
                  <a:srgbClr val="3333FF"/>
                </a:solidFill>
              </a:rPr>
              <a:t>then “git add x, git commit x”</a:t>
            </a:r>
            <a:endParaRPr lang="en-US" sz="1100" dirty="0">
              <a:solidFill>
                <a:srgbClr val="3333FF"/>
              </a:solidFill>
            </a:endParaRPr>
          </a:p>
        </p:txBody>
      </p:sp>
      <p:sp>
        <p:nvSpPr>
          <p:cNvPr id="2" name="Rectangle 1">
            <a:extLst>
              <a:ext uri="{FF2B5EF4-FFF2-40B4-BE49-F238E27FC236}">
                <a16:creationId xmlns:a16="http://schemas.microsoft.com/office/drawing/2014/main" id="{28848EDC-A0DB-4979-BC08-61B40042F54E}"/>
              </a:ext>
            </a:extLst>
          </p:cNvPr>
          <p:cNvSpPr/>
          <p:nvPr/>
        </p:nvSpPr>
        <p:spPr>
          <a:xfrm>
            <a:off x="7239497" y="5323532"/>
            <a:ext cx="4257045" cy="1061829"/>
          </a:xfrm>
          <a:prstGeom prst="rect">
            <a:avLst/>
          </a:prstGeom>
          <a:ln>
            <a:solidFill>
              <a:srgbClr val="0000FF"/>
            </a:solidFill>
          </a:ln>
        </p:spPr>
        <p:txBody>
          <a:bodyPr wrap="square">
            <a:spAutoFit/>
          </a:bodyPr>
          <a:lstStyle/>
          <a:p>
            <a:pPr defTabSz="1219170"/>
            <a:r>
              <a:rPr lang="en-US" sz="900" dirty="0">
                <a:solidFill>
                  <a:prstClr val="black"/>
                </a:solidFill>
              </a:rPr>
              <a:t>## ----  </a:t>
            </a:r>
            <a:r>
              <a:rPr lang="en-US" sz="900" dirty="0">
                <a:solidFill>
                  <a:prstClr val="black"/>
                </a:solidFill>
                <a:latin typeface="Calibri Light" panose="020F0302020204030204"/>
              </a:rPr>
              <a:t>Example for </a:t>
            </a:r>
            <a:r>
              <a:rPr lang="en-US" sz="900" dirty="0">
                <a:solidFill>
                  <a:prstClr val="black"/>
                </a:solidFill>
              </a:rPr>
              <a:t>CR0584 </a:t>
            </a:r>
            <a:endParaRPr lang="en-US" sz="900" dirty="0">
              <a:solidFill>
                <a:prstClr val="black"/>
              </a:solidFill>
              <a:latin typeface="Calibri Light" panose="020F0302020204030204"/>
            </a:endParaRPr>
          </a:p>
          <a:p>
            <a:pPr defTabSz="1219170"/>
            <a:r>
              <a:rPr lang="en-US" sz="900" dirty="0">
                <a:solidFill>
                  <a:prstClr val="black"/>
                </a:solidFill>
                <a:latin typeface="Calibri Light" panose="020F0302020204030204"/>
              </a:rPr>
              <a:t>git fetch origin</a:t>
            </a:r>
          </a:p>
          <a:p>
            <a:pPr defTabSz="1219170"/>
            <a:r>
              <a:rPr lang="en-US" sz="9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900" dirty="0">
                <a:solidFill>
                  <a:prstClr val="black"/>
                </a:solidFill>
                <a:latin typeface="Calibri Light" panose="020F0302020204030204"/>
              </a:rPr>
              <a:t>git checkout  "Integration_Rel17_SA5_139_YAML" </a:t>
            </a:r>
          </a:p>
          <a:p>
            <a:pPr defTabSz="1219170"/>
            <a:r>
              <a:rPr lang="en-US" sz="900" dirty="0">
                <a:solidFill>
                  <a:prstClr val="black"/>
                </a:solidFill>
                <a:latin typeface="Calibri Light" panose="020F0302020204030204"/>
              </a:rPr>
              <a:t>git merge  --no-ff "TS28.541_CR0584_Enhance_NRM_to_support_local_NEF_selection"</a:t>
            </a:r>
          </a:p>
          <a:p>
            <a:pPr defTabSz="1219170"/>
            <a:r>
              <a:rPr lang="en-US" sz="900" dirty="0">
                <a:solidFill>
                  <a:prstClr val="black"/>
                </a:solidFill>
                <a:latin typeface="Calibri Light" panose="020F0302020204030204"/>
              </a:rPr>
              <a:t>git push origin "Integration_Rel17_SA5_139_YAML" </a:t>
            </a:r>
          </a:p>
        </p:txBody>
      </p:sp>
    </p:spTree>
    <p:extLst>
      <p:ext uri="{BB962C8B-B14F-4D97-AF65-F5344CB8AC3E}">
        <p14:creationId xmlns:p14="http://schemas.microsoft.com/office/powerpoint/2010/main" val="181848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94056-0B71-F58B-6C70-687E286FE4EC}"/>
              </a:ext>
            </a:extLst>
          </p:cNvPr>
          <p:cNvSpPr>
            <a:spLocks noGrp="1"/>
          </p:cNvSpPr>
          <p:nvPr>
            <p:ph type="body" sz="quarter" idx="11"/>
          </p:nvPr>
        </p:nvSpPr>
        <p:spPr/>
        <p:txBody>
          <a:bodyPr/>
          <a:lstStyle/>
          <a:p>
            <a:r>
              <a:rPr lang="en-US" altLang="zh-CN" dirty="0"/>
              <a:t>Common Q&amp;A</a:t>
            </a:r>
            <a:endParaRPr lang="zh-CN" altLang="en-US" dirty="0"/>
          </a:p>
        </p:txBody>
      </p:sp>
      <p:sp>
        <p:nvSpPr>
          <p:cNvPr id="4" name="Text Placeholder 3">
            <a:extLst>
              <a:ext uri="{FF2B5EF4-FFF2-40B4-BE49-F238E27FC236}">
                <a16:creationId xmlns:a16="http://schemas.microsoft.com/office/drawing/2014/main" id="{57E4E346-7ACD-A53C-38B6-FB191E5216E4}"/>
              </a:ext>
            </a:extLst>
          </p:cNvPr>
          <p:cNvSpPr>
            <a:spLocks noGrp="1"/>
          </p:cNvSpPr>
          <p:nvPr>
            <p:ph type="body" sz="quarter" idx="12"/>
          </p:nvPr>
        </p:nvSpPr>
        <p:spPr>
          <a:xfrm>
            <a:off x="390544" y="1213341"/>
            <a:ext cx="11461183" cy="4548956"/>
          </a:xfrm>
        </p:spPr>
        <p:txBody>
          <a:bodyPr>
            <a:normAutofit fontScale="70000" lnSpcReduction="20000"/>
          </a:bodyPr>
          <a:lstStyle/>
          <a:p>
            <a:r>
              <a:rPr lang="en-US" altLang="zh-CN" dirty="0">
                <a:solidFill>
                  <a:srgbClr val="0000FF"/>
                </a:solidFill>
              </a:rPr>
              <a:t>Q1. I can not create branch, (or I do not see the New branch/Merge Request button)?</a:t>
            </a:r>
          </a:p>
          <a:p>
            <a:r>
              <a:rPr lang="en-US" altLang="zh-CN" dirty="0"/>
              <a:t>A1: You are not logged in to Forge, refer to </a:t>
            </a:r>
            <a:r>
              <a:rPr lang="en-US" altLang="zh-CN" dirty="0">
                <a:hlinkClick r:id="rId2" action="ppaction://hlinksldjump"/>
              </a:rPr>
              <a:t>login to Forge</a:t>
            </a:r>
            <a:r>
              <a:rPr lang="en-US" altLang="zh-CN" dirty="0"/>
              <a:t>. Or you do not have the edit permission, send request to MCC for the same.</a:t>
            </a:r>
          </a:p>
          <a:p>
            <a:endParaRPr lang="en-US" altLang="zh-CN" dirty="0"/>
          </a:p>
          <a:p>
            <a:r>
              <a:rPr lang="en-US" altLang="zh-CN" dirty="0">
                <a:solidFill>
                  <a:srgbClr val="0000FF"/>
                </a:solidFill>
              </a:rPr>
              <a:t>Q2. After creating the MR and commits, if there further revision of stage 3, anything to do with MR</a:t>
            </a:r>
            <a:r>
              <a:rPr lang="en-US" altLang="zh-CN" dirty="0"/>
              <a:t>? </a:t>
            </a:r>
          </a:p>
          <a:p>
            <a:pPr>
              <a:lnSpc>
                <a:spcPts val="2000"/>
              </a:lnSpc>
            </a:pPr>
            <a:r>
              <a:rPr lang="en-US" altLang="zh-CN" sz="2100" dirty="0"/>
              <a:t>A2: MR link remains the same, but there will be new commit code. Each commit has one commit code and there will be new validation record. You only need to update the final commit code to CR cover page (no change to MR link). You can also get the update word artifact with the same MR link and update commit code.</a:t>
            </a:r>
          </a:p>
          <a:p>
            <a:endParaRPr lang="en-US" altLang="zh-CN" dirty="0"/>
          </a:p>
          <a:p>
            <a:r>
              <a:rPr lang="en-US" altLang="zh-CN" dirty="0">
                <a:solidFill>
                  <a:srgbClr val="0000FF"/>
                </a:solidFill>
              </a:rPr>
              <a:t>Q3. I can create CR branch from a release/integration branch or a tag, what’s the difference?</a:t>
            </a:r>
          </a:p>
          <a:p>
            <a:pPr>
              <a:lnSpc>
                <a:spcPts val="2000"/>
              </a:lnSpc>
            </a:pPr>
            <a:r>
              <a:rPr lang="en-US" altLang="zh-CN" dirty="0"/>
              <a:t>A3: A branch is an active line of development whereas a tag is an immutable reference to a specific commit on a branch.  Tag is a </a:t>
            </a:r>
            <a:r>
              <a:rPr lang="en-US" altLang="zh-CN" b="1" dirty="0"/>
              <a:t>fixed</a:t>
            </a:r>
            <a:r>
              <a:rPr lang="en-US" altLang="zh-CN" dirty="0"/>
              <a:t> version number, point to a specific version of code e.g., code approved in SA#100 meeting. A branch of Rel-18 is changing from time to time when never there is a new batch of contents approved for Rel-18.  Hence, creating a CR branch from a Rel-18 branch, the CR branch created at different meeting will have </a:t>
            </a:r>
            <a:r>
              <a:rPr lang="en-US" altLang="zh-CN" b="1" dirty="0"/>
              <a:t>different</a:t>
            </a:r>
            <a:r>
              <a:rPr lang="en-US" altLang="zh-CN" dirty="0"/>
              <a:t> contents (i.e., the latest Rel-18 contents of the recent SA meeting). Creating a CR branch from a Rel-18 tag, the CR branch will </a:t>
            </a:r>
            <a:r>
              <a:rPr lang="en-US" altLang="zh-CN" b="1" dirty="0"/>
              <a:t>always</a:t>
            </a:r>
            <a:r>
              <a:rPr lang="en-US" altLang="zh-CN" dirty="0"/>
              <a:t> have </a:t>
            </a:r>
            <a:r>
              <a:rPr lang="en-US" altLang="zh-CN" u="sng" dirty="0"/>
              <a:t>the same contents </a:t>
            </a:r>
            <a:r>
              <a:rPr lang="en-US" altLang="zh-CN" dirty="0"/>
              <a:t>as that in the Tag.</a:t>
            </a:r>
          </a:p>
          <a:p>
            <a:endParaRPr lang="zh-CN" altLang="en-US" dirty="0"/>
          </a:p>
        </p:txBody>
      </p:sp>
      <p:pic>
        <p:nvPicPr>
          <p:cNvPr id="6" name="Picture 5" descr="A blue rectangle with white text&#10;&#10;Description automatically generated">
            <a:extLst>
              <a:ext uri="{FF2B5EF4-FFF2-40B4-BE49-F238E27FC236}">
                <a16:creationId xmlns:a16="http://schemas.microsoft.com/office/drawing/2014/main" id="{5687E2D7-197B-2633-E151-9B4254E3D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259" y="884474"/>
            <a:ext cx="792549" cy="293395"/>
          </a:xfrm>
          <a:prstGeom prst="rect">
            <a:avLst/>
          </a:prstGeom>
        </p:spPr>
      </p:pic>
      <p:pic>
        <p:nvPicPr>
          <p:cNvPr id="8" name="Picture 7" descr="A close up of a sign&#10;&#10;Description automatically generated">
            <a:extLst>
              <a:ext uri="{FF2B5EF4-FFF2-40B4-BE49-F238E27FC236}">
                <a16:creationId xmlns:a16="http://schemas.microsoft.com/office/drawing/2014/main" id="{E5205634-9780-3C90-DC77-3E888CBC9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547" y="851667"/>
            <a:ext cx="895428" cy="297206"/>
          </a:xfrm>
          <a:prstGeom prst="rect">
            <a:avLst/>
          </a:prstGeom>
        </p:spPr>
      </p:pic>
    </p:spTree>
    <p:extLst>
      <p:ext uri="{BB962C8B-B14F-4D97-AF65-F5344CB8AC3E}">
        <p14:creationId xmlns:p14="http://schemas.microsoft.com/office/powerpoint/2010/main" val="315930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6D407-F34C-8852-D86F-97243E4A598F}"/>
              </a:ext>
            </a:extLst>
          </p:cNvPr>
          <p:cNvSpPr>
            <a:spLocks noGrp="1"/>
          </p:cNvSpPr>
          <p:nvPr>
            <p:ph type="body" sz="quarter" idx="11"/>
          </p:nvPr>
        </p:nvSpPr>
        <p:spPr/>
        <p:txBody>
          <a:bodyPr/>
          <a:lstStyle/>
          <a:p>
            <a:r>
              <a:rPr lang="en-US" altLang="zh-CN" dirty="0"/>
              <a:t>Reference</a:t>
            </a:r>
            <a:endParaRPr lang="zh-CN" altLang="en-US" dirty="0"/>
          </a:p>
        </p:txBody>
      </p:sp>
      <p:sp>
        <p:nvSpPr>
          <p:cNvPr id="4" name="Text Placeholder 3">
            <a:extLst>
              <a:ext uri="{FF2B5EF4-FFF2-40B4-BE49-F238E27FC236}">
                <a16:creationId xmlns:a16="http://schemas.microsoft.com/office/drawing/2014/main" id="{4382A511-0804-D302-11FB-5685E588788E}"/>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altLang="zh-CN" sz="1600" dirty="0"/>
              <a:t>Wiki for CI/CD pipeline, validation and Word CR text: </a:t>
            </a:r>
            <a:r>
              <a:rPr lang="en-US" altLang="zh-CN" sz="1600" dirty="0">
                <a:hlinkClick r:id="rId2"/>
              </a:rPr>
              <a:t>https://forge.3gpp.org/rep/sa5/MnS/-/wikis/home</a:t>
            </a:r>
            <a:endParaRPr lang="en-US" altLang="zh-CN" sz="1600" dirty="0"/>
          </a:p>
          <a:p>
            <a:pPr marL="342900" indent="-342900">
              <a:buFont typeface="Arial" panose="020B0604020202020204" pitchFamily="34" charset="0"/>
              <a:buChar char="•"/>
            </a:pPr>
            <a:r>
              <a:rPr lang="en-US" altLang="zh-CN" sz="1600" dirty="0"/>
              <a:t>Git resource: </a:t>
            </a:r>
            <a:r>
              <a:rPr lang="en-US" altLang="zh-CN" sz="1600" dirty="0">
                <a:hlinkClick r:id="rId3"/>
              </a:rPr>
              <a:t>Git (git-scm.com)</a:t>
            </a:r>
            <a:r>
              <a:rPr lang="en-US" altLang="zh-CN" sz="1600" dirty="0"/>
              <a:t> or </a:t>
            </a:r>
            <a:r>
              <a:rPr lang="en-US" altLang="zh-CN" sz="1600" dirty="0">
                <a:hlinkClick r:id="rId4"/>
              </a:rPr>
              <a:t>Index · User · Help · GitLab (3gpp.org)</a:t>
            </a:r>
            <a:endParaRPr lang="en-US" altLang="zh-CN" sz="1600" dirty="0">
              <a:solidFill>
                <a:srgbClr val="0000FF"/>
              </a:solidFill>
            </a:endParaRPr>
          </a:p>
          <a:p>
            <a:pPr marL="342900" indent="-342900">
              <a:buFont typeface="Arial" panose="020B0604020202020204" pitchFamily="34" charset="0"/>
              <a:buChar char="•"/>
            </a:pPr>
            <a:r>
              <a:rPr lang="en-US" altLang="zh-CN" sz="1600" dirty="0"/>
              <a:t>Forge Repository list: </a:t>
            </a:r>
            <a:r>
              <a:rPr lang="en-US" altLang="zh-CN" sz="1600" dirty="0">
                <a:hlinkClick r:id="rId5"/>
              </a:rPr>
              <a:t>https://forge.3gpp.org/rep/explore</a:t>
            </a:r>
            <a:endParaRPr lang="en-US" altLang="zh-CN" sz="1600" dirty="0"/>
          </a:p>
          <a:p>
            <a:pPr marL="342900" indent="-342900">
              <a:buFont typeface="Arial" panose="020B0604020202020204" pitchFamily="34" charset="0"/>
              <a:buChar char="•"/>
            </a:pPr>
            <a:r>
              <a:rPr lang="en-US" altLang="zh-CN" sz="1600" dirty="0"/>
              <a:t>Direct Link to SA5 repository start page</a:t>
            </a:r>
            <a:r>
              <a:rPr lang="en-US" altLang="zh-CN" sz="1050" dirty="0"/>
              <a:t>: </a:t>
            </a:r>
            <a:r>
              <a:rPr lang="en-US" altLang="zh-CN" sz="1400" dirty="0">
                <a:hlinkClick r:id="rId6"/>
              </a:rPr>
              <a:t>https://forge.3gpp.org/rep/sa5/MnS</a:t>
            </a:r>
            <a:endParaRPr lang="en-US" altLang="zh-CN" sz="1400" dirty="0"/>
          </a:p>
          <a:p>
            <a:pPr marL="342900" indent="-342900">
              <a:buFont typeface="Arial" panose="020B0604020202020204" pitchFamily="34" charset="0"/>
              <a:buChar char="•"/>
            </a:pPr>
            <a:endParaRPr lang="en-US" altLang="zh-CN" sz="1600" dirty="0"/>
          </a:p>
          <a:p>
            <a:pPr marL="342900" indent="-342900">
              <a:buFont typeface="Arial" panose="020B0604020202020204" pitchFamily="34" charset="0"/>
              <a:buChar char="•"/>
            </a:pPr>
            <a:endParaRPr lang="zh-CN" altLang="en-US" sz="1600" dirty="0"/>
          </a:p>
        </p:txBody>
      </p:sp>
      <p:sp>
        <p:nvSpPr>
          <p:cNvPr id="5" name="TextBox 4">
            <a:extLst>
              <a:ext uri="{FF2B5EF4-FFF2-40B4-BE49-F238E27FC236}">
                <a16:creationId xmlns:a16="http://schemas.microsoft.com/office/drawing/2014/main" id="{4D9DEEC7-0438-DBB9-2FF9-873728BDBF06}"/>
              </a:ext>
            </a:extLst>
          </p:cNvPr>
          <p:cNvSpPr txBox="1"/>
          <p:nvPr/>
        </p:nvSpPr>
        <p:spPr>
          <a:xfrm rot="19421671">
            <a:off x="-196187" y="185006"/>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154</a:t>
            </a:r>
            <a:endParaRPr lang="en-US" dirty="0"/>
          </a:p>
        </p:txBody>
      </p:sp>
    </p:spTree>
    <p:extLst>
      <p:ext uri="{BB962C8B-B14F-4D97-AF65-F5344CB8AC3E}">
        <p14:creationId xmlns:p14="http://schemas.microsoft.com/office/powerpoint/2010/main" val="210151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7E10E9-9DFF-F887-6AD0-7CAB262851CD}"/>
              </a:ext>
            </a:extLst>
          </p:cNvPr>
          <p:cNvSpPr>
            <a:spLocks noGrp="1"/>
          </p:cNvSpPr>
          <p:nvPr>
            <p:ph type="body" sz="quarter" idx="10"/>
          </p:nvPr>
        </p:nvSpPr>
        <p:spPr/>
        <p:txBody>
          <a:bodyPr/>
          <a:lstStyle/>
          <a:p>
            <a:r>
              <a:rPr lang="en-US" altLang="zh-CN" dirty="0"/>
              <a:t>Since SA5#152</a:t>
            </a:r>
            <a:endParaRPr lang="zh-CN" altLang="en-US" dirty="0"/>
          </a:p>
        </p:txBody>
      </p:sp>
      <p:sp>
        <p:nvSpPr>
          <p:cNvPr id="3" name="Text Placeholder 2">
            <a:extLst>
              <a:ext uri="{FF2B5EF4-FFF2-40B4-BE49-F238E27FC236}">
                <a16:creationId xmlns:a16="http://schemas.microsoft.com/office/drawing/2014/main" id="{035A88D3-731B-1AD2-26FB-2D25FEE51955}"/>
              </a:ext>
            </a:extLst>
          </p:cNvPr>
          <p:cNvSpPr>
            <a:spLocks noGrp="1"/>
          </p:cNvSpPr>
          <p:nvPr>
            <p:ph type="body" sz="quarter" idx="11"/>
          </p:nvPr>
        </p:nvSpPr>
        <p:spPr/>
        <p:txBody>
          <a:bodyPr/>
          <a:lstStyle/>
          <a:p>
            <a:r>
              <a:rPr lang="en-US" altLang="zh-CN" dirty="0"/>
              <a:t>Change History</a:t>
            </a:r>
            <a:endParaRPr lang="zh-CN" altLang="en-US" dirty="0"/>
          </a:p>
        </p:txBody>
      </p:sp>
      <p:sp>
        <p:nvSpPr>
          <p:cNvPr id="4" name="Text Placeholder 3">
            <a:extLst>
              <a:ext uri="{FF2B5EF4-FFF2-40B4-BE49-F238E27FC236}">
                <a16:creationId xmlns:a16="http://schemas.microsoft.com/office/drawing/2014/main" id="{0F2269B4-F033-ACBC-A384-CC5850599151}"/>
              </a:ext>
            </a:extLst>
          </p:cNvPr>
          <p:cNvSpPr>
            <a:spLocks noGrp="1"/>
          </p:cNvSpPr>
          <p:nvPr>
            <p:ph type="body" sz="quarter" idx="12"/>
          </p:nvPr>
        </p:nvSpPr>
        <p:spPr/>
        <p:txBody>
          <a:bodyPr/>
          <a:lstStyle/>
          <a:p>
            <a:pPr marL="342900" indent="-342900">
              <a:buFont typeface="Arial" panose="020B0604020202020204" pitchFamily="34" charset="0"/>
              <a:buChar char="•"/>
            </a:pPr>
            <a:r>
              <a:rPr lang="en-US" altLang="zh-CN" dirty="0"/>
              <a:t>SA5#152: high level workflow, </a:t>
            </a:r>
            <a:r>
              <a:rPr lang="en-US" altLang="zh-CN" dirty="0" err="1"/>
              <a:t>WebIDE</a:t>
            </a:r>
            <a:r>
              <a:rPr lang="en-US" altLang="zh-CN" dirty="0"/>
              <a:t> updated</a:t>
            </a:r>
          </a:p>
          <a:p>
            <a:pPr marL="342900" indent="-342900">
              <a:buFont typeface="Arial" panose="020B0604020202020204" pitchFamily="34" charset="0"/>
              <a:buChar char="•"/>
            </a:pPr>
            <a:r>
              <a:rPr lang="en-US" altLang="zh-CN" dirty="0"/>
              <a:t>SA5#154: wording update, outdated information updated, Reference, Editing one file.</a:t>
            </a:r>
            <a:endParaRPr lang="zh-CN" altLang="en-US" dirty="0"/>
          </a:p>
        </p:txBody>
      </p:sp>
    </p:spTree>
    <p:extLst>
      <p:ext uri="{BB962C8B-B14F-4D97-AF65-F5344CB8AC3E}">
        <p14:creationId xmlns:p14="http://schemas.microsoft.com/office/powerpoint/2010/main" val="71322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9EA-4D24-4648-A70A-8D95D047B9C0}"/>
              </a:ext>
            </a:extLst>
          </p:cNvPr>
          <p:cNvSpPr>
            <a:spLocks noGrp="1"/>
          </p:cNvSpPr>
          <p:nvPr>
            <p:ph type="title"/>
          </p:nvPr>
        </p:nvSpPr>
        <p:spPr>
          <a:xfrm>
            <a:off x="1046106" y="2684768"/>
            <a:ext cx="9102725" cy="1143000"/>
          </a:xfrm>
        </p:spPr>
        <p:txBody>
          <a:bodyPr/>
          <a:lstStyle/>
          <a:p>
            <a:r>
              <a:rPr lang="en-US" sz="9600" dirty="0"/>
              <a:t>Thanks</a:t>
            </a:r>
          </a:p>
        </p:txBody>
      </p:sp>
    </p:spTree>
    <p:extLst>
      <p:ext uri="{BB962C8B-B14F-4D97-AF65-F5344CB8AC3E}">
        <p14:creationId xmlns:p14="http://schemas.microsoft.com/office/powerpoint/2010/main" val="37639997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C993-3EB0-77DC-A53F-C8E22AB818B2}"/>
              </a:ext>
            </a:extLst>
          </p:cNvPr>
          <p:cNvSpPr>
            <a:spLocks noGrp="1"/>
          </p:cNvSpPr>
          <p:nvPr>
            <p:ph type="title"/>
          </p:nvPr>
        </p:nvSpPr>
        <p:spPr/>
        <p:txBody>
          <a:bodyPr/>
          <a:lstStyle/>
          <a:p>
            <a:r>
              <a:rPr lang="en-US" altLang="zh-CN" dirty="0"/>
              <a:t>High level steps for CR author</a:t>
            </a:r>
            <a:endParaRPr lang="zh-CN" altLang="en-US" dirty="0"/>
          </a:p>
        </p:txBody>
      </p:sp>
      <p:sp>
        <p:nvSpPr>
          <p:cNvPr id="3" name="Content Placeholder 2">
            <a:extLst>
              <a:ext uri="{FF2B5EF4-FFF2-40B4-BE49-F238E27FC236}">
                <a16:creationId xmlns:a16="http://schemas.microsoft.com/office/drawing/2014/main" id="{41F37A07-51E5-6C1A-DA3F-B0D4ADB4B65E}"/>
              </a:ext>
            </a:extLst>
          </p:cNvPr>
          <p:cNvSpPr>
            <a:spLocks noGrp="1"/>
          </p:cNvSpPr>
          <p:nvPr>
            <p:ph idx="1"/>
          </p:nvPr>
        </p:nvSpPr>
        <p:spPr>
          <a:xfrm>
            <a:off x="537056" y="1371600"/>
            <a:ext cx="11563211" cy="4830763"/>
          </a:xfrm>
        </p:spPr>
        <p:txBody>
          <a:bodyPr/>
          <a:lstStyle/>
          <a:p>
            <a:pPr lvl="0">
              <a:buFont typeface="+mj-lt"/>
              <a:buAutoNum type="arabicPeriod"/>
            </a:pPr>
            <a:r>
              <a:rPr lang="en-US" altLang="zh-CN" sz="2400" dirty="0">
                <a:latin typeface="Calibri" panose="020F0502020204030204" pitchFamily="34" charset="0"/>
                <a:ea typeface="等线" panose="02010600030101010101" pitchFamily="2" charset="-122"/>
              </a:rPr>
              <a:t>Create the CR branch from release branch or meeting integration branch, whichever includes the latest stage 3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2" action="ppaction://hlinksldjump"/>
              </a:rPr>
              <a:t>create a branch</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a:buFont typeface="+mj-lt"/>
              <a:buAutoNum type="arabicPeriod"/>
            </a:pPr>
            <a:r>
              <a:rPr lang="en-US" altLang="zh-CN" sz="2400" dirty="0">
                <a:latin typeface="Calibri" panose="020F0502020204030204" pitchFamily="34" charset="0"/>
                <a:ea typeface="等线" panose="02010600030101010101" pitchFamily="2" charset="-122"/>
              </a:rPr>
              <a:t>Create draft MR towards integration branch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3" action="ppaction://hlinksldjump"/>
              </a:rPr>
              <a:t>create a Merge Request</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Add stage 3 changes to CR branch, check validation status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4" action="ppaction://hlinksldjump"/>
              </a:rPr>
              <a:t>web IDE Editor</a:t>
            </a:r>
            <a:r>
              <a:rPr lang="en-US" altLang="zh-CN" sz="1400" dirty="0">
                <a:latin typeface="Calibri" panose="020F0502020204030204" pitchFamily="34" charset="0"/>
                <a:ea typeface="等线" panose="02010600030101010101" pitchFamily="2" charset="-122"/>
              </a:rPr>
              <a:t>)</a:t>
            </a:r>
            <a:endParaRPr lang="zh-CN" altLang="zh-CN" sz="2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Resolve the validation issue(s) if there is any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5" action="ppaction://hlinksldjump"/>
              </a:rPr>
              <a:t>Pinpoint the cause of validation failure</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Download the "Word CR text: artifact" and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6" action="ppaction://hlinksldjump"/>
              </a:rPr>
              <a:t>high level step 5</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1"/>
            <a:r>
              <a:rPr lang="en-US" altLang="zh-CN" sz="1800" dirty="0">
                <a:latin typeface="Calibri" panose="020F0502020204030204" pitchFamily="34" charset="0"/>
                <a:ea typeface="等线" panose="02010600030101010101" pitchFamily="2" charset="-122"/>
              </a:rPr>
              <a:t>Copy MR link and commit code to CR cover page</a:t>
            </a:r>
          </a:p>
          <a:p>
            <a:pPr lvl="1"/>
            <a:r>
              <a:rPr lang="en-US" altLang="zh-CN" sz="1800" dirty="0">
                <a:latin typeface="Calibri" panose="020F0502020204030204" pitchFamily="34" charset="0"/>
                <a:ea typeface="等线" panose="02010600030101010101" pitchFamily="2" charset="-122"/>
              </a:rPr>
              <a:t>Copy-paste change-marked stage 3 clause into the Word CR</a:t>
            </a:r>
            <a:endParaRPr lang="zh-CN" altLang="zh-CN" sz="1800" dirty="0">
              <a:latin typeface="Calibri" panose="020F0502020204030204" pitchFamily="34" charset="0"/>
              <a:ea typeface="等线" panose="02010600030101010101" pitchFamily="2" charset="-122"/>
            </a:endParaRPr>
          </a:p>
          <a:p>
            <a:pPr>
              <a:buFont typeface="+mj-lt"/>
              <a:buAutoNum type="arabicPeriod"/>
            </a:pPr>
            <a:r>
              <a:rPr lang="en-US" altLang="zh-CN" sz="2400" dirty="0">
                <a:latin typeface="Calibri" panose="020F0502020204030204" pitchFamily="34" charset="0"/>
                <a:ea typeface="等线" panose="02010600030101010101" pitchFamily="2" charset="-122"/>
              </a:rPr>
              <a:t>If CR updates (e.g., new revisions) are needed, repeat steps 3-5</a:t>
            </a:r>
          </a:p>
          <a:p>
            <a:pPr marL="609585" marR="0" lvl="0" indent="-609585" algn="l" defTabSz="914400" rtl="0" eaLnBrk="0" fontAlgn="base" latinLnBrk="0" hangingPunct="0">
              <a:lnSpc>
                <a:spcPct val="100000"/>
              </a:lnSpc>
              <a:spcBef>
                <a:spcPct val="20000"/>
              </a:spcBef>
              <a:spcAft>
                <a:spcPct val="0"/>
              </a:spcAft>
              <a:buClrTx/>
              <a:buSzTx/>
              <a:buFont typeface="+mj-lt"/>
              <a:buAutoNum type="arabicPeriod"/>
              <a:tabLst/>
              <a:defRPr/>
            </a:pPr>
            <a:r>
              <a:rPr lang="en-US" altLang="zh-CN" sz="2400" dirty="0">
                <a:latin typeface="Calibri" panose="020F0502020204030204" pitchFamily="34" charset="0"/>
                <a:ea typeface="等线" panose="02010600030101010101" pitchFamily="2" charset="-122"/>
              </a:rPr>
              <a:t>Set MR to final (Mark as Ready) when CR is agreed in SA5 meeting </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(Refer to: </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hlinkClick r:id="rId2" action="ppaction://hlinksldjump"/>
              </a:rPr>
              <a:t>create a Merge Request</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a:t>
            </a:r>
            <a:endParaRPr kumimoji="0" lang="zh-CN"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endParaRPr>
          </a:p>
        </p:txBody>
      </p:sp>
    </p:spTree>
    <p:extLst>
      <p:ext uri="{BB962C8B-B14F-4D97-AF65-F5344CB8AC3E}">
        <p14:creationId xmlns:p14="http://schemas.microsoft.com/office/powerpoint/2010/main" val="12317133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57213" y="236538"/>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Basic Forge environment: to find SA5 Repo</a:t>
            </a:r>
          </a:p>
        </p:txBody>
      </p:sp>
      <p:pic>
        <p:nvPicPr>
          <p:cNvPr id="5" name="Picture 4" descr="Graphical user interface, text&#10;&#10;Description automatically generated">
            <a:extLst>
              <a:ext uri="{FF2B5EF4-FFF2-40B4-BE49-F238E27FC236}">
                <a16:creationId xmlns:a16="http://schemas.microsoft.com/office/drawing/2014/main" id="{65FA5326-5FA1-49F1-A1ED-E8BDC88B3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74" y="909085"/>
            <a:ext cx="7762952" cy="5516909"/>
          </a:xfrm>
          <a:prstGeom prst="rect">
            <a:avLst/>
          </a:prstGeom>
        </p:spPr>
      </p:pic>
      <p:sp>
        <p:nvSpPr>
          <p:cNvPr id="8" name="Rectangle 7">
            <a:extLst>
              <a:ext uri="{FF2B5EF4-FFF2-40B4-BE49-F238E27FC236}">
                <a16:creationId xmlns:a16="http://schemas.microsoft.com/office/drawing/2014/main" id="{A89BE4B3-8694-43B2-B82F-67308A1E37AF}"/>
              </a:ext>
            </a:extLst>
          </p:cNvPr>
          <p:cNvSpPr/>
          <p:nvPr/>
        </p:nvSpPr>
        <p:spPr>
          <a:xfrm>
            <a:off x="5919665" y="3614576"/>
            <a:ext cx="1452685" cy="261610"/>
          </a:xfrm>
          <a:prstGeom prst="rect">
            <a:avLst/>
          </a:prstGeom>
          <a:ln>
            <a:solidFill>
              <a:srgbClr val="0000FF"/>
            </a:solidFill>
          </a:ln>
        </p:spPr>
        <p:txBody>
          <a:bodyPr wrap="square">
            <a:spAutoFit/>
          </a:bodyPr>
          <a:lstStyle/>
          <a:p>
            <a:r>
              <a:rPr lang="en-US" altLang="zh-CN" sz="1100" dirty="0">
                <a:solidFill>
                  <a:srgbClr val="0000FF"/>
                </a:solidFill>
              </a:rPr>
              <a:t>SA5 Repository</a:t>
            </a:r>
          </a:p>
        </p:txBody>
      </p:sp>
      <p:sp>
        <p:nvSpPr>
          <p:cNvPr id="9" name="Rectangle 8">
            <a:extLst>
              <a:ext uri="{FF2B5EF4-FFF2-40B4-BE49-F238E27FC236}">
                <a16:creationId xmlns:a16="http://schemas.microsoft.com/office/drawing/2014/main" id="{0AEEFA24-D00C-4437-8B09-2BC12FD652C6}"/>
              </a:ext>
            </a:extLst>
          </p:cNvPr>
          <p:cNvSpPr/>
          <p:nvPr/>
        </p:nvSpPr>
        <p:spPr>
          <a:xfrm>
            <a:off x="2375034" y="2122974"/>
            <a:ext cx="3336716" cy="261610"/>
          </a:xfrm>
          <a:prstGeom prst="rect">
            <a:avLst/>
          </a:prstGeom>
          <a:ln>
            <a:solidFill>
              <a:srgbClr val="0000FF"/>
            </a:solidFill>
          </a:ln>
        </p:spPr>
        <p:txBody>
          <a:bodyPr wrap="square">
            <a:spAutoFit/>
          </a:bodyPr>
          <a:lstStyle/>
          <a:p>
            <a:r>
              <a:rPr lang="en-US" altLang="zh-CN" sz="1100" dirty="0">
                <a:solidFill>
                  <a:srgbClr val="0000FF"/>
                </a:solidFill>
              </a:rPr>
              <a:t>Common validation scripts used in SA5</a:t>
            </a:r>
          </a:p>
        </p:txBody>
      </p:sp>
      <p:sp>
        <p:nvSpPr>
          <p:cNvPr id="6" name="Rectangle 5">
            <a:extLst>
              <a:ext uri="{FF2B5EF4-FFF2-40B4-BE49-F238E27FC236}">
                <a16:creationId xmlns:a16="http://schemas.microsoft.com/office/drawing/2014/main" id="{7917351C-5C75-4179-89C2-8F43F45E6941}"/>
              </a:ext>
            </a:extLst>
          </p:cNvPr>
          <p:cNvSpPr/>
          <p:nvPr/>
        </p:nvSpPr>
        <p:spPr>
          <a:xfrm>
            <a:off x="8485157" y="2244059"/>
            <a:ext cx="3530379" cy="1384995"/>
          </a:xfrm>
          <a:prstGeom prst="rect">
            <a:avLst/>
          </a:prstGeom>
          <a:ln>
            <a:solidFill>
              <a:srgbClr val="0000FF"/>
            </a:solidFill>
          </a:ln>
        </p:spPr>
        <p:txBody>
          <a:bodyPr wrap="square">
            <a:spAutoFit/>
          </a:bodyPr>
          <a:lstStyle/>
          <a:p>
            <a:pPr marL="285750" indent="-285750">
              <a:buFont typeface="Arial" panose="020B0604020202020204" pitchFamily="34" charset="0"/>
              <a:buChar char="•"/>
            </a:pPr>
            <a:r>
              <a:rPr lang="en-US" altLang="zh-CN" sz="1200" dirty="0">
                <a:solidFill>
                  <a:srgbClr val="0000FF"/>
                </a:solidFill>
              </a:rPr>
              <a:t>Forge is built with GitLab Enterprise Edition. </a:t>
            </a:r>
          </a:p>
          <a:p>
            <a:pPr marL="285750" indent="-285750">
              <a:buFont typeface="Arial" panose="020B0604020202020204" pitchFamily="34" charset="0"/>
              <a:buChar char="•"/>
            </a:pPr>
            <a:r>
              <a:rPr lang="en-US" altLang="zh-CN" sz="1200" dirty="0">
                <a:solidFill>
                  <a:srgbClr val="0000FF"/>
                </a:solidFill>
              </a:rPr>
              <a:t>Using forge requires understanding of basic knowledge of git. More material could be found here:</a:t>
            </a:r>
          </a:p>
          <a:p>
            <a:pPr marL="893763" lvl="1" indent="-285750">
              <a:buFont typeface="Arial" panose="020B0604020202020204" pitchFamily="34" charset="0"/>
              <a:buChar char="•"/>
            </a:pPr>
            <a:r>
              <a:rPr lang="en-US" sz="1200" dirty="0">
                <a:hlinkClick r:id="rId3"/>
              </a:rPr>
              <a:t>Git (git-scm.com)</a:t>
            </a:r>
            <a:r>
              <a:rPr lang="en-US" sz="1200" dirty="0"/>
              <a:t>  or </a:t>
            </a:r>
          </a:p>
          <a:p>
            <a:pPr marL="893763" lvl="1" indent="-285750">
              <a:buFont typeface="Arial" panose="020B0604020202020204" pitchFamily="34" charset="0"/>
              <a:buChar char="•"/>
            </a:pPr>
            <a:r>
              <a:rPr lang="en-US" sz="1200" dirty="0">
                <a:hlinkClick r:id="rId4"/>
              </a:rPr>
              <a:t>Index · User · Help · GitLab (3gpp.org)</a:t>
            </a:r>
            <a:endParaRPr lang="en-US" altLang="zh-CN" sz="1200" dirty="0">
              <a:solidFill>
                <a:srgbClr val="0000FF"/>
              </a:solidFill>
            </a:endParaRPr>
          </a:p>
        </p:txBody>
      </p:sp>
      <p:sp>
        <p:nvSpPr>
          <p:cNvPr id="2" name="Rectangle 1">
            <a:extLst>
              <a:ext uri="{FF2B5EF4-FFF2-40B4-BE49-F238E27FC236}">
                <a16:creationId xmlns:a16="http://schemas.microsoft.com/office/drawing/2014/main" id="{67308C9C-0A46-EEE0-0288-71D6A6628C88}"/>
              </a:ext>
            </a:extLst>
          </p:cNvPr>
          <p:cNvSpPr/>
          <p:nvPr/>
        </p:nvSpPr>
        <p:spPr>
          <a:xfrm>
            <a:off x="2375034" y="3109912"/>
            <a:ext cx="3673341" cy="261610"/>
          </a:xfrm>
          <a:prstGeom prst="rect">
            <a:avLst/>
          </a:prstGeom>
          <a:ln>
            <a:solidFill>
              <a:srgbClr val="0000FF"/>
            </a:solidFill>
          </a:ln>
        </p:spPr>
        <p:txBody>
          <a:bodyPr wrap="square">
            <a:spAutoFit/>
          </a:bodyPr>
          <a:lstStyle/>
          <a:p>
            <a:r>
              <a:rPr lang="en-US" altLang="zh-CN" sz="1100" dirty="0">
                <a:solidFill>
                  <a:srgbClr val="0000FF"/>
                </a:solidFill>
              </a:rPr>
              <a:t>CT repository: also including SA5 OpenAPI</a:t>
            </a:r>
          </a:p>
        </p:txBody>
      </p:sp>
    </p:spTree>
    <p:extLst>
      <p:ext uri="{BB962C8B-B14F-4D97-AF65-F5344CB8AC3E}">
        <p14:creationId xmlns:p14="http://schemas.microsoft.com/office/powerpoint/2010/main" val="117017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F3F3-A77D-490F-A09E-2996486DB91F}"/>
              </a:ext>
            </a:extLst>
          </p:cNvPr>
          <p:cNvSpPr>
            <a:spLocks noGrp="1"/>
          </p:cNvSpPr>
          <p:nvPr>
            <p:ph type="title"/>
          </p:nvPr>
        </p:nvSpPr>
        <p:spPr>
          <a:xfrm>
            <a:off x="342965" y="228600"/>
            <a:ext cx="11402567" cy="689900"/>
          </a:xfrm>
        </p:spPr>
        <p:txBody>
          <a:bodyPr/>
          <a:lstStyle/>
          <a:p>
            <a:r>
              <a:rPr lang="en-US" altLang="zh-CN" dirty="0"/>
              <a:t>Forge: main entry and login</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50BD32D6-E0D1-4013-AAE9-9F6B9949D7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65" y="1265529"/>
            <a:ext cx="8144009" cy="4830763"/>
          </a:xfrm>
        </p:spPr>
      </p:pic>
      <p:pic>
        <p:nvPicPr>
          <p:cNvPr id="7" name="Picture 6" descr="Graphical user interface, text, application&#10;&#10;Description automatically generated">
            <a:extLst>
              <a:ext uri="{FF2B5EF4-FFF2-40B4-BE49-F238E27FC236}">
                <a16:creationId xmlns:a16="http://schemas.microsoft.com/office/drawing/2014/main" id="{038F1531-B6A0-4596-B89B-465678424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647" y="2120590"/>
            <a:ext cx="2728196" cy="2301439"/>
          </a:xfrm>
          <a:prstGeom prst="rect">
            <a:avLst/>
          </a:prstGeom>
        </p:spPr>
      </p:pic>
      <p:sp>
        <p:nvSpPr>
          <p:cNvPr id="6" name="Rectangle 5">
            <a:extLst>
              <a:ext uri="{FF2B5EF4-FFF2-40B4-BE49-F238E27FC236}">
                <a16:creationId xmlns:a16="http://schemas.microsoft.com/office/drawing/2014/main" id="{58C6DD79-AD00-4F38-99FD-7A1EDE5E52D9}"/>
              </a:ext>
            </a:extLst>
          </p:cNvPr>
          <p:cNvSpPr/>
          <p:nvPr/>
        </p:nvSpPr>
        <p:spPr>
          <a:xfrm>
            <a:off x="8777077" y="5257826"/>
            <a:ext cx="2976701" cy="1223412"/>
          </a:xfrm>
          <a:prstGeom prst="rect">
            <a:avLst/>
          </a:prstGeom>
        </p:spPr>
        <p:txBody>
          <a:bodyPr wrap="square">
            <a:spAutoFit/>
          </a:bodyPr>
          <a:lstStyle/>
          <a:p>
            <a:r>
              <a:rPr lang="en-US" altLang="zh-CN" sz="1050" dirty="0">
                <a:solidFill>
                  <a:srgbClr val="0000FF"/>
                </a:solidFill>
              </a:rPr>
              <a:t>Note: if you do not have the write access (e.g., can not see the </a:t>
            </a:r>
            <a:r>
              <a:rPr lang="en-US" altLang="zh-CN" sz="1050" b="1" dirty="0">
                <a:solidFill>
                  <a:srgbClr val="0000FF"/>
                </a:solidFill>
              </a:rPr>
              <a:t>new branch </a:t>
            </a:r>
            <a:r>
              <a:rPr lang="en-US" altLang="zh-CN" sz="1050" dirty="0">
                <a:solidFill>
                  <a:srgbClr val="0000FF"/>
                </a:solidFill>
              </a:rPr>
              <a:t>button),  send email to MCC to apply the access. (Credential is the same as that for 3GPP portal.)</a:t>
            </a:r>
          </a:p>
          <a:p>
            <a:endParaRPr lang="en-US" altLang="zh-CN" sz="1050" dirty="0">
              <a:solidFill>
                <a:srgbClr val="0000FF"/>
              </a:solidFill>
            </a:endParaRPr>
          </a:p>
          <a:p>
            <a:r>
              <a:rPr lang="en-US" altLang="zh-CN" sz="1050" dirty="0">
                <a:solidFill>
                  <a:srgbClr val="0000FF"/>
                </a:solidFill>
              </a:rPr>
              <a:t>Without login, you will have read only permission.</a:t>
            </a:r>
          </a:p>
        </p:txBody>
      </p:sp>
      <p:cxnSp>
        <p:nvCxnSpPr>
          <p:cNvPr id="8" name="Straight Arrow Connector 7">
            <a:extLst>
              <a:ext uri="{FF2B5EF4-FFF2-40B4-BE49-F238E27FC236}">
                <a16:creationId xmlns:a16="http://schemas.microsoft.com/office/drawing/2014/main" id="{49F6394B-AF63-4F8B-A82A-362967E4095E}"/>
              </a:ext>
            </a:extLst>
          </p:cNvPr>
          <p:cNvCxnSpPr>
            <a:cxnSpLocks/>
            <a:stCxn id="7" idx="0"/>
          </p:cNvCxnSpPr>
          <p:nvPr/>
        </p:nvCxnSpPr>
        <p:spPr bwMode="auto">
          <a:xfrm flipH="1" flipV="1">
            <a:off x="8305800" y="1828800"/>
            <a:ext cx="1861945" cy="29179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C7AA9C81-9291-4732-8519-26CBD0825CB5}"/>
              </a:ext>
            </a:extLst>
          </p:cNvPr>
          <p:cNvSpPr txBox="1"/>
          <p:nvPr/>
        </p:nvSpPr>
        <p:spPr>
          <a:xfrm>
            <a:off x="257578" y="973141"/>
            <a:ext cx="6096000" cy="292388"/>
          </a:xfrm>
          <a:prstGeom prst="rect">
            <a:avLst/>
          </a:prstGeom>
          <a:noFill/>
        </p:spPr>
        <p:txBody>
          <a:bodyPr wrap="square">
            <a:spAutoFit/>
          </a:bodyPr>
          <a:lstStyle/>
          <a:p>
            <a:r>
              <a:rPr lang="en-US" dirty="0"/>
              <a:t>Direct Link to SA5 repository start page: </a:t>
            </a:r>
            <a:r>
              <a:rPr lang="en-US" dirty="0">
                <a:hlinkClick r:id="rId4"/>
              </a:rPr>
              <a:t>https://forge.3gpp.org/rep/sa5/MnS</a:t>
            </a:r>
            <a:endParaRPr lang="en-US" dirty="0"/>
          </a:p>
        </p:txBody>
      </p:sp>
      <p:sp>
        <p:nvSpPr>
          <p:cNvPr id="12" name="Rectangle 11">
            <a:extLst>
              <a:ext uri="{FF2B5EF4-FFF2-40B4-BE49-F238E27FC236}">
                <a16:creationId xmlns:a16="http://schemas.microsoft.com/office/drawing/2014/main" id="{15A26D5F-B493-4F43-ADDF-37618D478943}"/>
              </a:ext>
            </a:extLst>
          </p:cNvPr>
          <p:cNvSpPr/>
          <p:nvPr/>
        </p:nvSpPr>
        <p:spPr>
          <a:xfrm>
            <a:off x="8740588" y="4494232"/>
            <a:ext cx="3013190" cy="738664"/>
          </a:xfrm>
          <a:prstGeom prst="rect">
            <a:avLst/>
          </a:prstGeom>
        </p:spPr>
        <p:txBody>
          <a:bodyPr wrap="square">
            <a:spAutoFit/>
          </a:bodyPr>
          <a:lstStyle/>
          <a:p>
            <a:r>
              <a:rPr lang="en-US" altLang="zh-CN" sz="1050" dirty="0">
                <a:solidFill>
                  <a:srgbClr val="0000FF"/>
                </a:solidFill>
              </a:rPr>
              <a:t>After login, first to select your branch or create a CR branch, then code change can be done by opening the stage 3 code file directly or using the Web IDE tool.</a:t>
            </a:r>
          </a:p>
        </p:txBody>
      </p:sp>
      <p:sp>
        <p:nvSpPr>
          <p:cNvPr id="3" name="TextBox 2">
            <a:extLst>
              <a:ext uri="{FF2B5EF4-FFF2-40B4-BE49-F238E27FC236}">
                <a16:creationId xmlns:a16="http://schemas.microsoft.com/office/drawing/2014/main" id="{68C360AF-9E50-BA1C-3C6B-8451AF11CE5B}"/>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154</a:t>
            </a:r>
            <a:endParaRPr lang="en-US" dirty="0"/>
          </a:p>
        </p:txBody>
      </p:sp>
    </p:spTree>
    <p:extLst>
      <p:ext uri="{BB962C8B-B14F-4D97-AF65-F5344CB8AC3E}">
        <p14:creationId xmlns:p14="http://schemas.microsoft.com/office/powerpoint/2010/main" val="377430637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57213" y="374650"/>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Basic Forge environment for SA5</a:t>
            </a:r>
          </a:p>
        </p:txBody>
      </p:sp>
      <p:grpSp>
        <p:nvGrpSpPr>
          <p:cNvPr id="25" name="Group 24">
            <a:extLst>
              <a:ext uri="{FF2B5EF4-FFF2-40B4-BE49-F238E27FC236}">
                <a16:creationId xmlns:a16="http://schemas.microsoft.com/office/drawing/2014/main" id="{872E9E9A-74AA-4B0C-9A14-72C695407A72}"/>
              </a:ext>
            </a:extLst>
          </p:cNvPr>
          <p:cNvGrpSpPr/>
          <p:nvPr/>
        </p:nvGrpSpPr>
        <p:grpSpPr>
          <a:xfrm>
            <a:off x="556800" y="1142219"/>
            <a:ext cx="10482623" cy="5060118"/>
            <a:chOff x="556800" y="1142219"/>
            <a:chExt cx="10482623" cy="5060118"/>
          </a:xfrm>
        </p:grpSpPr>
        <p:pic>
          <p:nvPicPr>
            <p:cNvPr id="9" name="Picture 8" descr="Graphical user interface, text, application, email&#10;&#10;Description automatically generated">
              <a:extLst>
                <a:ext uri="{FF2B5EF4-FFF2-40B4-BE49-F238E27FC236}">
                  <a16:creationId xmlns:a16="http://schemas.microsoft.com/office/drawing/2014/main" id="{BE554363-C50A-4733-980B-A77731F5E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00" y="1142219"/>
              <a:ext cx="8500847" cy="5060118"/>
            </a:xfrm>
            <a:prstGeom prst="rect">
              <a:avLst/>
            </a:prstGeom>
          </p:spPr>
        </p:pic>
        <p:sp>
          <p:nvSpPr>
            <p:cNvPr id="10" name="Rectangle 9">
              <a:extLst>
                <a:ext uri="{FF2B5EF4-FFF2-40B4-BE49-F238E27FC236}">
                  <a16:creationId xmlns:a16="http://schemas.microsoft.com/office/drawing/2014/main" id="{77A70004-FE66-447C-8A36-A540B42E4042}"/>
                </a:ext>
              </a:extLst>
            </p:cNvPr>
            <p:cNvSpPr/>
            <p:nvPr/>
          </p:nvSpPr>
          <p:spPr>
            <a:xfrm>
              <a:off x="7789859" y="4289142"/>
              <a:ext cx="2561305" cy="230832"/>
            </a:xfrm>
            <a:prstGeom prst="rect">
              <a:avLst/>
            </a:prstGeom>
            <a:ln>
              <a:solidFill>
                <a:srgbClr val="0000FF"/>
              </a:solidFill>
            </a:ln>
          </p:spPr>
          <p:txBody>
            <a:bodyPr wrap="square">
              <a:spAutoFit/>
            </a:bodyPr>
            <a:lstStyle/>
            <a:p>
              <a:r>
                <a:rPr lang="en-US" altLang="zh-CN" sz="900" dirty="0">
                  <a:solidFill>
                    <a:srgbClr val="0000FF"/>
                  </a:solidFill>
                </a:rPr>
                <a:t>Green </a:t>
              </a:r>
              <a:r>
                <a:rPr lang="en-US" altLang="zh-CN" sz="900" dirty="0">
                  <a:solidFill>
                    <a:srgbClr val="0000FF"/>
                  </a:solidFill>
                  <a:highlight>
                    <a:srgbClr val="00FF00"/>
                  </a:highlight>
                </a:rPr>
                <a:t>V</a:t>
              </a:r>
              <a:r>
                <a:rPr lang="en-US" altLang="zh-CN" sz="900" dirty="0">
                  <a:solidFill>
                    <a:srgbClr val="0000FF"/>
                  </a:solidFill>
                </a:rPr>
                <a:t> indicating validation is successful.</a:t>
              </a:r>
            </a:p>
          </p:txBody>
        </p:sp>
        <p:sp>
          <p:nvSpPr>
            <p:cNvPr id="11" name="Rectangle 10">
              <a:extLst>
                <a:ext uri="{FF2B5EF4-FFF2-40B4-BE49-F238E27FC236}">
                  <a16:creationId xmlns:a16="http://schemas.microsoft.com/office/drawing/2014/main" id="{72BD740D-C614-49D2-AF4E-1B7B0F1E093B}"/>
                </a:ext>
              </a:extLst>
            </p:cNvPr>
            <p:cNvSpPr/>
            <p:nvPr/>
          </p:nvSpPr>
          <p:spPr>
            <a:xfrm>
              <a:off x="2131679" y="4058311"/>
              <a:ext cx="4586306" cy="230832"/>
            </a:xfrm>
            <a:prstGeom prst="rect">
              <a:avLst/>
            </a:prstGeom>
            <a:ln>
              <a:solidFill>
                <a:srgbClr val="0000FF"/>
              </a:solidFill>
            </a:ln>
          </p:spPr>
          <p:txBody>
            <a:bodyPr wrap="square">
              <a:spAutoFit/>
            </a:bodyPr>
            <a:lstStyle/>
            <a:p>
              <a:r>
                <a:rPr lang="en-US" altLang="zh-CN" sz="900" dirty="0">
                  <a:solidFill>
                    <a:srgbClr val="0000FF"/>
                  </a:solidFill>
                </a:rPr>
                <a:t>Indicates which branch is, you could select branch/tag to switch between branches/tag</a:t>
              </a:r>
            </a:p>
          </p:txBody>
        </p:sp>
        <p:sp>
          <p:nvSpPr>
            <p:cNvPr id="12" name="Rectangle 11">
              <a:extLst>
                <a:ext uri="{FF2B5EF4-FFF2-40B4-BE49-F238E27FC236}">
                  <a16:creationId xmlns:a16="http://schemas.microsoft.com/office/drawing/2014/main" id="{78D5538A-6CA4-4F46-BF0E-49F49F625A23}"/>
                </a:ext>
              </a:extLst>
            </p:cNvPr>
            <p:cNvSpPr/>
            <p:nvPr/>
          </p:nvSpPr>
          <p:spPr>
            <a:xfrm>
              <a:off x="1743804" y="2031697"/>
              <a:ext cx="2906201" cy="230832"/>
            </a:xfrm>
            <a:prstGeom prst="rect">
              <a:avLst/>
            </a:prstGeom>
            <a:ln>
              <a:solidFill>
                <a:srgbClr val="0000FF"/>
              </a:solidFill>
            </a:ln>
          </p:spPr>
          <p:txBody>
            <a:bodyPr wrap="square">
              <a:spAutoFit/>
            </a:bodyPr>
            <a:lstStyle/>
            <a:p>
              <a:r>
                <a:rPr lang="en-US" altLang="zh-CN" sz="900" dirty="0">
                  <a:solidFill>
                    <a:srgbClr val="0000FF"/>
                  </a:solidFill>
                </a:rPr>
                <a:t>“</a:t>
              </a:r>
              <a:r>
                <a:rPr lang="en-US" altLang="zh-CN" sz="900" b="1" dirty="0">
                  <a:solidFill>
                    <a:srgbClr val="0000FF"/>
                  </a:solidFill>
                </a:rPr>
                <a:t>Repository” </a:t>
              </a:r>
              <a:r>
                <a:rPr lang="en-US" altLang="zh-CN" sz="900" dirty="0">
                  <a:solidFill>
                    <a:srgbClr val="0000FF"/>
                  </a:solidFill>
                </a:rPr>
                <a:t>is to find branches/commits</a:t>
              </a:r>
            </a:p>
          </p:txBody>
        </p:sp>
        <p:sp>
          <p:nvSpPr>
            <p:cNvPr id="13" name="Rectangle 12">
              <a:extLst>
                <a:ext uri="{FF2B5EF4-FFF2-40B4-BE49-F238E27FC236}">
                  <a16:creationId xmlns:a16="http://schemas.microsoft.com/office/drawing/2014/main" id="{58CE0014-22AD-4839-B345-A0DE442C873E}"/>
                </a:ext>
              </a:extLst>
            </p:cNvPr>
            <p:cNvSpPr/>
            <p:nvPr/>
          </p:nvSpPr>
          <p:spPr>
            <a:xfrm>
              <a:off x="9037452" y="2930778"/>
              <a:ext cx="2001971" cy="507831"/>
            </a:xfrm>
            <a:prstGeom prst="rect">
              <a:avLst/>
            </a:prstGeom>
            <a:ln>
              <a:solidFill>
                <a:srgbClr val="0000FF"/>
              </a:solidFill>
            </a:ln>
          </p:spPr>
          <p:txBody>
            <a:bodyPr wrap="square">
              <a:spAutoFit/>
            </a:bodyPr>
            <a:lstStyle/>
            <a:p>
              <a:r>
                <a:rPr lang="en-US" altLang="zh-CN" sz="900" dirty="0">
                  <a:solidFill>
                    <a:srgbClr val="0000FF"/>
                  </a:solidFill>
                </a:rPr>
                <a:t>The </a:t>
              </a:r>
              <a:r>
                <a:rPr lang="en-US" altLang="zh-CN" sz="900" b="1" dirty="0">
                  <a:solidFill>
                    <a:srgbClr val="0000FF"/>
                  </a:solidFill>
                </a:rPr>
                <a:t>“Web IDE” </a:t>
              </a:r>
              <a:r>
                <a:rPr lang="en-US" altLang="zh-CN" sz="900" dirty="0">
                  <a:solidFill>
                    <a:srgbClr val="0000FF"/>
                  </a:solidFill>
                </a:rPr>
                <a:t>is very powerful tool for code changes/review, commit</a:t>
              </a:r>
            </a:p>
          </p:txBody>
        </p:sp>
        <p:sp>
          <p:nvSpPr>
            <p:cNvPr id="14" name="Rectangle 13">
              <a:extLst>
                <a:ext uri="{FF2B5EF4-FFF2-40B4-BE49-F238E27FC236}">
                  <a16:creationId xmlns:a16="http://schemas.microsoft.com/office/drawing/2014/main" id="{D1A5D15A-F5FE-4F5B-9CB2-7B483EDE8BDE}"/>
                </a:ext>
              </a:extLst>
            </p:cNvPr>
            <p:cNvSpPr/>
            <p:nvPr/>
          </p:nvSpPr>
          <p:spPr>
            <a:xfrm>
              <a:off x="3874364" y="3530660"/>
              <a:ext cx="2139692" cy="230832"/>
            </a:xfrm>
            <a:prstGeom prst="rect">
              <a:avLst/>
            </a:prstGeom>
            <a:ln>
              <a:solidFill>
                <a:srgbClr val="0000FF"/>
              </a:solidFill>
            </a:ln>
          </p:spPr>
          <p:txBody>
            <a:bodyPr wrap="square">
              <a:spAutoFit/>
            </a:bodyPr>
            <a:lstStyle/>
            <a:p>
              <a:r>
                <a:rPr lang="en-US" altLang="zh-CN" sz="900" b="1" dirty="0">
                  <a:solidFill>
                    <a:srgbClr val="0000FF"/>
                  </a:solidFill>
                </a:rPr>
                <a:t>“+”</a:t>
              </a:r>
              <a:r>
                <a:rPr lang="en-US" altLang="zh-CN" sz="900" dirty="0">
                  <a:solidFill>
                    <a:srgbClr val="0000FF"/>
                  </a:solidFill>
                </a:rPr>
                <a:t> is to add new file/create branches</a:t>
              </a:r>
            </a:p>
          </p:txBody>
        </p:sp>
        <p:sp>
          <p:nvSpPr>
            <p:cNvPr id="15" name="Rectangle 14">
              <a:extLst>
                <a:ext uri="{FF2B5EF4-FFF2-40B4-BE49-F238E27FC236}">
                  <a16:creationId xmlns:a16="http://schemas.microsoft.com/office/drawing/2014/main" id="{6D33DA34-59DE-4D0A-A718-DB050FAEE2A6}"/>
                </a:ext>
              </a:extLst>
            </p:cNvPr>
            <p:cNvSpPr/>
            <p:nvPr/>
          </p:nvSpPr>
          <p:spPr>
            <a:xfrm>
              <a:off x="6177945" y="3536652"/>
              <a:ext cx="2124635" cy="230832"/>
            </a:xfrm>
            <a:prstGeom prst="rect">
              <a:avLst/>
            </a:prstGeom>
            <a:ln>
              <a:solidFill>
                <a:srgbClr val="0000FF"/>
              </a:solidFill>
            </a:ln>
          </p:spPr>
          <p:txBody>
            <a:bodyPr wrap="square">
              <a:spAutoFit/>
            </a:bodyPr>
            <a:lstStyle/>
            <a:p>
              <a:r>
                <a:rPr lang="en-US" altLang="zh-CN" sz="900" b="1" dirty="0">
                  <a:solidFill>
                    <a:srgbClr val="0000FF"/>
                  </a:solidFill>
                </a:rPr>
                <a:t>“History”</a:t>
              </a:r>
              <a:r>
                <a:rPr lang="en-US" altLang="zh-CN" sz="900" dirty="0">
                  <a:solidFill>
                    <a:srgbClr val="0000FF"/>
                  </a:solidFill>
                </a:rPr>
                <a:t> is to find commit history</a:t>
              </a:r>
            </a:p>
          </p:txBody>
        </p:sp>
        <p:sp>
          <p:nvSpPr>
            <p:cNvPr id="16" name="Rectangle 15">
              <a:extLst>
                <a:ext uri="{FF2B5EF4-FFF2-40B4-BE49-F238E27FC236}">
                  <a16:creationId xmlns:a16="http://schemas.microsoft.com/office/drawing/2014/main" id="{52D8D8D8-C564-4CC0-AD27-7947FC514C2F}"/>
                </a:ext>
              </a:extLst>
            </p:cNvPr>
            <p:cNvSpPr/>
            <p:nvPr/>
          </p:nvSpPr>
          <p:spPr>
            <a:xfrm>
              <a:off x="9037452" y="5020469"/>
              <a:ext cx="1397975" cy="230832"/>
            </a:xfrm>
            <a:prstGeom prst="rect">
              <a:avLst/>
            </a:prstGeom>
            <a:ln>
              <a:solidFill>
                <a:srgbClr val="0000FF"/>
              </a:solidFill>
            </a:ln>
          </p:spPr>
          <p:txBody>
            <a:bodyPr wrap="square">
              <a:spAutoFit/>
            </a:bodyPr>
            <a:lstStyle/>
            <a:p>
              <a:r>
                <a:rPr lang="en-US" altLang="zh-CN" sz="900" dirty="0">
                  <a:solidFill>
                    <a:srgbClr val="0000FF"/>
                  </a:solidFill>
                </a:rPr>
                <a:t>OpenAPI Solution set</a:t>
              </a:r>
            </a:p>
          </p:txBody>
        </p:sp>
        <p:sp>
          <p:nvSpPr>
            <p:cNvPr id="17" name="Rectangle 16">
              <a:extLst>
                <a:ext uri="{FF2B5EF4-FFF2-40B4-BE49-F238E27FC236}">
                  <a16:creationId xmlns:a16="http://schemas.microsoft.com/office/drawing/2014/main" id="{01CC618F-F996-4103-9E4E-3888A1B03240}"/>
                </a:ext>
              </a:extLst>
            </p:cNvPr>
            <p:cNvSpPr/>
            <p:nvPr/>
          </p:nvSpPr>
          <p:spPr>
            <a:xfrm>
              <a:off x="9037452" y="5624422"/>
              <a:ext cx="1397975" cy="230832"/>
            </a:xfrm>
            <a:prstGeom prst="rect">
              <a:avLst/>
            </a:prstGeom>
            <a:ln>
              <a:solidFill>
                <a:srgbClr val="0000FF"/>
              </a:solidFill>
            </a:ln>
          </p:spPr>
          <p:txBody>
            <a:bodyPr wrap="square">
              <a:spAutoFit/>
            </a:bodyPr>
            <a:lstStyle/>
            <a:p>
              <a:r>
                <a:rPr lang="en-US" altLang="zh-CN" sz="900" dirty="0">
                  <a:solidFill>
                    <a:srgbClr val="0000FF"/>
                  </a:solidFill>
                </a:rPr>
                <a:t>YANG Solution set</a:t>
              </a:r>
            </a:p>
          </p:txBody>
        </p:sp>
        <p:cxnSp>
          <p:nvCxnSpPr>
            <p:cNvPr id="6" name="Straight Arrow Connector 5">
              <a:extLst>
                <a:ext uri="{FF2B5EF4-FFF2-40B4-BE49-F238E27FC236}">
                  <a16:creationId xmlns:a16="http://schemas.microsoft.com/office/drawing/2014/main" id="{3E092F0C-CC81-4AC3-A004-8F778757B178}"/>
                </a:ext>
              </a:extLst>
            </p:cNvPr>
            <p:cNvCxnSpPr>
              <a:cxnSpLocks/>
              <a:stCxn id="13" idx="1"/>
            </p:cNvCxnSpPr>
            <p:nvPr/>
          </p:nvCxnSpPr>
          <p:spPr bwMode="auto">
            <a:xfrm flipH="1">
              <a:off x="7887822" y="3184694"/>
              <a:ext cx="1149630" cy="92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1D8D193D-021F-4B13-A7DD-E0E9B9B25805}"/>
                </a:ext>
              </a:extLst>
            </p:cNvPr>
            <p:cNvCxnSpPr>
              <a:cxnSpLocks/>
            </p:cNvCxnSpPr>
            <p:nvPr/>
          </p:nvCxnSpPr>
          <p:spPr bwMode="auto">
            <a:xfrm flipV="1">
              <a:off x="7834648" y="4028517"/>
              <a:ext cx="0" cy="2446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4549DF4-1A07-4AFB-AAF0-5FF79E55E5E4}"/>
                </a:ext>
              </a:extLst>
            </p:cNvPr>
            <p:cNvCxnSpPr>
              <a:cxnSpLocks/>
              <a:stCxn id="12" idx="1"/>
            </p:cNvCxnSpPr>
            <p:nvPr/>
          </p:nvCxnSpPr>
          <p:spPr bwMode="auto">
            <a:xfrm flipH="1">
              <a:off x="1322231" y="2147113"/>
              <a:ext cx="421573" cy="3332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45D3FA2-8ADE-45B6-B93D-FFB0439204C7}"/>
                </a:ext>
              </a:extLst>
            </p:cNvPr>
            <p:cNvCxnSpPr>
              <a:cxnSpLocks/>
            </p:cNvCxnSpPr>
            <p:nvPr/>
          </p:nvCxnSpPr>
          <p:spPr bwMode="auto">
            <a:xfrm flipV="1">
              <a:off x="2245217" y="3494468"/>
              <a:ext cx="188890" cy="53404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pSp>
    </p:spTree>
    <p:extLst>
      <p:ext uri="{BB962C8B-B14F-4D97-AF65-F5344CB8AC3E}">
        <p14:creationId xmlns:p14="http://schemas.microsoft.com/office/powerpoint/2010/main" val="299151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CCD8D2-4D2C-F5B6-9B42-6819A2F14549}"/>
              </a:ext>
            </a:extLst>
          </p:cNvPr>
          <p:cNvSpPr>
            <a:spLocks noGrp="1"/>
          </p:cNvSpPr>
          <p:nvPr>
            <p:ph type="title" idx="4294967295"/>
          </p:nvPr>
        </p:nvSpPr>
        <p:spPr bwMode="auto">
          <a:xfrm>
            <a:off x="603358" y="289527"/>
            <a:ext cx="9281927"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FF0000"/>
                </a:solidFill>
                <a:effectLst/>
                <a:uLnTx/>
                <a:uFillTx/>
                <a:latin typeface="+mj-lt"/>
                <a:ea typeface="+mj-ea"/>
                <a:cs typeface="+mj-cs"/>
              </a:rPr>
              <a:t>Basic Forge environment for SA5: </a:t>
            </a:r>
            <a:r>
              <a:rPr kumimoji="0" lang="en-US" altLang="zh-CN" sz="2000" b="0" i="0" u="none" strike="noStrike" kern="0" cap="none" spc="0" normalizeH="0" baseline="0" noProof="0" dirty="0">
                <a:ln>
                  <a:noFill/>
                </a:ln>
                <a:solidFill>
                  <a:srgbClr val="FF0000"/>
                </a:solidFill>
                <a:effectLst/>
                <a:uLnTx/>
                <a:uFillTx/>
                <a:latin typeface="+mj-lt"/>
                <a:ea typeface="+mj-ea"/>
                <a:cs typeface="+mj-cs"/>
              </a:rPr>
              <a:t>pinpoint the cause of a validation failure</a:t>
            </a:r>
            <a:endParaRPr kumimoji="0" lang="zh-CN" altLang="en-US" sz="2667" b="0" i="0" u="none" strike="noStrike" kern="0" cap="none" spc="0" normalizeH="0" baseline="0" noProof="0" dirty="0">
              <a:ln>
                <a:noFill/>
              </a:ln>
              <a:solidFill>
                <a:schemeClr val="tx1"/>
              </a:solidFill>
              <a:effectLst/>
              <a:uLnTx/>
              <a:uFillTx/>
              <a:latin typeface="+mj-lt"/>
              <a:ea typeface="+mn-ea"/>
              <a:cs typeface="+mn-cs"/>
            </a:endParaRPr>
          </a:p>
        </p:txBody>
      </p:sp>
      <p:pic>
        <p:nvPicPr>
          <p:cNvPr id="10" name="Picture 9" descr="A screenshot of a computer&#10;&#10;Description automatically generated">
            <a:extLst>
              <a:ext uri="{FF2B5EF4-FFF2-40B4-BE49-F238E27FC236}">
                <a16:creationId xmlns:a16="http://schemas.microsoft.com/office/drawing/2014/main" id="{13948AAA-2548-D203-D62A-6F9995DCB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06" y="750299"/>
            <a:ext cx="7451883" cy="1022932"/>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77D98E2C-4DEC-72D6-7353-3C4E4BFF9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3" y="1933825"/>
            <a:ext cx="7451950" cy="4820749"/>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596931BD-8515-0418-52D2-2403AD406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208" y="1312577"/>
            <a:ext cx="2069009" cy="3215919"/>
          </a:xfrm>
          <a:prstGeom prst="rect">
            <a:avLst/>
          </a:prstGeom>
        </p:spPr>
      </p:pic>
      <p:sp>
        <p:nvSpPr>
          <p:cNvPr id="16" name="TextBox 15">
            <a:extLst>
              <a:ext uri="{FF2B5EF4-FFF2-40B4-BE49-F238E27FC236}">
                <a16:creationId xmlns:a16="http://schemas.microsoft.com/office/drawing/2014/main" id="{EC3D83A6-D0B2-2C55-4A7C-AB2E83A33D50}"/>
              </a:ext>
            </a:extLst>
          </p:cNvPr>
          <p:cNvSpPr txBox="1"/>
          <p:nvPr/>
        </p:nvSpPr>
        <p:spPr>
          <a:xfrm>
            <a:off x="5562467" y="1859963"/>
            <a:ext cx="2121156"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open the failed pipeline</a:t>
            </a:r>
          </a:p>
        </p:txBody>
      </p:sp>
      <p:cxnSp>
        <p:nvCxnSpPr>
          <p:cNvPr id="17" name="Straight Arrow Connector 16">
            <a:extLst>
              <a:ext uri="{FF2B5EF4-FFF2-40B4-BE49-F238E27FC236}">
                <a16:creationId xmlns:a16="http://schemas.microsoft.com/office/drawing/2014/main" id="{A58ABDA1-0575-4491-1648-2AEF1280B5BC}"/>
              </a:ext>
            </a:extLst>
          </p:cNvPr>
          <p:cNvCxnSpPr>
            <a:cxnSpLocks/>
            <a:stCxn id="16" idx="1"/>
          </p:cNvCxnSpPr>
          <p:nvPr/>
        </p:nvCxnSpPr>
        <p:spPr bwMode="auto">
          <a:xfrm flipH="1" flipV="1">
            <a:off x="5331041" y="1673744"/>
            <a:ext cx="231426" cy="31778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1" name="TextBox 20">
            <a:extLst>
              <a:ext uri="{FF2B5EF4-FFF2-40B4-BE49-F238E27FC236}">
                <a16:creationId xmlns:a16="http://schemas.microsoft.com/office/drawing/2014/main" id="{7FCEC316-92F8-5853-892B-957D309932FB}"/>
              </a:ext>
            </a:extLst>
          </p:cNvPr>
          <p:cNvSpPr txBox="1"/>
          <p:nvPr/>
        </p:nvSpPr>
        <p:spPr>
          <a:xfrm>
            <a:off x="5562467" y="3272245"/>
            <a:ext cx="2121156"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locate the validation failure of related solution set</a:t>
            </a:r>
          </a:p>
        </p:txBody>
      </p:sp>
      <p:cxnSp>
        <p:nvCxnSpPr>
          <p:cNvPr id="22" name="Straight Arrow Connector 21">
            <a:extLst>
              <a:ext uri="{FF2B5EF4-FFF2-40B4-BE49-F238E27FC236}">
                <a16:creationId xmlns:a16="http://schemas.microsoft.com/office/drawing/2014/main" id="{B2801316-4D81-547A-24AF-1AFF9379887E}"/>
              </a:ext>
            </a:extLst>
          </p:cNvPr>
          <p:cNvCxnSpPr>
            <a:cxnSpLocks/>
            <a:stCxn id="21" idx="1"/>
          </p:cNvCxnSpPr>
          <p:nvPr/>
        </p:nvCxnSpPr>
        <p:spPr bwMode="auto">
          <a:xfrm flipH="1">
            <a:off x="4168066" y="3479994"/>
            <a:ext cx="1394401" cy="246360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4" name="TextBox 23">
            <a:extLst>
              <a:ext uri="{FF2B5EF4-FFF2-40B4-BE49-F238E27FC236}">
                <a16:creationId xmlns:a16="http://schemas.microsoft.com/office/drawing/2014/main" id="{3E30AA3B-C46C-5697-216D-A5B220297136}"/>
              </a:ext>
            </a:extLst>
          </p:cNvPr>
          <p:cNvSpPr txBox="1"/>
          <p:nvPr/>
        </p:nvSpPr>
        <p:spPr>
          <a:xfrm>
            <a:off x="5563037" y="4509498"/>
            <a:ext cx="2132995"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download the failure log</a:t>
            </a:r>
          </a:p>
        </p:txBody>
      </p:sp>
      <p:cxnSp>
        <p:nvCxnSpPr>
          <p:cNvPr id="30" name="Straight Arrow Connector 29">
            <a:extLst>
              <a:ext uri="{FF2B5EF4-FFF2-40B4-BE49-F238E27FC236}">
                <a16:creationId xmlns:a16="http://schemas.microsoft.com/office/drawing/2014/main" id="{BFCE5166-20E3-2FB3-62E7-07CDB210106E}"/>
              </a:ext>
            </a:extLst>
          </p:cNvPr>
          <p:cNvCxnSpPr>
            <a:cxnSpLocks/>
            <a:stCxn id="24" idx="3"/>
          </p:cNvCxnSpPr>
          <p:nvPr/>
        </p:nvCxnSpPr>
        <p:spPr bwMode="auto">
          <a:xfrm flipV="1">
            <a:off x="7696032" y="4443274"/>
            <a:ext cx="1425774" cy="19779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39" name="Picture 38" descr="A screenshot of a computer code&#10;&#10;Description automatically generated">
            <a:extLst>
              <a:ext uri="{FF2B5EF4-FFF2-40B4-BE49-F238E27FC236}">
                <a16:creationId xmlns:a16="http://schemas.microsoft.com/office/drawing/2014/main" id="{D3B36830-BC08-C7D7-34DD-1FD6954A9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032" y="5084662"/>
            <a:ext cx="3920921" cy="890640"/>
          </a:xfrm>
          <a:prstGeom prst="rect">
            <a:avLst/>
          </a:prstGeom>
        </p:spPr>
      </p:pic>
      <p:sp>
        <p:nvSpPr>
          <p:cNvPr id="40" name="TextBox 39">
            <a:extLst>
              <a:ext uri="{FF2B5EF4-FFF2-40B4-BE49-F238E27FC236}">
                <a16:creationId xmlns:a16="http://schemas.microsoft.com/office/drawing/2014/main" id="{040C9E03-4430-9D02-6848-DD6F9D94B96D}"/>
              </a:ext>
            </a:extLst>
          </p:cNvPr>
          <p:cNvSpPr txBox="1"/>
          <p:nvPr/>
        </p:nvSpPr>
        <p:spPr>
          <a:xfrm>
            <a:off x="5563037" y="6084268"/>
            <a:ext cx="2132995"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pinpoint the cause(s) of error(s) and fix it accordingly</a:t>
            </a:r>
          </a:p>
        </p:txBody>
      </p:sp>
      <p:cxnSp>
        <p:nvCxnSpPr>
          <p:cNvPr id="41" name="Straight Arrow Connector 40">
            <a:extLst>
              <a:ext uri="{FF2B5EF4-FFF2-40B4-BE49-F238E27FC236}">
                <a16:creationId xmlns:a16="http://schemas.microsoft.com/office/drawing/2014/main" id="{65F2E204-B5A5-463A-A6CD-0BE8A59AFAC4}"/>
              </a:ext>
            </a:extLst>
          </p:cNvPr>
          <p:cNvCxnSpPr>
            <a:cxnSpLocks/>
            <a:stCxn id="40" idx="3"/>
          </p:cNvCxnSpPr>
          <p:nvPr/>
        </p:nvCxnSpPr>
        <p:spPr bwMode="auto">
          <a:xfrm flipV="1">
            <a:off x="7696032" y="5743440"/>
            <a:ext cx="555762" cy="54857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221607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8DE102E8-4A28-46BB-B4DD-897A977F6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8" y="1240555"/>
            <a:ext cx="8645639" cy="4644793"/>
          </a:xfrm>
          <a:prstGeom prst="rect">
            <a:avLst/>
          </a:prstGeom>
        </p:spPr>
      </p:pic>
      <p:sp>
        <p:nvSpPr>
          <p:cNvPr id="2" name="Text Placeholder 1">
            <a:extLst>
              <a:ext uri="{FF2B5EF4-FFF2-40B4-BE49-F238E27FC236}">
                <a16:creationId xmlns:a16="http://schemas.microsoft.com/office/drawing/2014/main" id="{A53618DD-B314-4573-885D-95B66AC6E431}"/>
              </a:ext>
            </a:extLst>
          </p:cNvPr>
          <p:cNvSpPr>
            <a:spLocks noGrp="1"/>
          </p:cNvSpPr>
          <p:nvPr>
            <p:ph type="body" sz="quarter" idx="10"/>
          </p:nvPr>
        </p:nvSpPr>
        <p:spPr/>
        <p:txBody>
          <a:bodyPr>
            <a:normAutofit/>
          </a:bodyPr>
          <a:lstStyle/>
          <a:p>
            <a:r>
              <a:rPr lang="en-US" sz="1800" dirty="0">
                <a:solidFill>
                  <a:schemeClr val="tx1"/>
                </a:solidFill>
              </a:rPr>
              <a:t>What service provided by Forge: check details of commit</a:t>
            </a:r>
          </a:p>
        </p:txBody>
      </p:sp>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04825" y="147638"/>
            <a:ext cx="11079163"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0" cap="none" spc="0" normalizeH="0" baseline="0" noProof="0" dirty="0">
                <a:ln>
                  <a:noFill/>
                </a:ln>
                <a:solidFill>
                  <a:srgbClr val="FF0000"/>
                </a:solidFill>
                <a:effectLst/>
                <a:uLnTx/>
                <a:uFillTx/>
                <a:latin typeface="+mj-lt"/>
                <a:ea typeface="+mj-ea"/>
                <a:cs typeface="+mj-cs"/>
              </a:rPr>
              <a:t>Basic Forge environment for commit</a:t>
            </a:r>
          </a:p>
        </p:txBody>
      </p:sp>
      <p:sp>
        <p:nvSpPr>
          <p:cNvPr id="11" name="Rectangle 10">
            <a:extLst>
              <a:ext uri="{FF2B5EF4-FFF2-40B4-BE49-F238E27FC236}">
                <a16:creationId xmlns:a16="http://schemas.microsoft.com/office/drawing/2014/main" id="{72BD740D-C614-49D2-AF4E-1B7B0F1E093B}"/>
              </a:ext>
            </a:extLst>
          </p:cNvPr>
          <p:cNvSpPr/>
          <p:nvPr/>
        </p:nvSpPr>
        <p:spPr>
          <a:xfrm>
            <a:off x="3034244" y="3374447"/>
            <a:ext cx="1819443" cy="253916"/>
          </a:xfrm>
          <a:prstGeom prst="rect">
            <a:avLst/>
          </a:prstGeom>
          <a:ln>
            <a:solidFill>
              <a:srgbClr val="0000FF"/>
            </a:solidFill>
          </a:ln>
        </p:spPr>
        <p:txBody>
          <a:bodyPr wrap="square">
            <a:spAutoFit/>
          </a:bodyPr>
          <a:lstStyle/>
          <a:p>
            <a:r>
              <a:rPr lang="en-US" altLang="zh-CN" sz="1050" dirty="0">
                <a:solidFill>
                  <a:srgbClr val="0000FF"/>
                </a:solidFill>
              </a:rPr>
              <a:t>Change details: line by line</a:t>
            </a:r>
          </a:p>
        </p:txBody>
      </p:sp>
      <p:sp>
        <p:nvSpPr>
          <p:cNvPr id="14" name="Rectangle 13">
            <a:extLst>
              <a:ext uri="{FF2B5EF4-FFF2-40B4-BE49-F238E27FC236}">
                <a16:creationId xmlns:a16="http://schemas.microsoft.com/office/drawing/2014/main" id="{D1A5D15A-F5FE-4F5B-9CB2-7B483EDE8BDE}"/>
              </a:ext>
            </a:extLst>
          </p:cNvPr>
          <p:cNvSpPr/>
          <p:nvPr/>
        </p:nvSpPr>
        <p:spPr>
          <a:xfrm>
            <a:off x="4359178" y="2209350"/>
            <a:ext cx="1105554" cy="253916"/>
          </a:xfrm>
          <a:prstGeom prst="rect">
            <a:avLst/>
          </a:prstGeom>
          <a:ln>
            <a:solidFill>
              <a:srgbClr val="0000FF"/>
            </a:solidFill>
          </a:ln>
        </p:spPr>
        <p:txBody>
          <a:bodyPr wrap="square">
            <a:spAutoFit/>
          </a:bodyPr>
          <a:lstStyle/>
          <a:p>
            <a:r>
              <a:rPr lang="en-US" altLang="zh-CN" sz="1050" dirty="0">
                <a:solidFill>
                  <a:srgbClr val="0000FF"/>
                </a:solidFill>
              </a:rPr>
              <a:t>target branch</a:t>
            </a:r>
          </a:p>
        </p:txBody>
      </p:sp>
      <p:sp>
        <p:nvSpPr>
          <p:cNvPr id="15" name="Rectangle 14">
            <a:extLst>
              <a:ext uri="{FF2B5EF4-FFF2-40B4-BE49-F238E27FC236}">
                <a16:creationId xmlns:a16="http://schemas.microsoft.com/office/drawing/2014/main" id="{6D33DA34-59DE-4D0A-A718-DB050FAEE2A6}"/>
              </a:ext>
            </a:extLst>
          </p:cNvPr>
          <p:cNvSpPr/>
          <p:nvPr/>
        </p:nvSpPr>
        <p:spPr>
          <a:xfrm>
            <a:off x="3830172" y="3997858"/>
            <a:ext cx="2743974" cy="253916"/>
          </a:xfrm>
          <a:prstGeom prst="rect">
            <a:avLst/>
          </a:prstGeom>
          <a:ln>
            <a:solidFill>
              <a:srgbClr val="0000FF"/>
            </a:solidFill>
          </a:ln>
        </p:spPr>
        <p:txBody>
          <a:bodyPr wrap="square">
            <a:spAutoFit/>
          </a:bodyPr>
          <a:lstStyle/>
          <a:p>
            <a:r>
              <a:rPr lang="en-US" altLang="zh-CN" sz="1050" dirty="0">
                <a:solidFill>
                  <a:srgbClr val="0000FF"/>
                </a:solidFill>
              </a:rPr>
              <a:t>Summary of total changes in this commit</a:t>
            </a:r>
          </a:p>
        </p:txBody>
      </p:sp>
    </p:spTree>
    <p:extLst>
      <p:ext uri="{BB962C8B-B14F-4D97-AF65-F5344CB8AC3E}">
        <p14:creationId xmlns:p14="http://schemas.microsoft.com/office/powerpoint/2010/main" val="283108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shot of a computer&#10;&#10;Description automatically generated">
            <a:extLst>
              <a:ext uri="{FF2B5EF4-FFF2-40B4-BE49-F238E27FC236}">
                <a16:creationId xmlns:a16="http://schemas.microsoft.com/office/drawing/2014/main" id="{0093897A-4AFE-85A4-CC13-590B530ED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87" y="2098453"/>
            <a:ext cx="3353091" cy="4694327"/>
          </a:xfrm>
          <a:prstGeom prst="rect">
            <a:avLst/>
          </a:prstGeom>
        </p:spPr>
      </p:pic>
      <p:sp>
        <p:nvSpPr>
          <p:cNvPr id="3" name="Text Placeholder 2">
            <a:extLst>
              <a:ext uri="{FF2B5EF4-FFF2-40B4-BE49-F238E27FC236}">
                <a16:creationId xmlns:a16="http://schemas.microsoft.com/office/drawing/2014/main" id="{386E7346-F5C1-4FFD-9BD8-06F5A1C3B4F4}"/>
              </a:ext>
            </a:extLst>
          </p:cNvPr>
          <p:cNvSpPr>
            <a:spLocks noGrp="1"/>
          </p:cNvSpPr>
          <p:nvPr>
            <p:ph type="title" idx="4294967295"/>
          </p:nvPr>
        </p:nvSpPr>
        <p:spPr bwMode="auto">
          <a:xfrm>
            <a:off x="537111" y="105263"/>
            <a:ext cx="11077575" cy="5365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Forge: creating Merge request</a:t>
            </a:r>
          </a:p>
        </p:txBody>
      </p:sp>
      <p:pic>
        <p:nvPicPr>
          <p:cNvPr id="5" name="Picture 2">
            <a:extLst>
              <a:ext uri="{FF2B5EF4-FFF2-40B4-BE49-F238E27FC236}">
                <a16:creationId xmlns:a16="http://schemas.microsoft.com/office/drawing/2014/main" id="{819CB136-C9A4-404A-9DAE-AC164D87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39" y="737477"/>
            <a:ext cx="66405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AF5DEE-D638-44DA-9944-30D37030A29F}"/>
              </a:ext>
            </a:extLst>
          </p:cNvPr>
          <p:cNvSpPr/>
          <p:nvPr/>
        </p:nvSpPr>
        <p:spPr>
          <a:xfrm>
            <a:off x="6075899" y="1951828"/>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Find you Branch and </a:t>
            </a: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Click Merge Request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8" name="Rectangle 7">
            <a:extLst>
              <a:ext uri="{FF2B5EF4-FFF2-40B4-BE49-F238E27FC236}">
                <a16:creationId xmlns:a16="http://schemas.microsoft.com/office/drawing/2014/main" id="{EA9B26C2-030C-4A6A-A45F-A44A9524621D}"/>
              </a:ext>
            </a:extLst>
          </p:cNvPr>
          <p:cNvSpPr/>
          <p:nvPr/>
        </p:nvSpPr>
        <p:spPr>
          <a:xfrm>
            <a:off x="6075899" y="2287971"/>
            <a:ext cx="4065181" cy="646331"/>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Update target Branch (if not correct): normally target branch should be an integration branch: e.g.  Integration_Rel18_SA5_150_YAML</a:t>
            </a:r>
          </a:p>
        </p:txBody>
      </p:sp>
      <p:cxnSp>
        <p:nvCxnSpPr>
          <p:cNvPr id="10" name="Straight Arrow Connector 9">
            <a:extLst>
              <a:ext uri="{FF2B5EF4-FFF2-40B4-BE49-F238E27FC236}">
                <a16:creationId xmlns:a16="http://schemas.microsoft.com/office/drawing/2014/main" id="{70860796-9587-4A87-B684-AE971BB2B3AE}"/>
              </a:ext>
            </a:extLst>
          </p:cNvPr>
          <p:cNvCxnSpPr>
            <a:cxnSpLocks/>
            <a:stCxn id="6" idx="1"/>
          </p:cNvCxnSpPr>
          <p:nvPr/>
        </p:nvCxnSpPr>
        <p:spPr bwMode="auto">
          <a:xfrm flipH="1" flipV="1">
            <a:off x="5852948" y="1846450"/>
            <a:ext cx="222951" cy="24387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F42720B-B0FC-4C2C-9272-7D3E7621BE7B}"/>
              </a:ext>
            </a:extLst>
          </p:cNvPr>
          <p:cNvCxnSpPr>
            <a:cxnSpLocks/>
            <a:stCxn id="8" idx="1"/>
          </p:cNvCxnSpPr>
          <p:nvPr/>
        </p:nvCxnSpPr>
        <p:spPr bwMode="auto">
          <a:xfrm flipH="1" flipV="1">
            <a:off x="3902242" y="2388488"/>
            <a:ext cx="2173657" cy="22264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B8401850-DE34-40FF-AB98-B2F364CD3799}"/>
              </a:ext>
            </a:extLst>
          </p:cNvPr>
          <p:cNvCxnSpPr>
            <a:cxnSpLocks/>
            <a:stCxn id="39" idx="1"/>
          </p:cNvCxnSpPr>
          <p:nvPr/>
        </p:nvCxnSpPr>
        <p:spPr bwMode="auto">
          <a:xfrm flipH="1" flipV="1">
            <a:off x="962526" y="2901172"/>
            <a:ext cx="5113373" cy="160838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FE864E19-E124-FA6E-30EE-015146EB8E09}"/>
              </a:ext>
            </a:extLst>
          </p:cNvPr>
          <p:cNvCxnSpPr>
            <a:cxnSpLocks/>
            <a:stCxn id="36" idx="1"/>
          </p:cNvCxnSpPr>
          <p:nvPr/>
        </p:nvCxnSpPr>
        <p:spPr bwMode="auto">
          <a:xfrm flipH="1" flipV="1">
            <a:off x="3709737" y="2691314"/>
            <a:ext cx="2366162" cy="88287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6" name="Rectangle 35">
            <a:extLst>
              <a:ext uri="{FF2B5EF4-FFF2-40B4-BE49-F238E27FC236}">
                <a16:creationId xmlns:a16="http://schemas.microsoft.com/office/drawing/2014/main" id="{C07A7EF7-9411-3D9B-044E-2C18C26BE595}"/>
              </a:ext>
            </a:extLst>
          </p:cNvPr>
          <p:cNvSpPr/>
          <p:nvPr/>
        </p:nvSpPr>
        <p:spPr>
          <a:xfrm>
            <a:off x="6075899" y="3002232"/>
            <a:ext cx="4065181" cy="1143903"/>
          </a:xfrm>
          <a:prstGeom prst="rect">
            <a:avLst/>
          </a:prstGeom>
          <a:ln>
            <a:solidFill>
              <a:srgbClr val="3333FF"/>
            </a:solidFill>
          </a:ln>
        </p:spPr>
        <p:txBody>
          <a:bodyPr wrap="square">
            <a:spAutoFit/>
          </a:bodyPr>
          <a:lstStyle/>
          <a:p>
            <a:pPr marL="171450" indent="-171450">
              <a:lnSpc>
                <a:spcPts val="1200"/>
              </a:lnSpc>
              <a:spcAft>
                <a:spcPts val="0"/>
              </a:spcAft>
              <a:buFont typeface="Arial" panose="020B0604020202020204" pitchFamily="34" charset="0"/>
              <a:buChar char="•"/>
            </a:pPr>
            <a:r>
              <a:rPr lang="en-GB" altLang="zh-CN"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3: </a:t>
            </a: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MR title shall include: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TS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Release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CR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CR summary (CR key words, CR title, etc.)</a:t>
            </a:r>
            <a:endParaRPr lang="en-US" altLang="zh-CN" sz="44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lvl="1" indent="-252412">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By default, it will use the last commit comments</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9" name="Rectangle 38">
            <a:extLst>
              <a:ext uri="{FF2B5EF4-FFF2-40B4-BE49-F238E27FC236}">
                <a16:creationId xmlns:a16="http://schemas.microsoft.com/office/drawing/2014/main" id="{18F4BA65-1512-389F-7535-D1040D083BD6}"/>
              </a:ext>
            </a:extLst>
          </p:cNvPr>
          <p:cNvSpPr/>
          <p:nvPr/>
        </p:nvSpPr>
        <p:spPr>
          <a:xfrm>
            <a:off x="6075899" y="4371055"/>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should mark the MR as “Draft”</a:t>
            </a:r>
          </a:p>
        </p:txBody>
      </p:sp>
      <p:sp>
        <p:nvSpPr>
          <p:cNvPr id="42" name="Rectangle 41">
            <a:extLst>
              <a:ext uri="{FF2B5EF4-FFF2-40B4-BE49-F238E27FC236}">
                <a16:creationId xmlns:a16="http://schemas.microsoft.com/office/drawing/2014/main" id="{ED19D3C6-C45A-02E8-855B-54897B1B96FD}"/>
              </a:ext>
            </a:extLst>
          </p:cNvPr>
          <p:cNvSpPr/>
          <p:nvPr/>
        </p:nvSpPr>
        <p:spPr>
          <a:xfrm>
            <a:off x="6053452" y="5040275"/>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5: click "create merge request", then you are done</a:t>
            </a:r>
          </a:p>
        </p:txBody>
      </p:sp>
      <p:cxnSp>
        <p:nvCxnSpPr>
          <p:cNvPr id="44" name="Straight Arrow Connector 43">
            <a:extLst>
              <a:ext uri="{FF2B5EF4-FFF2-40B4-BE49-F238E27FC236}">
                <a16:creationId xmlns:a16="http://schemas.microsoft.com/office/drawing/2014/main" id="{41509AE3-DACC-B718-1ACA-77FED1B669B5}"/>
              </a:ext>
            </a:extLst>
          </p:cNvPr>
          <p:cNvCxnSpPr>
            <a:cxnSpLocks/>
            <a:stCxn id="42" idx="1"/>
          </p:cNvCxnSpPr>
          <p:nvPr/>
        </p:nvCxnSpPr>
        <p:spPr bwMode="auto">
          <a:xfrm flipH="1">
            <a:off x="1682969" y="5178775"/>
            <a:ext cx="4370483" cy="132450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171922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3" ma:contentTypeDescription="Create a new document." ma:contentTypeScope="" ma:versionID="82ad2bae7f0c06f2affd04e202398948">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f9959177c7080051a0232d0818074d39"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34c87397-5fc1-491e-85e7-d6110dbe9cbd" ContentTypeId="0x0101" PreviousValue="false"/>
</file>

<file path=customXml/itemProps1.xml><?xml version="1.0" encoding="utf-8"?>
<ds:datastoreItem xmlns:ds="http://schemas.openxmlformats.org/officeDocument/2006/customXml" ds:itemID="{362C99FD-0342-4981-9E51-9B4B3D0AA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3C568A-0C46-4592-BB68-CDB41342D77A}">
  <ds:schemaRefs>
    <ds:schemaRef ds:uri="http://purl.org/dc/dcmitype/"/>
    <ds:schemaRef ds:uri="b4d06219-a142-4c5f-be55-53f74cb980c7"/>
    <ds:schemaRef ds:uri="http://schemas.microsoft.com/office/2006/metadata/properties"/>
    <ds:schemaRef ds:uri="http://www.w3.org/XML/1998/namespace"/>
    <ds:schemaRef ds:uri="http://schemas.microsoft.com/office/2006/documentManagement/types"/>
    <ds:schemaRef ds:uri="71c5aaf6-e6ce-465b-b873-5148d2a4c105"/>
    <ds:schemaRef ds:uri="http://schemas.microsoft.com/office/infopath/2007/PartnerControls"/>
    <ds:schemaRef ds:uri="http://schemas.openxmlformats.org/package/2006/metadata/core-properties"/>
    <ds:schemaRef ds:uri="687e87d0-d0a8-4c48-8f94-14f0c67212c5"/>
    <ds:schemaRef ds:uri="http://purl.org/dc/terms/"/>
    <ds:schemaRef ds:uri="http://purl.org/dc/elements/1.1/"/>
  </ds:schemaRefs>
</ds:datastoreItem>
</file>

<file path=customXml/itemProps3.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4.xml><?xml version="1.0" encoding="utf-8"?>
<ds:datastoreItem xmlns:ds="http://schemas.openxmlformats.org/officeDocument/2006/customXml" ds:itemID="{C533F262-609D-4DE1-971D-E33E47E685D8}">
  <ds:schemaRefs>
    <ds:schemaRef ds:uri="http://schemas.microsoft.com/sharepoint/events"/>
  </ds:schemaRefs>
</ds:datastoreItem>
</file>

<file path=customXml/itemProps5.xml><?xml version="1.0" encoding="utf-8"?>
<ds:datastoreItem xmlns:ds="http://schemas.openxmlformats.org/officeDocument/2006/customXml" ds:itemID="{DB86EE5A-C607-470A-B2B8-6CB953A47714}">
  <ds:schemaRefs>
    <ds:schemaRef ds:uri="Microsoft.SharePoint.Taxonomy.ContentTypeSync"/>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otalTime>43785</TotalTime>
  <Words>3208</Words>
  <Application>Microsoft Office PowerPoint</Application>
  <PresentationFormat>Widescreen</PresentationFormat>
  <Paragraphs>258</Paragraphs>
  <Slides>25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gitlab sans</vt:lpstr>
      <vt:lpstr>Arial</vt:lpstr>
      <vt:lpstr>Calibri</vt:lpstr>
      <vt:lpstr>Calibri Light</vt:lpstr>
      <vt:lpstr>Nokia Pure Text</vt:lpstr>
      <vt:lpstr>Nokia Pure Text Light</vt:lpstr>
      <vt:lpstr>Times New Roman</vt:lpstr>
      <vt:lpstr>Wingdings</vt:lpstr>
      <vt:lpstr>Office Theme</vt:lpstr>
      <vt:lpstr>  User Guide - Using Forge in SA5  (updated for SA5 #154)</vt:lpstr>
      <vt:lpstr>Background/Problem</vt:lpstr>
      <vt:lpstr>High level steps for CR author</vt:lpstr>
      <vt:lpstr>Basic Forge environment: to find SA5 Repo</vt:lpstr>
      <vt:lpstr>Forge: main entry and login</vt:lpstr>
      <vt:lpstr>Basic Forge environment for SA5</vt:lpstr>
      <vt:lpstr>Basic Forge environment for SA5: pinpoint the cause of a validation failure</vt:lpstr>
      <vt:lpstr>Basic Forge environment for commit</vt:lpstr>
      <vt:lpstr>Forge: creating Merge request</vt:lpstr>
      <vt:lpstr>Forge workflow with meeting timeline</vt:lpstr>
      <vt:lpstr>Forge: Web IDE editor overview</vt:lpstr>
      <vt:lpstr>Forge: Web IDE editor: switching branches</vt:lpstr>
      <vt:lpstr>Forge: Web IDE editor: searching and editing</vt:lpstr>
      <vt:lpstr>Forge: Web IDE editor: diff</vt:lpstr>
      <vt:lpstr>Forge: Web IDE editor: commit changes</vt:lpstr>
      <vt:lpstr>Edit one file</vt:lpstr>
      <vt:lpstr>Forge: Generating word CR (code change part)  with a Draft merge request</vt:lpstr>
      <vt:lpstr>High level step: Step 5 (Forge Link)</vt:lpstr>
      <vt:lpstr>Forge: advanced tips</vt:lpstr>
      <vt:lpstr>Git: Rebase</vt:lpstr>
      <vt:lpstr>Fetch origin copies all branches from remote refs/heads name space and store them to local refs/remotes/origin name space</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User-SS-11</cp:lastModifiedBy>
  <cp:revision>434</cp:revision>
  <dcterms:created xsi:type="dcterms:W3CDTF">2019-03-13T01:38:36Z</dcterms:created>
  <dcterms:modified xsi:type="dcterms:W3CDTF">2024-03-05T02:14:07Z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y fmtid="{D5CDD505-2E9C-101B-9397-08002B2CF9AE}" pid="3" name="_2015_ms_pID_725343">
    <vt:lpwstr>(3)5ec3yjWdLaLrg6jQwgi1BMNg1nUbKEk6X2SudHtINbLqWKy/ZEBsf0diIq95M/IJ9yfxJz+9
EKo9aHHjkgYub2NZPf3/atsckhsLmFGv9BNsC6henuD0duK2ODL9lvmW+917wW0JOPDZvhYa
YZkeAxQ3i+roV73JIx0Bv0FvZ1y6kcqJnQ7qTn6uJ5mW9tOEaaF058jysVseL5bd+fhiv28A
kJhfhXOU21VOuh2UCe</vt:lpwstr>
  </property>
  <property fmtid="{D5CDD505-2E9C-101B-9397-08002B2CF9AE}" pid="4" name="_2015_ms_pID_7253431">
    <vt:lpwstr>MQNQq9btKDg9nxaETig0bCcF5fLh/D7P8gxIEQu3wsSZ9jFYPdUyLe
79A9RY/eUidDGm2aQP3wNTDwb75qTVVvVnTWZHDGz3i+SX4Yy60urO1zey1yA8DRkFy+y+6P
RHyf2p/4M7PphPg41VMF2zHMw2XExii6qqJWtrsDVbxQYUbocVY6hdzgyX9ONZW0X8sFFzQ2
T+qgALWIVGIl8a98bD9Sx6r7i/8apRxAC8PX</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yFYskfzoBX8iHbEOYetKa2k=</vt:lpwstr>
  </property>
</Properties>
</file>