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B27564-5707-4391-8C0B-822912BF048B}" v="1" dt="2024-07-24T06:56:55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ng Li G" userId="85553289-2ad8-4a4b-9acf-531ca38768fc" providerId="ADAL" clId="{DEB27564-5707-4391-8C0B-822912BF048B}"/>
    <pc:docChg chg="custSel modSld">
      <pc:chgData name="Gang Li G" userId="85553289-2ad8-4a4b-9acf-531ca38768fc" providerId="ADAL" clId="{DEB27564-5707-4391-8C0B-822912BF048B}" dt="2024-07-24T06:57:48.674" v="4" actId="1076"/>
      <pc:docMkLst>
        <pc:docMk/>
      </pc:docMkLst>
      <pc:sldChg chg="addSp delSp modSp mod">
        <pc:chgData name="Gang Li G" userId="85553289-2ad8-4a4b-9acf-531ca38768fc" providerId="ADAL" clId="{DEB27564-5707-4391-8C0B-822912BF048B}" dt="2024-07-24T06:57:48.674" v="4" actId="1076"/>
        <pc:sldMkLst>
          <pc:docMk/>
          <pc:sldMk cId="2045023019" sldId="256"/>
        </pc:sldMkLst>
        <pc:picChg chg="add mod">
          <ac:chgData name="Gang Li G" userId="85553289-2ad8-4a4b-9acf-531ca38768fc" providerId="ADAL" clId="{DEB27564-5707-4391-8C0B-822912BF048B}" dt="2024-07-24T06:57:48.674" v="4" actId="1076"/>
          <ac:picMkLst>
            <pc:docMk/>
            <pc:sldMk cId="2045023019" sldId="256"/>
            <ac:picMk id="2" creationId="{A8ECC454-F8A4-954E-CE3A-39823CD00116}"/>
          </ac:picMkLst>
        </pc:picChg>
        <pc:picChg chg="del">
          <ac:chgData name="Gang Li G" userId="85553289-2ad8-4a4b-9acf-531ca38768fc" providerId="ADAL" clId="{DEB27564-5707-4391-8C0B-822912BF048B}" dt="2024-07-24T06:56:52.683" v="0" actId="478"/>
          <ac:picMkLst>
            <pc:docMk/>
            <pc:sldMk cId="2045023019" sldId="256"/>
            <ac:picMk id="4" creationId="{88940C1C-BA33-50B2-28B0-15DB715D1535}"/>
          </ac:picMkLst>
        </pc:picChg>
        <pc:picChg chg="mod">
          <ac:chgData name="Gang Li G" userId="85553289-2ad8-4a4b-9acf-531ca38768fc" providerId="ADAL" clId="{DEB27564-5707-4391-8C0B-822912BF048B}" dt="2024-07-24T06:57:41.321" v="3" actId="1076"/>
          <ac:picMkLst>
            <pc:docMk/>
            <pc:sldMk cId="2045023019" sldId="256"/>
            <ac:picMk id="5" creationId="{C44AEB2D-0C20-B7FD-8D53-E995EA8B94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C1A03-18C3-C709-62C1-D282C6F94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C14C1-7EDD-98F1-3C29-53088AE6F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ACE4F-7419-42B0-49A3-303E7770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413AA-89C1-79E3-7B0A-3D427C36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8BB27-502C-334E-0A41-CA320DBC2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8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CDA3-A0BE-3B8D-8271-B6B19D43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9671B-3269-D689-202A-1B29A4C5E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6E6C8-F4A0-07C6-F35F-7F792D03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5F2ED-3A88-2E32-F697-C7591E191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FC08C-57C4-717C-DBE1-59771713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8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59AFB4-C3DF-23E8-F4AB-FF5705739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47995-DDFA-94F6-6010-7D163305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A3B3A-4690-4280-CA8D-4B87DC324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D9662-0D78-0C1C-8421-7E9AAD33F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FE2C2-0121-7267-207A-BE0D6431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7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3D54D-F2D4-C24C-8BDD-D5AAE2F9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60C1F-6F46-8F2F-563B-35289E681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BDF0D-1020-A83A-9BE2-4E44103B8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5C59F-F8D5-6BD2-9F62-9548606D0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A7D71-4EBC-469F-3551-0E639920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6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74041-9AC1-2F8E-B9D3-C8A45DE74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E8D4C-84D4-7818-9DAC-25D5ECE4E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A0408-5500-E768-06E9-78C3D781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3CBF3-2785-FAAC-933E-3FE9FCE7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03067-28BA-D2C2-9A58-14FC88B02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7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98759-BF43-B58C-BCFF-265B6BB84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3F80A-5A4E-EBE0-4D34-AFC60A8DA0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9BFB9-7E7B-F2B9-882F-893D0098B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EA8F4-907D-436D-9287-10FCA03C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78C0F-58D5-17E0-BC26-F25B0B0D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8EDDA-9B89-58EF-44D2-15FF91DB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5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A560D-B06C-4BC1-C65F-83630D2AA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84225-F622-6F7D-FC6B-8AB1370B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32610-0034-FCC4-C407-4BA4DA05A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10F24-B7D8-3D7A-D1E7-FD41D4883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BFBCE8-4FA2-6AF6-B87B-5CFE09337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A5F80A-101A-87F5-5A19-6246CBFBB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CA5142-53C9-138A-7338-DB503BFE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08299-F08F-DBAC-CD07-BA501060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8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E0BA-E2F0-3E68-C94C-0F1E77FB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C4C5D9-9B27-8A8E-E782-18A1B4DC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73FDA-1532-D919-BDA0-089A7990B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9F6D2-DD15-86DF-2F81-3E4AA31A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5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D015F6-03F2-EDF5-D053-30429700D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FB9FF1-DED9-951C-11EC-EDEBEEFE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E5A3B-0585-540C-4ED9-9A2A4DEE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2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73E24-6BFF-2B6A-DE35-8D8779069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FB60-8D72-F944-C31A-ACC2E9379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9C575-2D81-1F9F-19D9-4871F303A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C111E-C076-B24F-95FC-FF7B0672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A6128-7EF0-7F53-8084-CB99496D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71288-EFBF-6855-52F9-418B8D37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5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8865-4687-C55A-BA9C-D4A0CC9A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820A73-61E6-EA05-FE8B-29FC48FD8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68CFE-945D-EA5B-B490-0579D1E92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19907-872B-5D20-1D8A-B530801C9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076CE-95C7-C9D3-CC67-475A9B936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057EA7-1DBA-2730-B5BB-F500231B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B49039-D99D-7387-B6B7-9B7A791FF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27102-9138-DA07-676C-CEA2AB0FB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D26C3-BB74-9D7F-617B-049AB8799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B8B94-B6A3-4FAC-AAAF-4078DAB4789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ADE0F-B6F9-4A0F-9454-2312E26D7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C1BE8-B3D0-391A-34B7-F360E914D8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34A56-677E-42E8-85B0-655C8BCFC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4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4AEB2D-0C20-B7FD-8D53-E995EA8B9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000" y="3315883"/>
            <a:ext cx="1733550" cy="3218815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8ECC454-F8A4-954E-CE3A-39823CD00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14" y="386888"/>
            <a:ext cx="8620491" cy="480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23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Gang Li G</dc:creator>
  <cp:lastModifiedBy>Gang Li G</cp:lastModifiedBy>
  <cp:revision>1</cp:revision>
  <dcterms:created xsi:type="dcterms:W3CDTF">2024-07-22T14:32:32Z</dcterms:created>
  <dcterms:modified xsi:type="dcterms:W3CDTF">2024-07-24T06:57:50Z</dcterms:modified>
</cp:coreProperties>
</file>