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1004" r:id="rId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0000FF"/>
    <a:srgbClr val="FFFFCC"/>
    <a:srgbClr val="C1E442"/>
    <a:srgbClr val="FFFF99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30C75-FFAE-EE43-8E80-62A9F40BD0FC}" v="46" dt="2022-03-15T16:16:43.97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4" autoAdjust="0"/>
    <p:restoredTop sz="93126" autoAdjust="0"/>
  </p:normalViewPr>
  <p:slideViewPr>
    <p:cSldViewPr snapToGrid="0">
      <p:cViewPr varScale="1">
        <p:scale>
          <a:sx n="111" d="100"/>
          <a:sy n="111" d="100"/>
        </p:scale>
        <p:origin x="1480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2888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ANTONIO ORDOÑEZ LUCENA" userId="ec8dd69b-01fe-4d41-a294-c2927b548e27" providerId="ADAL" clId="{14F30C75-FFAE-EE43-8E80-62A9F40BD0FC}"/>
    <pc:docChg chg="undo custSel addSld modSld modMainMaster">
      <pc:chgData name="JOSE ANTONIO ORDOÑEZ LUCENA" userId="ec8dd69b-01fe-4d41-a294-c2927b548e27" providerId="ADAL" clId="{14F30C75-FFAE-EE43-8E80-62A9F40BD0FC}" dt="2022-03-15T16:20:01.364" v="5404" actId="20577"/>
      <pc:docMkLst>
        <pc:docMk/>
      </pc:docMkLst>
      <pc:sldChg chg="modSp mod">
        <pc:chgData name="JOSE ANTONIO ORDOÑEZ LUCENA" userId="ec8dd69b-01fe-4d41-a294-c2927b548e27" providerId="ADAL" clId="{14F30C75-FFAE-EE43-8E80-62A9F40BD0FC}" dt="2022-03-15T07:15:41.887" v="301" actId="115"/>
        <pc:sldMkLst>
          <pc:docMk/>
          <pc:sldMk cId="0" sldId="303"/>
        </pc:sldMkLst>
        <pc:spChg chg="mod">
          <ac:chgData name="JOSE ANTONIO ORDOÑEZ LUCENA" userId="ec8dd69b-01fe-4d41-a294-c2927b548e27" providerId="ADAL" clId="{14F30C75-FFAE-EE43-8E80-62A9F40BD0FC}" dt="2022-03-15T07:15:41.887" v="301" actId="115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JOSE ANTONIO ORDOÑEZ LUCENA" userId="ec8dd69b-01fe-4d41-a294-c2927b548e27" providerId="ADAL" clId="{14F30C75-FFAE-EE43-8E80-62A9F40BD0FC}" dt="2022-03-15T16:03:01.288" v="4149" actId="20577"/>
        <pc:sldMkLst>
          <pc:docMk/>
          <pc:sldMk cId="3893661505" sldId="1003"/>
        </pc:sldMkLst>
        <pc:spChg chg="mod">
          <ac:chgData name="JOSE ANTONIO ORDOÑEZ LUCENA" userId="ec8dd69b-01fe-4d41-a294-c2927b548e27" providerId="ADAL" clId="{14F30C75-FFAE-EE43-8E80-62A9F40BD0FC}" dt="2022-03-15T16:03:01.288" v="4149" actId="20577"/>
          <ac:spMkLst>
            <pc:docMk/>
            <pc:sldMk cId="3893661505" sldId="1003"/>
            <ac:spMk id="3" creationId="{0753FC56-46E1-4845-A512-B594B0482304}"/>
          </ac:spMkLst>
        </pc:spChg>
      </pc:sldChg>
      <pc:sldChg chg="modSp mod">
        <pc:chgData name="JOSE ANTONIO ORDOÑEZ LUCENA" userId="ec8dd69b-01fe-4d41-a294-c2927b548e27" providerId="ADAL" clId="{14F30C75-FFAE-EE43-8E80-62A9F40BD0FC}" dt="2022-03-15T08:05:42.560" v="3417" actId="1076"/>
        <pc:sldMkLst>
          <pc:docMk/>
          <pc:sldMk cId="1458751832" sldId="1004"/>
        </pc:sldMkLst>
        <pc:picChg chg="mod">
          <ac:chgData name="JOSE ANTONIO ORDOÑEZ LUCENA" userId="ec8dd69b-01fe-4d41-a294-c2927b548e27" providerId="ADAL" clId="{14F30C75-FFAE-EE43-8E80-62A9F40BD0FC}" dt="2022-03-15T08:05:42.560" v="3417" actId="1076"/>
          <ac:picMkLst>
            <pc:docMk/>
            <pc:sldMk cId="1458751832" sldId="1004"/>
            <ac:picMk id="5" creationId="{073CCDEC-E648-2D4D-B82F-696838BA0384}"/>
          </ac:picMkLst>
        </pc:picChg>
      </pc:sldChg>
      <pc:sldChg chg="addSp modSp mod">
        <pc:chgData name="JOSE ANTONIO ORDOÑEZ LUCENA" userId="ec8dd69b-01fe-4d41-a294-c2927b548e27" providerId="ADAL" clId="{14F30C75-FFAE-EE43-8E80-62A9F40BD0FC}" dt="2022-03-15T16:11:28.502" v="4788" actId="1076"/>
        <pc:sldMkLst>
          <pc:docMk/>
          <pc:sldMk cId="1629107240" sldId="1005"/>
        </pc:sldMkLst>
        <pc:spChg chg="mod">
          <ac:chgData name="JOSE ANTONIO ORDOÑEZ LUCENA" userId="ec8dd69b-01fe-4d41-a294-c2927b548e27" providerId="ADAL" clId="{14F30C75-FFAE-EE43-8E80-62A9F40BD0FC}" dt="2022-03-15T16:11:10.487" v="4783" actId="14100"/>
          <ac:spMkLst>
            <pc:docMk/>
            <pc:sldMk cId="1629107240" sldId="1005"/>
            <ac:spMk id="3" creationId="{0753FC56-46E1-4845-A512-B594B0482304}"/>
          </ac:spMkLst>
        </pc:spChg>
        <pc:spChg chg="add mod">
          <ac:chgData name="JOSE ANTONIO ORDOÑEZ LUCENA" userId="ec8dd69b-01fe-4d41-a294-c2927b548e27" providerId="ADAL" clId="{14F30C75-FFAE-EE43-8E80-62A9F40BD0FC}" dt="2022-03-15T16:11:28.502" v="4788" actId="1076"/>
          <ac:spMkLst>
            <pc:docMk/>
            <pc:sldMk cId="1629107240" sldId="1005"/>
            <ac:spMk id="4" creationId="{B9B7415C-9551-764A-ABCA-4913AAB20E47}"/>
          </ac:spMkLst>
        </pc:spChg>
        <pc:picChg chg="mod">
          <ac:chgData name="JOSE ANTONIO ORDOÑEZ LUCENA" userId="ec8dd69b-01fe-4d41-a294-c2927b548e27" providerId="ADAL" clId="{14F30C75-FFAE-EE43-8E80-62A9F40BD0FC}" dt="2022-03-15T16:11:14.683" v="4784" actId="1076"/>
          <ac:picMkLst>
            <pc:docMk/>
            <pc:sldMk cId="1629107240" sldId="1005"/>
            <ac:picMk id="6" creationId="{D452553C-EF93-A94E-8C3F-3FE42472E922}"/>
          </ac:picMkLst>
        </pc:picChg>
      </pc:sldChg>
      <pc:sldChg chg="addSp modSp mod">
        <pc:chgData name="JOSE ANTONIO ORDOÑEZ LUCENA" userId="ec8dd69b-01fe-4d41-a294-c2927b548e27" providerId="ADAL" clId="{14F30C75-FFAE-EE43-8E80-62A9F40BD0FC}" dt="2022-03-15T07:13:40.860" v="287" actId="20577"/>
        <pc:sldMkLst>
          <pc:docMk/>
          <pc:sldMk cId="3786677423" sldId="1006"/>
        </pc:sldMkLst>
        <pc:spChg chg="mod">
          <ac:chgData name="JOSE ANTONIO ORDOÑEZ LUCENA" userId="ec8dd69b-01fe-4d41-a294-c2927b548e27" providerId="ADAL" clId="{14F30C75-FFAE-EE43-8E80-62A9F40BD0FC}" dt="2022-03-15T07:13:23.308" v="263" actId="20577"/>
          <ac:spMkLst>
            <pc:docMk/>
            <pc:sldMk cId="3786677423" sldId="1006"/>
            <ac:spMk id="2" creationId="{1919FF29-F343-45CB-88FD-0A3669F73BF9}"/>
          </ac:spMkLst>
        </pc:spChg>
        <pc:spChg chg="add mod">
          <ac:chgData name="JOSE ANTONIO ORDOÑEZ LUCENA" userId="ec8dd69b-01fe-4d41-a294-c2927b548e27" providerId="ADAL" clId="{14F30C75-FFAE-EE43-8E80-62A9F40BD0FC}" dt="2022-03-15T07:13:25.214" v="268" actId="20577"/>
          <ac:spMkLst>
            <pc:docMk/>
            <pc:sldMk cId="3786677423" sldId="1006"/>
            <ac:spMk id="3" creationId="{32FA24E8-14F9-CF44-945F-8D23FACF28F0}"/>
          </ac:spMkLst>
        </pc:spChg>
        <pc:spChg chg="add mod">
          <ac:chgData name="JOSE ANTONIO ORDOÑEZ LUCENA" userId="ec8dd69b-01fe-4d41-a294-c2927b548e27" providerId="ADAL" clId="{14F30C75-FFAE-EE43-8E80-62A9F40BD0FC}" dt="2022-03-15T07:13:29.555" v="279" actId="20577"/>
          <ac:spMkLst>
            <pc:docMk/>
            <pc:sldMk cId="3786677423" sldId="1006"/>
            <ac:spMk id="10" creationId="{D266F063-35CF-FC4E-BEEF-DD187C9EC6A1}"/>
          </ac:spMkLst>
        </pc:spChg>
        <pc:spChg chg="add mod">
          <ac:chgData name="JOSE ANTONIO ORDOÑEZ LUCENA" userId="ec8dd69b-01fe-4d41-a294-c2927b548e27" providerId="ADAL" clId="{14F30C75-FFAE-EE43-8E80-62A9F40BD0FC}" dt="2022-03-15T07:13:40.860" v="287" actId="20577"/>
          <ac:spMkLst>
            <pc:docMk/>
            <pc:sldMk cId="3786677423" sldId="1006"/>
            <ac:spMk id="11" creationId="{C6C46F26-3C8D-E546-BAE4-1A159FBCC894}"/>
          </ac:spMkLst>
        </pc:spChg>
        <pc:picChg chg="mod">
          <ac:chgData name="JOSE ANTONIO ORDOÑEZ LUCENA" userId="ec8dd69b-01fe-4d41-a294-c2927b548e27" providerId="ADAL" clId="{14F30C75-FFAE-EE43-8E80-62A9F40BD0FC}" dt="2022-03-15T07:11:55.563" v="107" actId="1076"/>
          <ac:picMkLst>
            <pc:docMk/>
            <pc:sldMk cId="3786677423" sldId="1006"/>
            <ac:picMk id="7" creationId="{046F3D5A-6C66-0B47-AE75-F3642F2A5B30}"/>
          </ac:picMkLst>
        </pc:picChg>
        <pc:picChg chg="mod">
          <ac:chgData name="JOSE ANTONIO ORDOÑEZ LUCENA" userId="ec8dd69b-01fe-4d41-a294-c2927b548e27" providerId="ADAL" clId="{14F30C75-FFAE-EE43-8E80-62A9F40BD0FC}" dt="2022-03-15T07:12:11.416" v="116" actId="1076"/>
          <ac:picMkLst>
            <pc:docMk/>
            <pc:sldMk cId="3786677423" sldId="1006"/>
            <ac:picMk id="8" creationId="{EBA45162-60E6-FB4C-AF4B-9A6F89879FF7}"/>
          </ac:picMkLst>
        </pc:picChg>
        <pc:picChg chg="mod">
          <ac:chgData name="JOSE ANTONIO ORDOÑEZ LUCENA" userId="ec8dd69b-01fe-4d41-a294-c2927b548e27" providerId="ADAL" clId="{14F30C75-FFAE-EE43-8E80-62A9F40BD0FC}" dt="2022-03-15T07:12:25.673" v="125" actId="1076"/>
          <ac:picMkLst>
            <pc:docMk/>
            <pc:sldMk cId="3786677423" sldId="1006"/>
            <ac:picMk id="9" creationId="{E92F09CC-FE23-F141-A347-57C1020E34E6}"/>
          </ac:picMkLst>
        </pc:picChg>
      </pc:sldChg>
      <pc:sldChg chg="modSp mod">
        <pc:chgData name="JOSE ANTONIO ORDOÑEZ LUCENA" userId="ec8dd69b-01fe-4d41-a294-c2927b548e27" providerId="ADAL" clId="{14F30C75-FFAE-EE43-8E80-62A9F40BD0FC}" dt="2022-03-15T16:13:03.943" v="4966" actId="14100"/>
        <pc:sldMkLst>
          <pc:docMk/>
          <pc:sldMk cId="390007978" sldId="1007"/>
        </pc:sldMkLst>
        <pc:spChg chg="mod">
          <ac:chgData name="JOSE ANTONIO ORDOÑEZ LUCENA" userId="ec8dd69b-01fe-4d41-a294-c2927b548e27" providerId="ADAL" clId="{14F30C75-FFAE-EE43-8E80-62A9F40BD0FC}" dt="2022-03-15T16:13:03.943" v="4966" actId="14100"/>
          <ac:spMkLst>
            <pc:docMk/>
            <pc:sldMk cId="390007978" sldId="1007"/>
            <ac:spMk id="13" creationId="{0B9FBFEB-0974-EB45-8562-0B18A4210E99}"/>
          </ac:spMkLst>
        </pc:spChg>
        <pc:picChg chg="mod">
          <ac:chgData name="JOSE ANTONIO ORDOÑEZ LUCENA" userId="ec8dd69b-01fe-4d41-a294-c2927b548e27" providerId="ADAL" clId="{14F30C75-FFAE-EE43-8E80-62A9F40BD0FC}" dt="2022-03-15T07:13:51.247" v="290" actId="14100"/>
          <ac:picMkLst>
            <pc:docMk/>
            <pc:sldMk cId="390007978" sldId="1007"/>
            <ac:picMk id="6" creationId="{0F14E07A-F9AC-4046-AE59-7600D99C3BF1}"/>
          </ac:picMkLst>
        </pc:picChg>
        <pc:cxnChg chg="mod">
          <ac:chgData name="JOSE ANTONIO ORDOÑEZ LUCENA" userId="ec8dd69b-01fe-4d41-a294-c2927b548e27" providerId="ADAL" clId="{14F30C75-FFAE-EE43-8E80-62A9F40BD0FC}" dt="2022-03-15T07:14:31.691" v="294" actId="1076"/>
          <ac:cxnSpMkLst>
            <pc:docMk/>
            <pc:sldMk cId="390007978" sldId="1007"/>
            <ac:cxnSpMk id="5" creationId="{E4E42D6B-255D-684D-B579-D0CC5653B6CC}"/>
          </ac:cxnSpMkLst>
        </pc:cxnChg>
      </pc:sldChg>
      <pc:sldChg chg="modSp mod">
        <pc:chgData name="JOSE ANTONIO ORDOÑEZ LUCENA" userId="ec8dd69b-01fe-4d41-a294-c2927b548e27" providerId="ADAL" clId="{14F30C75-FFAE-EE43-8E80-62A9F40BD0FC}" dt="2022-03-15T07:35:24.002" v="1846" actId="1076"/>
        <pc:sldMkLst>
          <pc:docMk/>
          <pc:sldMk cId="3397118675" sldId="1009"/>
        </pc:sldMkLst>
        <pc:spChg chg="mod">
          <ac:chgData name="JOSE ANTONIO ORDOÑEZ LUCENA" userId="ec8dd69b-01fe-4d41-a294-c2927b548e27" providerId="ADAL" clId="{14F30C75-FFAE-EE43-8E80-62A9F40BD0FC}" dt="2022-03-15T07:35:21.402" v="1845" actId="1076"/>
          <ac:spMkLst>
            <pc:docMk/>
            <pc:sldMk cId="3397118675" sldId="1009"/>
            <ac:spMk id="4" creationId="{5AC67DEE-5094-0B49-BB95-625E25B84549}"/>
          </ac:spMkLst>
        </pc:spChg>
        <pc:spChg chg="mod">
          <ac:chgData name="JOSE ANTONIO ORDOÑEZ LUCENA" userId="ec8dd69b-01fe-4d41-a294-c2927b548e27" providerId="ADAL" clId="{14F30C75-FFAE-EE43-8E80-62A9F40BD0FC}" dt="2022-03-15T07:35:24.002" v="1846" actId="1076"/>
          <ac:spMkLst>
            <pc:docMk/>
            <pc:sldMk cId="3397118675" sldId="1009"/>
            <ac:spMk id="9" creationId="{34E95E91-61C2-894F-8D75-11FD73A08111}"/>
          </ac:spMkLst>
        </pc:spChg>
      </pc:sldChg>
      <pc:sldChg chg="modSp mod">
        <pc:chgData name="JOSE ANTONIO ORDOÑEZ LUCENA" userId="ec8dd69b-01fe-4d41-a294-c2927b548e27" providerId="ADAL" clId="{14F30C75-FFAE-EE43-8E80-62A9F40BD0FC}" dt="2022-03-15T16:15:04.145" v="5047" actId="20577"/>
        <pc:sldMkLst>
          <pc:docMk/>
          <pc:sldMk cId="734103468" sldId="1010"/>
        </pc:sldMkLst>
        <pc:spChg chg="mod">
          <ac:chgData name="JOSE ANTONIO ORDOÑEZ LUCENA" userId="ec8dd69b-01fe-4d41-a294-c2927b548e27" providerId="ADAL" clId="{14F30C75-FFAE-EE43-8E80-62A9F40BD0FC}" dt="2022-03-15T16:15:04.145" v="5047" actId="20577"/>
          <ac:spMkLst>
            <pc:docMk/>
            <pc:sldMk cId="734103468" sldId="1010"/>
            <ac:spMk id="13" creationId="{0B9FBFEB-0974-EB45-8562-0B18A4210E99}"/>
          </ac:spMkLst>
        </pc:spChg>
        <pc:picChg chg="mod">
          <ac:chgData name="JOSE ANTONIO ORDOÑEZ LUCENA" userId="ec8dd69b-01fe-4d41-a294-c2927b548e27" providerId="ADAL" clId="{14F30C75-FFAE-EE43-8E80-62A9F40BD0FC}" dt="2022-03-15T07:14:49.043" v="295" actId="14100"/>
          <ac:picMkLst>
            <pc:docMk/>
            <pc:sldMk cId="734103468" sldId="1010"/>
            <ac:picMk id="6" creationId="{0F14E07A-F9AC-4046-AE59-7600D99C3BF1}"/>
          </ac:picMkLst>
        </pc:picChg>
        <pc:cxnChg chg="mod">
          <ac:chgData name="JOSE ANTONIO ORDOÑEZ LUCENA" userId="ec8dd69b-01fe-4d41-a294-c2927b548e27" providerId="ADAL" clId="{14F30C75-FFAE-EE43-8E80-62A9F40BD0FC}" dt="2022-03-15T07:14:57.875" v="298" actId="1076"/>
          <ac:cxnSpMkLst>
            <pc:docMk/>
            <pc:sldMk cId="734103468" sldId="1010"/>
            <ac:cxnSpMk id="5" creationId="{E4E42D6B-255D-684D-B579-D0CC5653B6CC}"/>
          </ac:cxnSpMkLst>
        </pc:cxnChg>
      </pc:sldChg>
      <pc:sldChg chg="modSp mod">
        <pc:chgData name="JOSE ANTONIO ORDOÑEZ LUCENA" userId="ec8dd69b-01fe-4d41-a294-c2927b548e27" providerId="ADAL" clId="{14F30C75-FFAE-EE43-8E80-62A9F40BD0FC}" dt="2022-03-15T16:20:01.364" v="5404" actId="20577"/>
        <pc:sldMkLst>
          <pc:docMk/>
          <pc:sldMk cId="2142849598" sldId="1011"/>
        </pc:sldMkLst>
        <pc:spChg chg="mod">
          <ac:chgData name="JOSE ANTONIO ORDOÑEZ LUCENA" userId="ec8dd69b-01fe-4d41-a294-c2927b548e27" providerId="ADAL" clId="{14F30C75-FFAE-EE43-8E80-62A9F40BD0FC}" dt="2022-03-15T07:22:24.008" v="550" actId="20577"/>
          <ac:spMkLst>
            <pc:docMk/>
            <pc:sldMk cId="2142849598" sldId="1011"/>
            <ac:spMk id="2" creationId="{1919FF29-F343-45CB-88FD-0A3669F73BF9}"/>
          </ac:spMkLst>
        </pc:spChg>
        <pc:spChg chg="mod">
          <ac:chgData name="JOSE ANTONIO ORDOÑEZ LUCENA" userId="ec8dd69b-01fe-4d41-a294-c2927b548e27" providerId="ADAL" clId="{14F30C75-FFAE-EE43-8E80-62A9F40BD0FC}" dt="2022-03-15T16:20:01.364" v="5404" actId="20577"/>
          <ac:spMkLst>
            <pc:docMk/>
            <pc:sldMk cId="2142849598" sldId="1011"/>
            <ac:spMk id="7" creationId="{193CBBF0-3EEA-5343-9388-ACEDBB7A2564}"/>
          </ac:spMkLst>
        </pc:spChg>
      </pc:sldChg>
      <pc:sldChg chg="modSp add mod">
        <pc:chgData name="JOSE ANTONIO ORDOÑEZ LUCENA" userId="ec8dd69b-01fe-4d41-a294-c2927b548e27" providerId="ADAL" clId="{14F30C75-FFAE-EE43-8E80-62A9F40BD0FC}" dt="2022-03-15T16:19:30.575" v="5390" actId="1076"/>
        <pc:sldMkLst>
          <pc:docMk/>
          <pc:sldMk cId="1751473372" sldId="1012"/>
        </pc:sldMkLst>
        <pc:spChg chg="mod">
          <ac:chgData name="JOSE ANTONIO ORDOÑEZ LUCENA" userId="ec8dd69b-01fe-4d41-a294-c2927b548e27" providerId="ADAL" clId="{14F30C75-FFAE-EE43-8E80-62A9F40BD0FC}" dt="2022-03-15T07:49:01.628" v="3019" actId="1076"/>
          <ac:spMkLst>
            <pc:docMk/>
            <pc:sldMk cId="1751473372" sldId="1012"/>
            <ac:spMk id="2" creationId="{1919FF29-F343-45CB-88FD-0A3669F73BF9}"/>
          </ac:spMkLst>
        </pc:spChg>
        <pc:spChg chg="mod">
          <ac:chgData name="JOSE ANTONIO ORDOÑEZ LUCENA" userId="ec8dd69b-01fe-4d41-a294-c2927b548e27" providerId="ADAL" clId="{14F30C75-FFAE-EE43-8E80-62A9F40BD0FC}" dt="2022-03-15T16:19:30.575" v="5390" actId="1076"/>
          <ac:spMkLst>
            <pc:docMk/>
            <pc:sldMk cId="1751473372" sldId="1012"/>
            <ac:spMk id="7" creationId="{193CBBF0-3EEA-5343-9388-ACEDBB7A2564}"/>
          </ac:spMkLst>
        </pc:spChg>
      </pc:sldChg>
      <pc:sldMasterChg chg="modSp mod modSldLayout">
        <pc:chgData name="JOSE ANTONIO ORDOÑEZ LUCENA" userId="ec8dd69b-01fe-4d41-a294-c2927b548e27" providerId="ADAL" clId="{14F30C75-FFAE-EE43-8E80-62A9F40BD0FC}" dt="2022-03-15T07:06:12.549" v="13" actId="20577"/>
        <pc:sldMasterMkLst>
          <pc:docMk/>
          <pc:sldMasterMk cId="0" sldId="2147483729"/>
        </pc:sldMasterMkLst>
        <pc:spChg chg="mod">
          <ac:chgData name="JOSE ANTONIO ORDOÑEZ LUCENA" userId="ec8dd69b-01fe-4d41-a294-c2927b548e27" providerId="ADAL" clId="{14F30C75-FFAE-EE43-8E80-62A9F40BD0FC}" dt="2022-03-15T07:06:12.549" v="13" actId="20577"/>
          <ac:spMkLst>
            <pc:docMk/>
            <pc:sldMasterMk cId="0" sldId="2147483729"/>
            <ac:spMk id="1032" creationId="{00000000-0000-0000-0000-000000000000}"/>
          </ac:spMkLst>
        </pc:spChg>
        <pc:sldLayoutChg chg="addSp delSp modSp mod">
          <pc:chgData name="JOSE ANTONIO ORDOÑEZ LUCENA" userId="ec8dd69b-01fe-4d41-a294-c2927b548e27" providerId="ADAL" clId="{14F30C75-FFAE-EE43-8E80-62A9F40BD0FC}" dt="2022-03-15T07:06:07.914" v="11"/>
          <pc:sldLayoutMkLst>
            <pc:docMk/>
            <pc:sldMasterMk cId="0" sldId="2147483729"/>
            <pc:sldLayoutMk cId="930231849" sldId="2147483938"/>
          </pc:sldLayoutMkLst>
          <pc:spChg chg="add del mod">
            <ac:chgData name="JOSE ANTONIO ORDOÑEZ LUCENA" userId="ec8dd69b-01fe-4d41-a294-c2927b548e27" providerId="ADAL" clId="{14F30C75-FFAE-EE43-8E80-62A9F40BD0FC}" dt="2022-03-15T07:05:56.099" v="3"/>
            <ac:spMkLst>
              <pc:docMk/>
              <pc:sldMasterMk cId="0" sldId="2147483729"/>
              <pc:sldLayoutMk cId="930231849" sldId="2147483938"/>
              <ac:spMk id="5" creationId="{58CEF18D-8020-3C40-A6F9-8107614A37B8}"/>
            </ac:spMkLst>
          </pc:spChg>
          <pc:spChg chg="add del mod">
            <ac:chgData name="JOSE ANTONIO ORDOÑEZ LUCENA" userId="ec8dd69b-01fe-4d41-a294-c2927b548e27" providerId="ADAL" clId="{14F30C75-FFAE-EE43-8E80-62A9F40BD0FC}" dt="2022-03-15T07:05:57.754" v="5"/>
            <ac:spMkLst>
              <pc:docMk/>
              <pc:sldMasterMk cId="0" sldId="2147483729"/>
              <pc:sldLayoutMk cId="930231849" sldId="2147483938"/>
              <ac:spMk id="6" creationId="{1F603737-D747-D945-9A56-989A669315F9}"/>
            </ac:spMkLst>
          </pc:spChg>
          <pc:spChg chg="add del mod">
            <ac:chgData name="JOSE ANTONIO ORDOÑEZ LUCENA" userId="ec8dd69b-01fe-4d41-a294-c2927b548e27" providerId="ADAL" clId="{14F30C75-FFAE-EE43-8E80-62A9F40BD0FC}" dt="2022-03-15T07:06:02.993" v="9"/>
            <ac:spMkLst>
              <pc:docMk/>
              <pc:sldMasterMk cId="0" sldId="2147483729"/>
              <pc:sldLayoutMk cId="930231849" sldId="2147483938"/>
              <ac:spMk id="7" creationId="{ACC5B237-EEA9-A844-905C-9E4EA98366EB}"/>
            </ac:spMkLst>
          </pc:spChg>
          <pc:spChg chg="add del mod">
            <ac:chgData name="JOSE ANTONIO ORDOÑEZ LUCENA" userId="ec8dd69b-01fe-4d41-a294-c2927b548e27" providerId="ADAL" clId="{14F30C75-FFAE-EE43-8E80-62A9F40BD0FC}" dt="2022-03-15T07:06:07.914" v="11"/>
            <ac:spMkLst>
              <pc:docMk/>
              <pc:sldMasterMk cId="0" sldId="2147483729"/>
              <pc:sldLayoutMk cId="930231849" sldId="2147483938"/>
              <ac:spMk id="8" creationId="{8CA86B28-28BB-024A-A2B6-F7C87E6AC30D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12/15/22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12/15/22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B3565-DE1F-45E8-8B92-B6CEF3A5A934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3245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85354" y="6499457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0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56974" y="2704208"/>
            <a:ext cx="10167495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sz="4800" b="1" dirty="0"/>
              <a:t>DP</a:t>
            </a:r>
            <a:r>
              <a:rPr lang="zh-CN" altLang="en-US" sz="4800" b="1" dirty="0"/>
              <a:t> </a:t>
            </a:r>
            <a:r>
              <a:rPr lang="en-US" altLang="zh-CN" sz="4800" b="1" dirty="0"/>
              <a:t>on NSCE</a:t>
            </a:r>
            <a:r>
              <a:rPr lang="zh-CN" altLang="en-US" sz="4800" b="1" dirty="0"/>
              <a:t> </a:t>
            </a:r>
            <a:r>
              <a:rPr lang="en-US" altLang="zh-CN" sz="4800" b="1" dirty="0"/>
              <a:t>work</a:t>
            </a:r>
            <a:r>
              <a:rPr lang="zh-CN" altLang="en-US" sz="4800" b="1" dirty="0"/>
              <a:t> </a:t>
            </a:r>
            <a:r>
              <a:rPr lang="en-US" altLang="zh-CN" sz="4800" b="1" dirty="0"/>
              <a:t>plan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425289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u="sng" dirty="0"/>
              <a:t>Source</a:t>
            </a:r>
            <a:r>
              <a:rPr lang="en-US" altLang="en-US" sz="2667" dirty="0"/>
              <a:t>: Alibaba Group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9FF29-F343-45CB-88FD-0A3669F7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746" y="228600"/>
            <a:ext cx="8116363" cy="777240"/>
          </a:xfrm>
        </p:spPr>
        <p:txBody>
          <a:bodyPr/>
          <a:lstStyle/>
          <a:p>
            <a:r>
              <a:rPr lang="en-US" sz="3800" dirty="0"/>
              <a:t>Potential</a:t>
            </a:r>
            <a:r>
              <a:rPr lang="zh-CN" altLang="en-US" sz="3800" dirty="0"/>
              <a:t> </a:t>
            </a:r>
            <a:r>
              <a:rPr lang="en-US" altLang="zh-CN" sz="3800" dirty="0"/>
              <a:t>TS</a:t>
            </a:r>
            <a:r>
              <a:rPr lang="zh-CN" altLang="en-US" sz="3800" dirty="0"/>
              <a:t> </a:t>
            </a:r>
            <a:r>
              <a:rPr lang="en-US" altLang="zh-CN" sz="3800" dirty="0"/>
              <a:t>scope</a:t>
            </a:r>
            <a:r>
              <a:rPr lang="zh-CN" altLang="en-US" sz="3800" dirty="0"/>
              <a:t> </a:t>
            </a:r>
            <a:r>
              <a:rPr lang="en-US" altLang="zh-CN" sz="3800" dirty="0"/>
              <a:t>on</a:t>
            </a:r>
            <a:r>
              <a:rPr lang="zh-CN" altLang="en-US" sz="3800" dirty="0"/>
              <a:t> </a:t>
            </a:r>
            <a:r>
              <a:rPr lang="en-US" altLang="zh-CN" sz="3800" dirty="0"/>
              <a:t>NSCE</a:t>
            </a:r>
            <a:endParaRPr lang="en-US" sz="38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131F17D9-86CF-A04E-B8BA-0986383DB08D}"/>
              </a:ext>
            </a:extLst>
          </p:cNvPr>
          <p:cNvSpPr txBox="1">
            <a:spLocks/>
          </p:cNvSpPr>
          <p:nvPr/>
        </p:nvSpPr>
        <p:spPr bwMode="auto">
          <a:xfrm>
            <a:off x="521077" y="1621523"/>
            <a:ext cx="103056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900" kern="0" dirty="0"/>
              <a:t>Extend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CAPIF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to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support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network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slice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management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capability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exposure,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e.g.</a:t>
            </a:r>
            <a:r>
              <a:rPr lang="zh-CN" altLang="en-US" sz="1900" kern="0" dirty="0"/>
              <a:t> </a:t>
            </a:r>
            <a:r>
              <a:rPr lang="en-US" altLang="zh-CN" sz="1900" kern="0" dirty="0" err="1"/>
              <a:t>MnS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discovery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and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access</a:t>
            </a:r>
            <a:r>
              <a:rPr lang="zh-CN" altLang="en-US" sz="1900" kern="0" dirty="0"/>
              <a:t> </a:t>
            </a:r>
            <a:r>
              <a:rPr lang="en-US" altLang="zh-CN" sz="1900" kern="0" dirty="0"/>
              <a:t>control.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21728D2-6090-4843-83D6-09659C6CD53C}"/>
              </a:ext>
            </a:extLst>
          </p:cNvPr>
          <p:cNvSpPr/>
          <p:nvPr/>
        </p:nvSpPr>
        <p:spPr>
          <a:xfrm>
            <a:off x="1090798" y="2406745"/>
            <a:ext cx="100827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013" lvl="1" indent="-379413">
              <a:spcBef>
                <a:spcPct val="20000"/>
              </a:spcBef>
              <a:buClr>
                <a:srgbClr val="C00000"/>
              </a:buClr>
              <a:buBlip>
                <a:blip r:embed="rId4"/>
              </a:buBlip>
            </a:pPr>
            <a:r>
              <a:rPr lang="en-US" altLang="zh-CN" sz="1700" dirty="0">
                <a:latin typeface="+mn-lt"/>
              </a:rPr>
              <a:t>Function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in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CAPIF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can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be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used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as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one-single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entry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point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for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exposure,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including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the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exposure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capability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provided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by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SA2,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SA5,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etc.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3F57D469-88D8-896A-2B1A-A81B3948E818}"/>
              </a:ext>
            </a:extLst>
          </p:cNvPr>
          <p:cNvSpPr txBox="1">
            <a:spLocks/>
          </p:cNvSpPr>
          <p:nvPr/>
        </p:nvSpPr>
        <p:spPr bwMode="auto">
          <a:xfrm>
            <a:off x="606570" y="3677015"/>
            <a:ext cx="103056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900" kern="0" dirty="0"/>
              <a:t>Reference</a:t>
            </a:r>
            <a:r>
              <a:rPr lang="en-GB" altLang="zh-CN" sz="1900" kern="0" dirty="0">
                <a:latin typeface="+mn-lt"/>
                <a:cs typeface="+mn-cs"/>
              </a:rPr>
              <a:t> architecture for the use case of </a:t>
            </a:r>
            <a:r>
              <a:rPr lang="en-US" altLang="zh-CN" sz="1900" kern="0" dirty="0">
                <a:latin typeface="+mn-lt"/>
                <a:cs typeface="+mn-cs"/>
              </a:rPr>
              <a:t>network slice management capability exposure.</a:t>
            </a:r>
            <a:r>
              <a:rPr lang="en-US" altLang="zh-CN" sz="1900" kern="0" dirty="0"/>
              <a:t>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017A7B1-E6A1-64D2-D353-A18F66EEB88D}"/>
              </a:ext>
            </a:extLst>
          </p:cNvPr>
          <p:cNvSpPr/>
          <p:nvPr/>
        </p:nvSpPr>
        <p:spPr>
          <a:xfrm>
            <a:off x="1090798" y="4212890"/>
            <a:ext cx="100827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013" lvl="1" indent="-379413">
              <a:spcBef>
                <a:spcPct val="20000"/>
              </a:spcBef>
              <a:buClr>
                <a:srgbClr val="C00000"/>
              </a:buClr>
              <a:buBlip>
                <a:blip r:embed="rId4"/>
              </a:buBlip>
            </a:pPr>
            <a:r>
              <a:rPr lang="en-US" altLang="zh-CN" sz="1700" dirty="0">
                <a:latin typeface="+mn-lt"/>
              </a:rPr>
              <a:t>The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architecture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can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be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used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to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describe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how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NSC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can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interact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with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service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provider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regarding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product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order,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service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order,</a:t>
            </a:r>
            <a:r>
              <a:rPr lang="zh-CN" altLang="en-US" sz="1700" dirty="0">
                <a:latin typeface="+mn-lt"/>
              </a:rPr>
              <a:t> </a:t>
            </a:r>
            <a:r>
              <a:rPr lang="en-US" altLang="zh-CN" sz="1700" dirty="0">
                <a:latin typeface="+mn-lt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45875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6f846979-0e6f-42ff-8b87-e1893efeda99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76863</TotalTime>
  <Words>102</Words>
  <Application>Microsoft Macintosh PowerPoint</Application>
  <PresentationFormat>宽屏</PresentationFormat>
  <Paragraphs>9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    DP on NSCE work plan </vt:lpstr>
      <vt:lpstr>Potential TS scope on NSCE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Alibaba_r0</cp:lastModifiedBy>
  <cp:revision>498</cp:revision>
  <dcterms:created xsi:type="dcterms:W3CDTF">2019-03-13T01:38:36Z</dcterms:created>
  <dcterms:modified xsi:type="dcterms:W3CDTF">2022-12-15T03:27:19Z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