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9" r:id="rId4"/>
  </p:sldMasterIdLst>
  <p:notesMasterIdLst>
    <p:notesMasterId r:id="rId23"/>
  </p:notesMasterIdLst>
  <p:handoutMasterIdLst>
    <p:handoutMasterId r:id="rId24"/>
  </p:handoutMasterIdLst>
  <p:sldIdLst>
    <p:sldId id="303" r:id="rId5"/>
    <p:sldId id="970" r:id="rId6"/>
    <p:sldId id="262" r:id="rId7"/>
    <p:sldId id="258" r:id="rId8"/>
    <p:sldId id="267" r:id="rId9"/>
    <p:sldId id="274" r:id="rId10"/>
    <p:sldId id="272" r:id="rId11"/>
    <p:sldId id="275" r:id="rId12"/>
    <p:sldId id="271" r:id="rId13"/>
    <p:sldId id="273" r:id="rId14"/>
    <p:sldId id="277" r:id="rId15"/>
    <p:sldId id="986" r:id="rId16"/>
    <p:sldId id="260" r:id="rId17"/>
    <p:sldId id="704" r:id="rId18"/>
    <p:sldId id="276" r:id="rId19"/>
    <p:sldId id="264" r:id="rId20"/>
    <p:sldId id="265" r:id="rId21"/>
    <p:sldId id="278" r:id="rId22"/>
  </p:sldIdLst>
  <p:sldSz cx="12192000" cy="6858000"/>
  <p:notesSz cx="6797675" cy="9928225"/>
  <p:defaultTextStyle>
    <a:defPPr>
      <a:defRPr lang="en-GB"/>
    </a:defPPr>
    <a:lvl1pPr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1pPr>
    <a:lvl2pPr marL="608013" indent="-1508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2pPr>
    <a:lvl3pPr marL="1217613" indent="-3032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3pPr>
    <a:lvl4pPr marL="1827213" indent="-4556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4pPr>
    <a:lvl5pPr marL="2436813" indent="-608013" algn="l" rtl="0" eaLnBrk="0" fontAlgn="base" hangingPunct="0">
      <a:spcBef>
        <a:spcPct val="0"/>
      </a:spcBef>
      <a:spcAft>
        <a:spcPct val="0"/>
      </a:spcAft>
      <a:defRPr sz="13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sz="1300"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5C88D0"/>
    <a:srgbClr val="2A6EA8"/>
    <a:srgbClr val="0000FF"/>
    <a:srgbClr val="FFFFCC"/>
    <a:srgbClr val="72AF2F"/>
    <a:srgbClr val="C1E442"/>
    <a:srgbClr val="FFFF99"/>
    <a:srgbClr val="C6D254"/>
    <a:srgbClr val="000000"/>
    <a:srgbClr val="B1D25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BF77710-DBFE-40B5-9CD2-DC0A55A3624B}" v="87" dt="2021-11-04T08:47:08.140"/>
  </p1510:revLst>
</p1510:revInfo>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autoAdjust="0"/>
    <p:restoredTop sz="96411" autoAdjust="0"/>
  </p:normalViewPr>
  <p:slideViewPr>
    <p:cSldViewPr snapToGrid="0">
      <p:cViewPr varScale="1">
        <p:scale>
          <a:sx n="117" d="100"/>
          <a:sy n="117" d="100"/>
        </p:scale>
        <p:origin x="852" y="72"/>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snapToGrid="0">
      <p:cViewPr varScale="1">
        <p:scale>
          <a:sx n="73" d="100"/>
          <a:sy n="73" d="100"/>
        </p:scale>
        <p:origin x="-2280"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n, Sean (NSB - CN/Chengdu)" userId="ef6d28fa-f6d2-46f2-a5dd-bebee851067d" providerId="ADAL" clId="{DBF77710-DBFE-40B5-9CD2-DC0A55A3624B}"/>
    <pc:docChg chg="undo custSel addSld delSld modSld sldOrd modMainMaster">
      <pc:chgData name="Sun, Sean (NSB - CN/Chengdu)" userId="ef6d28fa-f6d2-46f2-a5dd-bebee851067d" providerId="ADAL" clId="{DBF77710-DBFE-40B5-9CD2-DC0A55A3624B}" dt="2021-11-04T08:49:49.512" v="1104" actId="404"/>
      <pc:docMkLst>
        <pc:docMk/>
      </pc:docMkLst>
      <pc:sldChg chg="addSp modSp add mod">
        <pc:chgData name="Sun, Sean (NSB - CN/Chengdu)" userId="ef6d28fa-f6d2-46f2-a5dd-bebee851067d" providerId="ADAL" clId="{DBF77710-DBFE-40B5-9CD2-DC0A55A3624B}" dt="2021-11-04T07:57:43.239" v="408" actId="20577"/>
        <pc:sldMkLst>
          <pc:docMk/>
          <pc:sldMk cId="2667488233" sldId="258"/>
        </pc:sldMkLst>
        <pc:spChg chg="mod">
          <ac:chgData name="Sun, Sean (NSB - CN/Chengdu)" userId="ef6d28fa-f6d2-46f2-a5dd-bebee851067d" providerId="ADAL" clId="{DBF77710-DBFE-40B5-9CD2-DC0A55A3624B}" dt="2021-11-04T07:55:16.343" v="407" actId="14100"/>
          <ac:spMkLst>
            <pc:docMk/>
            <pc:sldMk cId="2667488233" sldId="258"/>
            <ac:spMk id="2" creationId="{41B6870B-3313-42E8-A364-7102BA695B53}"/>
          </ac:spMkLst>
        </pc:spChg>
        <pc:spChg chg="mod">
          <ac:chgData name="Sun, Sean (NSB - CN/Chengdu)" userId="ef6d28fa-f6d2-46f2-a5dd-bebee851067d" providerId="ADAL" clId="{DBF77710-DBFE-40B5-9CD2-DC0A55A3624B}" dt="2021-11-04T07:52:44.001" v="285" actId="179"/>
          <ac:spMkLst>
            <pc:docMk/>
            <pc:sldMk cId="2667488233" sldId="258"/>
            <ac:spMk id="3" creationId="{A3B52EC7-2BCE-4BD6-9E25-72E8FBB1F68E}"/>
          </ac:spMkLst>
        </pc:spChg>
        <pc:spChg chg="mod">
          <ac:chgData name="Sun, Sean (NSB - CN/Chengdu)" userId="ef6d28fa-f6d2-46f2-a5dd-bebee851067d" providerId="ADAL" clId="{DBF77710-DBFE-40B5-9CD2-DC0A55A3624B}" dt="2021-11-04T07:53:16.477" v="292" actId="1076"/>
          <ac:spMkLst>
            <pc:docMk/>
            <pc:sldMk cId="2667488233" sldId="258"/>
            <ac:spMk id="9" creationId="{1908C3A4-6316-422D-853E-3EB82A6ACE79}"/>
          </ac:spMkLst>
        </pc:spChg>
        <pc:spChg chg="mod">
          <ac:chgData name="Sun, Sean (NSB - CN/Chengdu)" userId="ef6d28fa-f6d2-46f2-a5dd-bebee851067d" providerId="ADAL" clId="{DBF77710-DBFE-40B5-9CD2-DC0A55A3624B}" dt="2021-11-04T07:54:37.450" v="397" actId="1035"/>
          <ac:spMkLst>
            <pc:docMk/>
            <pc:sldMk cId="2667488233" sldId="258"/>
            <ac:spMk id="10" creationId="{9FEAA833-5AA2-408C-9BE3-E94EEBE6204F}"/>
          </ac:spMkLst>
        </pc:spChg>
        <pc:spChg chg="add mod">
          <ac:chgData name="Sun, Sean (NSB - CN/Chengdu)" userId="ef6d28fa-f6d2-46f2-a5dd-bebee851067d" providerId="ADAL" clId="{DBF77710-DBFE-40B5-9CD2-DC0A55A3624B}" dt="2021-11-04T07:54:37.450" v="397" actId="1035"/>
          <ac:spMkLst>
            <pc:docMk/>
            <pc:sldMk cId="2667488233" sldId="258"/>
            <ac:spMk id="11" creationId="{044DB845-8285-4F8A-98D9-FE93BDB5A600}"/>
          </ac:spMkLst>
        </pc:spChg>
        <pc:graphicFrameChg chg="mod modGraphic">
          <ac:chgData name="Sun, Sean (NSB - CN/Chengdu)" userId="ef6d28fa-f6d2-46f2-a5dd-bebee851067d" providerId="ADAL" clId="{DBF77710-DBFE-40B5-9CD2-DC0A55A3624B}" dt="2021-11-04T07:54:49.753" v="404" actId="1036"/>
          <ac:graphicFrameMkLst>
            <pc:docMk/>
            <pc:sldMk cId="2667488233" sldId="258"/>
            <ac:graphicFrameMk id="4" creationId="{4E279668-B607-4BAF-AD45-A7482D550BE5}"/>
          </ac:graphicFrameMkLst>
        </pc:graphicFrameChg>
        <pc:graphicFrameChg chg="mod modGraphic">
          <ac:chgData name="Sun, Sean (NSB - CN/Chengdu)" userId="ef6d28fa-f6d2-46f2-a5dd-bebee851067d" providerId="ADAL" clId="{DBF77710-DBFE-40B5-9CD2-DC0A55A3624B}" dt="2021-11-04T07:57:43.239" v="408" actId="20577"/>
          <ac:graphicFrameMkLst>
            <pc:docMk/>
            <pc:sldMk cId="2667488233" sldId="258"/>
            <ac:graphicFrameMk id="8" creationId="{AEA114FD-1DF6-4E95-B68D-D712464DAA1B}"/>
          </ac:graphicFrameMkLst>
        </pc:graphicFrameChg>
      </pc:sldChg>
      <pc:sldChg chg="modSp add mod">
        <pc:chgData name="Sun, Sean (NSB - CN/Chengdu)" userId="ef6d28fa-f6d2-46f2-a5dd-bebee851067d" providerId="ADAL" clId="{DBF77710-DBFE-40B5-9CD2-DC0A55A3624B}" dt="2021-11-04T07:20:29.387" v="4" actId="27636"/>
        <pc:sldMkLst>
          <pc:docMk/>
          <pc:sldMk cId="3353287056" sldId="260"/>
        </pc:sldMkLst>
        <pc:spChg chg="mod">
          <ac:chgData name="Sun, Sean (NSB - CN/Chengdu)" userId="ef6d28fa-f6d2-46f2-a5dd-bebee851067d" providerId="ADAL" clId="{DBF77710-DBFE-40B5-9CD2-DC0A55A3624B}" dt="2021-11-04T07:20:29.387" v="4" actId="27636"/>
          <ac:spMkLst>
            <pc:docMk/>
            <pc:sldMk cId="3353287056" sldId="260"/>
            <ac:spMk id="3" creationId="{64A8CD6B-AD7F-455F-8BBF-852C85F7E6A0}"/>
          </ac:spMkLst>
        </pc:spChg>
      </pc:sldChg>
      <pc:sldChg chg="modSp add mod">
        <pc:chgData name="Sun, Sean (NSB - CN/Chengdu)" userId="ef6d28fa-f6d2-46f2-a5dd-bebee851067d" providerId="ADAL" clId="{DBF77710-DBFE-40B5-9CD2-DC0A55A3624B}" dt="2021-11-04T07:52:13.016" v="284" actId="1076"/>
        <pc:sldMkLst>
          <pc:docMk/>
          <pc:sldMk cId="4139695104" sldId="262"/>
        </pc:sldMkLst>
        <pc:spChg chg="mod">
          <ac:chgData name="Sun, Sean (NSB - CN/Chengdu)" userId="ef6d28fa-f6d2-46f2-a5dd-bebee851067d" providerId="ADAL" clId="{DBF77710-DBFE-40B5-9CD2-DC0A55A3624B}" dt="2021-11-04T07:52:13.016" v="284" actId="1076"/>
          <ac:spMkLst>
            <pc:docMk/>
            <pc:sldMk cId="4139695104" sldId="262"/>
            <ac:spMk id="2" creationId="{3629DC47-025D-46E5-A82B-022616B04C81}"/>
          </ac:spMkLst>
        </pc:spChg>
        <pc:spChg chg="mod">
          <ac:chgData name="Sun, Sean (NSB - CN/Chengdu)" userId="ef6d28fa-f6d2-46f2-a5dd-bebee851067d" providerId="ADAL" clId="{DBF77710-DBFE-40B5-9CD2-DC0A55A3624B}" dt="2021-11-04T07:51:41.645" v="280" actId="1076"/>
          <ac:spMkLst>
            <pc:docMk/>
            <pc:sldMk cId="4139695104" sldId="262"/>
            <ac:spMk id="3" creationId="{8EE43EE4-1434-4C45-85A0-05CEDB3E77DD}"/>
          </ac:spMkLst>
        </pc:spChg>
      </pc:sldChg>
      <pc:sldChg chg="modSp add mod">
        <pc:chgData name="Sun, Sean (NSB - CN/Chengdu)" userId="ef6d28fa-f6d2-46f2-a5dd-bebee851067d" providerId="ADAL" clId="{DBF77710-DBFE-40B5-9CD2-DC0A55A3624B}" dt="2021-11-04T08:45:34.407" v="927" actId="1076"/>
        <pc:sldMkLst>
          <pc:docMk/>
          <pc:sldMk cId="1221572355" sldId="264"/>
        </pc:sldMkLst>
        <pc:spChg chg="mod">
          <ac:chgData name="Sun, Sean (NSB - CN/Chengdu)" userId="ef6d28fa-f6d2-46f2-a5dd-bebee851067d" providerId="ADAL" clId="{DBF77710-DBFE-40B5-9CD2-DC0A55A3624B}" dt="2021-11-04T08:45:34.407" v="927" actId="1076"/>
          <ac:spMkLst>
            <pc:docMk/>
            <pc:sldMk cId="1221572355" sldId="264"/>
            <ac:spMk id="3" creationId="{009E2703-9BF8-404A-B329-D01ABFA05ABD}"/>
          </ac:spMkLst>
        </pc:spChg>
        <pc:spChg chg="mod">
          <ac:chgData name="Sun, Sean (NSB - CN/Chengdu)" userId="ef6d28fa-f6d2-46f2-a5dd-bebee851067d" providerId="ADAL" clId="{DBF77710-DBFE-40B5-9CD2-DC0A55A3624B}" dt="2021-11-04T08:44:00.519" v="920" actId="20577"/>
          <ac:spMkLst>
            <pc:docMk/>
            <pc:sldMk cId="1221572355" sldId="264"/>
            <ac:spMk id="5" creationId="{C59A98FB-A8E8-4FA0-94D0-6ACD25EE4B0A}"/>
          </ac:spMkLst>
        </pc:spChg>
        <pc:spChg chg="mod">
          <ac:chgData name="Sun, Sean (NSB - CN/Chengdu)" userId="ef6d28fa-f6d2-46f2-a5dd-bebee851067d" providerId="ADAL" clId="{DBF77710-DBFE-40B5-9CD2-DC0A55A3624B}" dt="2021-11-04T08:37:07.084" v="849" actId="6549"/>
          <ac:spMkLst>
            <pc:docMk/>
            <pc:sldMk cId="1221572355" sldId="264"/>
            <ac:spMk id="10" creationId="{BEC7AB56-DF39-454E-B886-B42B1086529F}"/>
          </ac:spMkLst>
        </pc:spChg>
      </pc:sldChg>
      <pc:sldChg chg="modSp add mod">
        <pc:chgData name="Sun, Sean (NSB - CN/Chengdu)" userId="ef6d28fa-f6d2-46f2-a5dd-bebee851067d" providerId="ADAL" clId="{DBF77710-DBFE-40B5-9CD2-DC0A55A3624B}" dt="2021-11-04T08:45:20.768" v="925" actId="207"/>
        <pc:sldMkLst>
          <pc:docMk/>
          <pc:sldMk cId="632441304" sldId="265"/>
        </pc:sldMkLst>
        <pc:spChg chg="mod">
          <ac:chgData name="Sun, Sean (NSB - CN/Chengdu)" userId="ef6d28fa-f6d2-46f2-a5dd-bebee851067d" providerId="ADAL" clId="{DBF77710-DBFE-40B5-9CD2-DC0A55A3624B}" dt="2021-11-04T08:45:20.768" v="925" actId="207"/>
          <ac:spMkLst>
            <pc:docMk/>
            <pc:sldMk cId="632441304" sldId="265"/>
            <ac:spMk id="3" creationId="{009E2703-9BF8-404A-B329-D01ABFA05ABD}"/>
          </ac:spMkLst>
        </pc:spChg>
        <pc:spChg chg="mod">
          <ac:chgData name="Sun, Sean (NSB - CN/Chengdu)" userId="ef6d28fa-f6d2-46f2-a5dd-bebee851067d" providerId="ADAL" clId="{DBF77710-DBFE-40B5-9CD2-DC0A55A3624B}" dt="2021-11-04T08:39:01.295" v="854" actId="403"/>
          <ac:spMkLst>
            <pc:docMk/>
            <pc:sldMk cId="632441304" sldId="265"/>
            <ac:spMk id="5" creationId="{C59A98FB-A8E8-4FA0-94D0-6ACD25EE4B0A}"/>
          </ac:spMkLst>
        </pc:spChg>
        <pc:spChg chg="mod">
          <ac:chgData name="Sun, Sean (NSB - CN/Chengdu)" userId="ef6d28fa-f6d2-46f2-a5dd-bebee851067d" providerId="ADAL" clId="{DBF77710-DBFE-40B5-9CD2-DC0A55A3624B}" dt="2021-11-04T08:37:21.725" v="851" actId="6549"/>
          <ac:spMkLst>
            <pc:docMk/>
            <pc:sldMk cId="632441304" sldId="265"/>
            <ac:spMk id="10" creationId="{BEC7AB56-DF39-454E-B886-B42B1086529F}"/>
          </ac:spMkLst>
        </pc:spChg>
      </pc:sldChg>
      <pc:sldChg chg="modSp add mod">
        <pc:chgData name="Sun, Sean (NSB - CN/Chengdu)" userId="ef6d28fa-f6d2-46f2-a5dd-bebee851067d" providerId="ADAL" clId="{DBF77710-DBFE-40B5-9CD2-DC0A55A3624B}" dt="2021-11-04T08:49:49.512" v="1104" actId="404"/>
        <pc:sldMkLst>
          <pc:docMk/>
          <pc:sldMk cId="4250419014" sldId="267"/>
        </pc:sldMkLst>
        <pc:spChg chg="mod">
          <ac:chgData name="Sun, Sean (NSB - CN/Chengdu)" userId="ef6d28fa-f6d2-46f2-a5dd-bebee851067d" providerId="ADAL" clId="{DBF77710-DBFE-40B5-9CD2-DC0A55A3624B}" dt="2021-11-04T07:26:24.853" v="70" actId="1076"/>
          <ac:spMkLst>
            <pc:docMk/>
            <pc:sldMk cId="4250419014" sldId="267"/>
            <ac:spMk id="2" creationId="{EFEC76A9-E696-482F-BA74-9AC7014F9F5D}"/>
          </ac:spMkLst>
        </pc:spChg>
        <pc:spChg chg="mod">
          <ac:chgData name="Sun, Sean (NSB - CN/Chengdu)" userId="ef6d28fa-f6d2-46f2-a5dd-bebee851067d" providerId="ADAL" clId="{DBF77710-DBFE-40B5-9CD2-DC0A55A3624B}" dt="2021-11-04T08:49:49.512" v="1104" actId="404"/>
          <ac:spMkLst>
            <pc:docMk/>
            <pc:sldMk cId="4250419014" sldId="267"/>
            <ac:spMk id="5" creationId="{73262D1D-5E42-48F2-83DA-10533291E09A}"/>
          </ac:spMkLst>
        </pc:spChg>
        <pc:spChg chg="mod">
          <ac:chgData name="Sun, Sean (NSB - CN/Chengdu)" userId="ef6d28fa-f6d2-46f2-a5dd-bebee851067d" providerId="ADAL" clId="{DBF77710-DBFE-40B5-9CD2-DC0A55A3624B}" dt="2021-11-04T08:01:28.373" v="412" actId="1076"/>
          <ac:spMkLst>
            <pc:docMk/>
            <pc:sldMk cId="4250419014" sldId="267"/>
            <ac:spMk id="11" creationId="{C885BC76-A885-4C34-93FC-15F256DAC103}"/>
          </ac:spMkLst>
        </pc:spChg>
        <pc:picChg chg="mod ord">
          <ac:chgData name="Sun, Sean (NSB - CN/Chengdu)" userId="ef6d28fa-f6d2-46f2-a5dd-bebee851067d" providerId="ADAL" clId="{DBF77710-DBFE-40B5-9CD2-DC0A55A3624B}" dt="2021-11-04T08:49:41.683" v="1102" actId="167"/>
          <ac:picMkLst>
            <pc:docMk/>
            <pc:sldMk cId="4250419014" sldId="267"/>
            <ac:picMk id="7" creationId="{B637FFE9-6300-40E8-B0D0-37CB2C3D5858}"/>
          </ac:picMkLst>
        </pc:picChg>
      </pc:sldChg>
      <pc:sldChg chg="modSp add mod">
        <pc:chgData name="Sun, Sean (NSB - CN/Chengdu)" userId="ef6d28fa-f6d2-46f2-a5dd-bebee851067d" providerId="ADAL" clId="{DBF77710-DBFE-40B5-9CD2-DC0A55A3624B}" dt="2021-11-04T07:29:51.768" v="165" actId="1076"/>
        <pc:sldMkLst>
          <pc:docMk/>
          <pc:sldMk cId="2646099755" sldId="271"/>
        </pc:sldMkLst>
        <pc:spChg chg="mod">
          <ac:chgData name="Sun, Sean (NSB - CN/Chengdu)" userId="ef6d28fa-f6d2-46f2-a5dd-bebee851067d" providerId="ADAL" clId="{DBF77710-DBFE-40B5-9CD2-DC0A55A3624B}" dt="2021-11-04T07:29:26.892" v="159" actId="1076"/>
          <ac:spMkLst>
            <pc:docMk/>
            <pc:sldMk cId="2646099755" sldId="271"/>
            <ac:spMk id="2" creationId="{EFEC76A9-E696-482F-BA74-9AC7014F9F5D}"/>
          </ac:spMkLst>
        </pc:spChg>
        <pc:spChg chg="mod">
          <ac:chgData name="Sun, Sean (NSB - CN/Chengdu)" userId="ef6d28fa-f6d2-46f2-a5dd-bebee851067d" providerId="ADAL" clId="{DBF77710-DBFE-40B5-9CD2-DC0A55A3624B}" dt="2021-11-04T07:29:47.461" v="164" actId="1076"/>
          <ac:spMkLst>
            <pc:docMk/>
            <pc:sldMk cId="2646099755" sldId="271"/>
            <ac:spMk id="9" creationId="{84BA69AC-D32F-4A74-BB76-5E966CF1AC3B}"/>
          </ac:spMkLst>
        </pc:spChg>
        <pc:spChg chg="mod">
          <ac:chgData name="Sun, Sean (NSB - CN/Chengdu)" userId="ef6d28fa-f6d2-46f2-a5dd-bebee851067d" providerId="ADAL" clId="{DBF77710-DBFE-40B5-9CD2-DC0A55A3624B}" dt="2021-11-04T07:29:51.768" v="165" actId="1076"/>
          <ac:spMkLst>
            <pc:docMk/>
            <pc:sldMk cId="2646099755" sldId="271"/>
            <ac:spMk id="10" creationId="{B4C68AEE-709C-4575-8EB0-E78862791132}"/>
          </ac:spMkLst>
        </pc:spChg>
        <pc:picChg chg="mod">
          <ac:chgData name="Sun, Sean (NSB - CN/Chengdu)" userId="ef6d28fa-f6d2-46f2-a5dd-bebee851067d" providerId="ADAL" clId="{DBF77710-DBFE-40B5-9CD2-DC0A55A3624B}" dt="2021-11-04T07:29:43.428" v="163" actId="14100"/>
          <ac:picMkLst>
            <pc:docMk/>
            <pc:sldMk cId="2646099755" sldId="271"/>
            <ac:picMk id="11" creationId="{06CAD3E1-1AF9-4110-AC48-7C6212FD5047}"/>
          </ac:picMkLst>
        </pc:picChg>
      </pc:sldChg>
      <pc:sldChg chg="modSp add mod">
        <pc:chgData name="Sun, Sean (NSB - CN/Chengdu)" userId="ef6d28fa-f6d2-46f2-a5dd-bebee851067d" providerId="ADAL" clId="{DBF77710-DBFE-40B5-9CD2-DC0A55A3624B}" dt="2021-11-04T08:03:31.258" v="462" actId="1076"/>
        <pc:sldMkLst>
          <pc:docMk/>
          <pc:sldMk cId="471296226" sldId="272"/>
        </pc:sldMkLst>
        <pc:spChg chg="mod">
          <ac:chgData name="Sun, Sean (NSB - CN/Chengdu)" userId="ef6d28fa-f6d2-46f2-a5dd-bebee851067d" providerId="ADAL" clId="{DBF77710-DBFE-40B5-9CD2-DC0A55A3624B}" dt="2021-11-04T07:27:23.904" v="82" actId="1076"/>
          <ac:spMkLst>
            <pc:docMk/>
            <pc:sldMk cId="471296226" sldId="272"/>
            <ac:spMk id="2" creationId="{EFEC76A9-E696-482F-BA74-9AC7014F9F5D}"/>
          </ac:spMkLst>
        </pc:spChg>
        <pc:spChg chg="mod">
          <ac:chgData name="Sun, Sean (NSB - CN/Chengdu)" userId="ef6d28fa-f6d2-46f2-a5dd-bebee851067d" providerId="ADAL" clId="{DBF77710-DBFE-40B5-9CD2-DC0A55A3624B}" dt="2021-11-04T08:03:31.258" v="462" actId="1076"/>
          <ac:spMkLst>
            <pc:docMk/>
            <pc:sldMk cId="471296226" sldId="272"/>
            <ac:spMk id="11" creationId="{BB4C73A3-76C8-41EA-B937-5F3AF4394756}"/>
          </ac:spMkLst>
        </pc:spChg>
        <pc:spChg chg="mod">
          <ac:chgData name="Sun, Sean (NSB - CN/Chengdu)" userId="ef6d28fa-f6d2-46f2-a5dd-bebee851067d" providerId="ADAL" clId="{DBF77710-DBFE-40B5-9CD2-DC0A55A3624B}" dt="2021-11-04T08:02:37.610" v="430" actId="1076"/>
          <ac:spMkLst>
            <pc:docMk/>
            <pc:sldMk cId="471296226" sldId="272"/>
            <ac:spMk id="12" creationId="{40B464E7-82F4-4DC9-B4F0-4A66C4B9CEAE}"/>
          </ac:spMkLst>
        </pc:spChg>
        <pc:spChg chg="mod">
          <ac:chgData name="Sun, Sean (NSB - CN/Chengdu)" userId="ef6d28fa-f6d2-46f2-a5dd-bebee851067d" providerId="ADAL" clId="{DBF77710-DBFE-40B5-9CD2-DC0A55A3624B}" dt="2021-11-04T08:02:24.166" v="427" actId="404"/>
          <ac:spMkLst>
            <pc:docMk/>
            <pc:sldMk cId="471296226" sldId="272"/>
            <ac:spMk id="13" creationId="{581BA496-2331-4A33-972F-98ED867B9FAA}"/>
          </ac:spMkLst>
        </pc:spChg>
        <pc:spChg chg="mod">
          <ac:chgData name="Sun, Sean (NSB - CN/Chengdu)" userId="ef6d28fa-f6d2-46f2-a5dd-bebee851067d" providerId="ADAL" clId="{DBF77710-DBFE-40B5-9CD2-DC0A55A3624B}" dt="2021-11-04T08:02:28.951" v="428" actId="404"/>
          <ac:spMkLst>
            <pc:docMk/>
            <pc:sldMk cId="471296226" sldId="272"/>
            <ac:spMk id="14" creationId="{B2A7F633-F967-4601-A697-272BA33C8FC4}"/>
          </ac:spMkLst>
        </pc:spChg>
        <pc:spChg chg="mod">
          <ac:chgData name="Sun, Sean (NSB - CN/Chengdu)" userId="ef6d28fa-f6d2-46f2-a5dd-bebee851067d" providerId="ADAL" clId="{DBF77710-DBFE-40B5-9CD2-DC0A55A3624B}" dt="2021-11-04T07:27:37.554" v="121" actId="1035"/>
          <ac:spMkLst>
            <pc:docMk/>
            <pc:sldMk cId="471296226" sldId="272"/>
            <ac:spMk id="15" creationId="{0A33A206-A666-4A59-B4E7-7DDACD0E6E38}"/>
          </ac:spMkLst>
        </pc:spChg>
        <pc:picChg chg="mod">
          <ac:chgData name="Sun, Sean (NSB - CN/Chengdu)" userId="ef6d28fa-f6d2-46f2-a5dd-bebee851067d" providerId="ADAL" clId="{DBF77710-DBFE-40B5-9CD2-DC0A55A3624B}" dt="2021-11-04T08:03:25.131" v="461" actId="1038"/>
          <ac:picMkLst>
            <pc:docMk/>
            <pc:sldMk cId="471296226" sldId="272"/>
            <ac:picMk id="9" creationId="{2DBF63C8-2ADB-437B-AF84-1D809D5BDFC5}"/>
          </ac:picMkLst>
        </pc:picChg>
        <pc:picChg chg="mod">
          <ac:chgData name="Sun, Sean (NSB - CN/Chengdu)" userId="ef6d28fa-f6d2-46f2-a5dd-bebee851067d" providerId="ADAL" clId="{DBF77710-DBFE-40B5-9CD2-DC0A55A3624B}" dt="2021-11-04T07:27:49.299" v="137" actId="1036"/>
          <ac:picMkLst>
            <pc:docMk/>
            <pc:sldMk cId="471296226" sldId="272"/>
            <ac:picMk id="16" creationId="{B860D3B0-56FE-48DE-9C57-DCFA3F4C2FB5}"/>
          </ac:picMkLst>
        </pc:picChg>
      </pc:sldChg>
      <pc:sldChg chg="modSp add mod">
        <pc:chgData name="Sun, Sean (NSB - CN/Chengdu)" userId="ef6d28fa-f6d2-46f2-a5dd-bebee851067d" providerId="ADAL" clId="{DBF77710-DBFE-40B5-9CD2-DC0A55A3624B}" dt="2021-11-04T07:30:41.828" v="200" actId="1076"/>
        <pc:sldMkLst>
          <pc:docMk/>
          <pc:sldMk cId="3099717162" sldId="273"/>
        </pc:sldMkLst>
        <pc:spChg chg="mod">
          <ac:chgData name="Sun, Sean (NSB - CN/Chengdu)" userId="ef6d28fa-f6d2-46f2-a5dd-bebee851067d" providerId="ADAL" clId="{DBF77710-DBFE-40B5-9CD2-DC0A55A3624B}" dt="2021-11-04T07:30:28.093" v="181" actId="790"/>
          <ac:spMkLst>
            <pc:docMk/>
            <pc:sldMk cId="3099717162" sldId="273"/>
            <ac:spMk id="2" creationId="{D3EA4A09-97D9-4902-B757-57E76F19E5C0}"/>
          </ac:spMkLst>
        </pc:spChg>
        <pc:spChg chg="mod">
          <ac:chgData name="Sun, Sean (NSB - CN/Chengdu)" userId="ef6d28fa-f6d2-46f2-a5dd-bebee851067d" providerId="ADAL" clId="{DBF77710-DBFE-40B5-9CD2-DC0A55A3624B}" dt="2021-11-04T07:30:41.828" v="200" actId="1076"/>
          <ac:spMkLst>
            <pc:docMk/>
            <pc:sldMk cId="3099717162" sldId="273"/>
            <ac:spMk id="6" creationId="{EE276F6C-82E8-43D6-8FA9-E7F487B6AD4F}"/>
          </ac:spMkLst>
        </pc:spChg>
        <pc:picChg chg="mod">
          <ac:chgData name="Sun, Sean (NSB - CN/Chengdu)" userId="ef6d28fa-f6d2-46f2-a5dd-bebee851067d" providerId="ADAL" clId="{DBF77710-DBFE-40B5-9CD2-DC0A55A3624B}" dt="2021-11-04T07:30:35.704" v="199" actId="1036"/>
          <ac:picMkLst>
            <pc:docMk/>
            <pc:sldMk cId="3099717162" sldId="273"/>
            <ac:picMk id="7" creationId="{06B503B6-F308-49E5-815A-50768B12D7EE}"/>
          </ac:picMkLst>
        </pc:picChg>
      </pc:sldChg>
      <pc:sldChg chg="modSp add mod">
        <pc:chgData name="Sun, Sean (NSB - CN/Chengdu)" userId="ef6d28fa-f6d2-46f2-a5dd-bebee851067d" providerId="ADAL" clId="{DBF77710-DBFE-40B5-9CD2-DC0A55A3624B}" dt="2021-11-04T08:02:12.988" v="426" actId="790"/>
        <pc:sldMkLst>
          <pc:docMk/>
          <pc:sldMk cId="638816226" sldId="274"/>
        </pc:sldMkLst>
        <pc:spChg chg="mod">
          <ac:chgData name="Sun, Sean (NSB - CN/Chengdu)" userId="ef6d28fa-f6d2-46f2-a5dd-bebee851067d" providerId="ADAL" clId="{DBF77710-DBFE-40B5-9CD2-DC0A55A3624B}" dt="2021-11-04T08:02:12.988" v="426" actId="790"/>
          <ac:spMkLst>
            <pc:docMk/>
            <pc:sldMk cId="638816226" sldId="274"/>
            <ac:spMk id="2" creationId="{EFEC76A9-E696-482F-BA74-9AC7014F9F5D}"/>
          </ac:spMkLst>
        </pc:spChg>
        <pc:spChg chg="mod">
          <ac:chgData name="Sun, Sean (NSB - CN/Chengdu)" userId="ef6d28fa-f6d2-46f2-a5dd-bebee851067d" providerId="ADAL" clId="{DBF77710-DBFE-40B5-9CD2-DC0A55A3624B}" dt="2021-11-04T08:01:53.937" v="424" actId="1036"/>
          <ac:spMkLst>
            <pc:docMk/>
            <pc:sldMk cId="638816226" sldId="274"/>
            <ac:spMk id="12" creationId="{FF7D8B68-DF90-4E15-AEC3-F523C76E4D0E}"/>
          </ac:spMkLst>
        </pc:spChg>
        <pc:picChg chg="mod ord">
          <ac:chgData name="Sun, Sean (NSB - CN/Chengdu)" userId="ef6d28fa-f6d2-46f2-a5dd-bebee851067d" providerId="ADAL" clId="{DBF77710-DBFE-40B5-9CD2-DC0A55A3624B}" dt="2021-11-04T08:01:58.747" v="425" actId="1035"/>
          <ac:picMkLst>
            <pc:docMk/>
            <pc:sldMk cId="638816226" sldId="274"/>
            <ac:picMk id="8" creationId="{4CBA9C94-B317-4B8D-A99D-D33E4C488365}"/>
          </ac:picMkLst>
        </pc:picChg>
      </pc:sldChg>
      <pc:sldChg chg="modSp add mod">
        <pc:chgData name="Sun, Sean (NSB - CN/Chengdu)" userId="ef6d28fa-f6d2-46f2-a5dd-bebee851067d" providerId="ADAL" clId="{DBF77710-DBFE-40B5-9CD2-DC0A55A3624B}" dt="2021-11-04T08:04:05.614" v="488" actId="1076"/>
        <pc:sldMkLst>
          <pc:docMk/>
          <pc:sldMk cId="429281335" sldId="275"/>
        </pc:sldMkLst>
        <pc:spChg chg="mod">
          <ac:chgData name="Sun, Sean (NSB - CN/Chengdu)" userId="ef6d28fa-f6d2-46f2-a5dd-bebee851067d" providerId="ADAL" clId="{DBF77710-DBFE-40B5-9CD2-DC0A55A3624B}" dt="2021-11-04T08:03:51.524" v="463" actId="790"/>
          <ac:spMkLst>
            <pc:docMk/>
            <pc:sldMk cId="429281335" sldId="275"/>
            <ac:spMk id="2" creationId="{EFEC76A9-E696-482F-BA74-9AC7014F9F5D}"/>
          </ac:spMkLst>
        </pc:spChg>
        <pc:spChg chg="mod">
          <ac:chgData name="Sun, Sean (NSB - CN/Chengdu)" userId="ef6d28fa-f6d2-46f2-a5dd-bebee851067d" providerId="ADAL" clId="{DBF77710-DBFE-40B5-9CD2-DC0A55A3624B}" dt="2021-11-04T08:04:05.614" v="488" actId="1076"/>
          <ac:spMkLst>
            <pc:docMk/>
            <pc:sldMk cId="429281335" sldId="275"/>
            <ac:spMk id="4" creationId="{EAA059F6-CA13-4AF0-BC78-40D009EF6F42}"/>
          </ac:spMkLst>
        </pc:spChg>
        <pc:picChg chg="mod ord">
          <ac:chgData name="Sun, Sean (NSB - CN/Chengdu)" userId="ef6d28fa-f6d2-46f2-a5dd-bebee851067d" providerId="ADAL" clId="{DBF77710-DBFE-40B5-9CD2-DC0A55A3624B}" dt="2021-11-04T08:03:59.604" v="487" actId="1035"/>
          <ac:picMkLst>
            <pc:docMk/>
            <pc:sldMk cId="429281335" sldId="275"/>
            <ac:picMk id="7" creationId="{40B319D2-DE70-4B76-8392-2347C107ACB6}"/>
          </ac:picMkLst>
        </pc:picChg>
      </pc:sldChg>
      <pc:sldChg chg="modSp add mod">
        <pc:chgData name="Sun, Sean (NSB - CN/Chengdu)" userId="ef6d28fa-f6d2-46f2-a5dd-bebee851067d" providerId="ADAL" clId="{DBF77710-DBFE-40B5-9CD2-DC0A55A3624B}" dt="2021-11-04T08:29:54.756" v="818" actId="1076"/>
        <pc:sldMkLst>
          <pc:docMk/>
          <pc:sldMk cId="576254356" sldId="276"/>
        </pc:sldMkLst>
        <pc:spChg chg="mod">
          <ac:chgData name="Sun, Sean (NSB - CN/Chengdu)" userId="ef6d28fa-f6d2-46f2-a5dd-bebee851067d" providerId="ADAL" clId="{DBF77710-DBFE-40B5-9CD2-DC0A55A3624B}" dt="2021-11-04T08:29:54.756" v="818" actId="1076"/>
          <ac:spMkLst>
            <pc:docMk/>
            <pc:sldMk cId="576254356" sldId="276"/>
            <ac:spMk id="2" creationId="{4BC472C1-47E1-4655-994C-2C3573D76DD5}"/>
          </ac:spMkLst>
        </pc:spChg>
      </pc:sldChg>
      <pc:sldChg chg="modSp add mod">
        <pc:chgData name="Sun, Sean (NSB - CN/Chengdu)" userId="ef6d28fa-f6d2-46f2-a5dd-bebee851067d" providerId="ADAL" clId="{DBF77710-DBFE-40B5-9CD2-DC0A55A3624B}" dt="2021-11-04T08:46:03.117" v="932" actId="404"/>
        <pc:sldMkLst>
          <pc:docMk/>
          <pc:sldMk cId="3992271271" sldId="277"/>
        </pc:sldMkLst>
        <pc:spChg chg="mod">
          <ac:chgData name="Sun, Sean (NSB - CN/Chengdu)" userId="ef6d28fa-f6d2-46f2-a5dd-bebee851067d" providerId="ADAL" clId="{DBF77710-DBFE-40B5-9CD2-DC0A55A3624B}" dt="2021-11-04T08:46:03.117" v="932" actId="404"/>
          <ac:spMkLst>
            <pc:docMk/>
            <pc:sldMk cId="3992271271" sldId="277"/>
            <ac:spMk id="3" creationId="{20E9CC22-125D-4A00-B69D-48EF40CD399A}"/>
          </ac:spMkLst>
        </pc:spChg>
      </pc:sldChg>
      <pc:sldChg chg="addSp delSp modSp add mod ord">
        <pc:chgData name="Sun, Sean (NSB - CN/Chengdu)" userId="ef6d28fa-f6d2-46f2-a5dd-bebee851067d" providerId="ADAL" clId="{DBF77710-DBFE-40B5-9CD2-DC0A55A3624B}" dt="2021-11-04T08:48:32.723" v="1100" actId="1076"/>
        <pc:sldMkLst>
          <pc:docMk/>
          <pc:sldMk cId="3596727156" sldId="278"/>
        </pc:sldMkLst>
        <pc:spChg chg="mod">
          <ac:chgData name="Sun, Sean (NSB - CN/Chengdu)" userId="ef6d28fa-f6d2-46f2-a5dd-bebee851067d" providerId="ADAL" clId="{DBF77710-DBFE-40B5-9CD2-DC0A55A3624B}" dt="2021-11-04T08:08:14.581" v="558" actId="1076"/>
          <ac:spMkLst>
            <pc:docMk/>
            <pc:sldMk cId="3596727156" sldId="278"/>
            <ac:spMk id="2" creationId="{1F4C6E77-3417-40C0-8E99-CB47FF11F17E}"/>
          </ac:spMkLst>
        </pc:spChg>
        <pc:spChg chg="del">
          <ac:chgData name="Sun, Sean (NSB - CN/Chengdu)" userId="ef6d28fa-f6d2-46f2-a5dd-bebee851067d" providerId="ADAL" clId="{DBF77710-DBFE-40B5-9CD2-DC0A55A3624B}" dt="2021-11-04T08:08:01.128" v="556" actId="478"/>
          <ac:spMkLst>
            <pc:docMk/>
            <pc:sldMk cId="3596727156" sldId="278"/>
            <ac:spMk id="3" creationId="{AF7A9FF9-A1FF-4CA8-B092-DB8077F42F7C}"/>
          </ac:spMkLst>
        </pc:spChg>
        <pc:spChg chg="add mod">
          <ac:chgData name="Sun, Sean (NSB - CN/Chengdu)" userId="ef6d28fa-f6d2-46f2-a5dd-bebee851067d" providerId="ADAL" clId="{DBF77710-DBFE-40B5-9CD2-DC0A55A3624B}" dt="2021-11-04T08:48:29.038" v="1099" actId="1076"/>
          <ac:spMkLst>
            <pc:docMk/>
            <pc:sldMk cId="3596727156" sldId="278"/>
            <ac:spMk id="4" creationId="{FEFC965E-D037-4983-97DF-70C16551A871}"/>
          </ac:spMkLst>
        </pc:spChg>
        <pc:picChg chg="mod">
          <ac:chgData name="Sun, Sean (NSB - CN/Chengdu)" userId="ef6d28fa-f6d2-46f2-a5dd-bebee851067d" providerId="ADAL" clId="{DBF77710-DBFE-40B5-9CD2-DC0A55A3624B}" dt="2021-11-04T08:48:32.723" v="1100" actId="1076"/>
          <ac:picMkLst>
            <pc:docMk/>
            <pc:sldMk cId="3596727156" sldId="278"/>
            <ac:picMk id="5" creationId="{5BE47F89-FCD6-4C82-A689-130F2CEF8D1C}"/>
          </ac:picMkLst>
        </pc:picChg>
      </pc:sldChg>
      <pc:sldChg chg="modSp mod">
        <pc:chgData name="Sun, Sean (NSB - CN/Chengdu)" userId="ef6d28fa-f6d2-46f2-a5dd-bebee851067d" providerId="ADAL" clId="{DBF77710-DBFE-40B5-9CD2-DC0A55A3624B}" dt="2021-11-04T07:46:06.893" v="218"/>
        <pc:sldMkLst>
          <pc:docMk/>
          <pc:sldMk cId="0" sldId="303"/>
        </pc:sldMkLst>
        <pc:spChg chg="mod">
          <ac:chgData name="Sun, Sean (NSB - CN/Chengdu)" userId="ef6d28fa-f6d2-46f2-a5dd-bebee851067d" providerId="ADAL" clId="{DBF77710-DBFE-40B5-9CD2-DC0A55A3624B}" dt="2021-11-04T07:46:06.893" v="218"/>
          <ac:spMkLst>
            <pc:docMk/>
            <pc:sldMk cId="0" sldId="303"/>
            <ac:spMk id="6147" creationId="{00000000-0000-0000-0000-000000000000}"/>
          </ac:spMkLst>
        </pc:spChg>
        <pc:spChg chg="mod">
          <ac:chgData name="Sun, Sean (NSB - CN/Chengdu)" userId="ef6d28fa-f6d2-46f2-a5dd-bebee851067d" providerId="ADAL" clId="{DBF77710-DBFE-40B5-9CD2-DC0A55A3624B}" dt="2021-11-04T07:23:05.752" v="47" actId="14100"/>
          <ac:spMkLst>
            <pc:docMk/>
            <pc:sldMk cId="0" sldId="303"/>
            <ac:spMk id="9219" creationId="{00000000-0000-0000-0000-000000000000}"/>
          </ac:spMkLst>
        </pc:spChg>
      </pc:sldChg>
      <pc:sldChg chg="modSp mod ord">
        <pc:chgData name="Sun, Sean (NSB - CN/Chengdu)" userId="ef6d28fa-f6d2-46f2-a5dd-bebee851067d" providerId="ADAL" clId="{DBF77710-DBFE-40B5-9CD2-DC0A55A3624B}" dt="2021-11-04T08:46:47.037" v="950"/>
        <pc:sldMkLst>
          <pc:docMk/>
          <pc:sldMk cId="1195480555" sldId="704"/>
        </pc:sldMkLst>
        <pc:spChg chg="mod">
          <ac:chgData name="Sun, Sean (NSB - CN/Chengdu)" userId="ef6d28fa-f6d2-46f2-a5dd-bebee851067d" providerId="ADAL" clId="{DBF77710-DBFE-40B5-9CD2-DC0A55A3624B}" dt="2021-11-04T07:32:31.050" v="216" actId="790"/>
          <ac:spMkLst>
            <pc:docMk/>
            <pc:sldMk cId="1195480555" sldId="704"/>
            <ac:spMk id="2" creationId="{00000000-0000-0000-0000-000000000000}"/>
          </ac:spMkLst>
        </pc:spChg>
      </pc:sldChg>
      <pc:sldChg chg="delSp modSp mod">
        <pc:chgData name="Sun, Sean (NSB - CN/Chengdu)" userId="ef6d28fa-f6d2-46f2-a5dd-bebee851067d" providerId="ADAL" clId="{DBF77710-DBFE-40B5-9CD2-DC0A55A3624B}" dt="2021-11-04T07:48:19.234" v="240" actId="20577"/>
        <pc:sldMkLst>
          <pc:docMk/>
          <pc:sldMk cId="798663810" sldId="970"/>
        </pc:sldMkLst>
        <pc:spChg chg="mod">
          <ac:chgData name="Sun, Sean (NSB - CN/Chengdu)" userId="ef6d28fa-f6d2-46f2-a5dd-bebee851067d" providerId="ADAL" clId="{DBF77710-DBFE-40B5-9CD2-DC0A55A3624B}" dt="2021-11-04T07:25:25.872" v="63" actId="790"/>
          <ac:spMkLst>
            <pc:docMk/>
            <pc:sldMk cId="798663810" sldId="970"/>
            <ac:spMk id="3" creationId="{00000000-0000-0000-0000-000000000000}"/>
          </ac:spMkLst>
        </pc:spChg>
        <pc:spChg chg="mod">
          <ac:chgData name="Sun, Sean (NSB - CN/Chengdu)" userId="ef6d28fa-f6d2-46f2-a5dd-bebee851067d" providerId="ADAL" clId="{DBF77710-DBFE-40B5-9CD2-DC0A55A3624B}" dt="2021-11-04T07:48:19.234" v="240" actId="20577"/>
          <ac:spMkLst>
            <pc:docMk/>
            <pc:sldMk cId="798663810" sldId="970"/>
            <ac:spMk id="4" creationId="{00000000-0000-0000-0000-000000000000}"/>
          </ac:spMkLst>
        </pc:spChg>
        <pc:spChg chg="del">
          <ac:chgData name="Sun, Sean (NSB - CN/Chengdu)" userId="ef6d28fa-f6d2-46f2-a5dd-bebee851067d" providerId="ADAL" clId="{DBF77710-DBFE-40B5-9CD2-DC0A55A3624B}" dt="2021-11-04T07:23:46.371" v="54" actId="478"/>
          <ac:spMkLst>
            <pc:docMk/>
            <pc:sldMk cId="798663810" sldId="970"/>
            <ac:spMk id="5" creationId="{F20BD625-D430-2A4C-8E5F-54F8A11239C8}"/>
          </ac:spMkLst>
        </pc:spChg>
      </pc:sldChg>
      <pc:sldChg chg="del">
        <pc:chgData name="Sun, Sean (NSB - CN/Chengdu)" userId="ef6d28fa-f6d2-46f2-a5dd-bebee851067d" providerId="ADAL" clId="{DBF77710-DBFE-40B5-9CD2-DC0A55A3624B}" dt="2021-11-04T07:31:33.911" v="208" actId="47"/>
        <pc:sldMkLst>
          <pc:docMk/>
          <pc:sldMk cId="570840213" sldId="972"/>
        </pc:sldMkLst>
      </pc:sldChg>
      <pc:sldChg chg="del">
        <pc:chgData name="Sun, Sean (NSB - CN/Chengdu)" userId="ef6d28fa-f6d2-46f2-a5dd-bebee851067d" providerId="ADAL" clId="{DBF77710-DBFE-40B5-9CD2-DC0A55A3624B}" dt="2021-11-04T07:31:38.904" v="212" actId="47"/>
        <pc:sldMkLst>
          <pc:docMk/>
          <pc:sldMk cId="1755046449" sldId="975"/>
        </pc:sldMkLst>
      </pc:sldChg>
      <pc:sldChg chg="del">
        <pc:chgData name="Sun, Sean (NSB - CN/Chengdu)" userId="ef6d28fa-f6d2-46f2-a5dd-bebee851067d" providerId="ADAL" clId="{DBF77710-DBFE-40B5-9CD2-DC0A55A3624B}" dt="2021-11-04T07:31:32.398" v="207" actId="47"/>
        <pc:sldMkLst>
          <pc:docMk/>
          <pc:sldMk cId="1175458001" sldId="979"/>
        </pc:sldMkLst>
      </pc:sldChg>
      <pc:sldChg chg="del">
        <pc:chgData name="Sun, Sean (NSB - CN/Chengdu)" userId="ef6d28fa-f6d2-46f2-a5dd-bebee851067d" providerId="ADAL" clId="{DBF77710-DBFE-40B5-9CD2-DC0A55A3624B}" dt="2021-11-04T07:31:35.583" v="209" actId="47"/>
        <pc:sldMkLst>
          <pc:docMk/>
          <pc:sldMk cId="2260780453" sldId="980"/>
        </pc:sldMkLst>
      </pc:sldChg>
      <pc:sldChg chg="del">
        <pc:chgData name="Sun, Sean (NSB - CN/Chengdu)" userId="ef6d28fa-f6d2-46f2-a5dd-bebee851067d" providerId="ADAL" clId="{DBF77710-DBFE-40B5-9CD2-DC0A55A3624B}" dt="2021-11-04T07:31:36.551" v="210" actId="47"/>
        <pc:sldMkLst>
          <pc:docMk/>
          <pc:sldMk cId="23307335" sldId="981"/>
        </pc:sldMkLst>
      </pc:sldChg>
      <pc:sldChg chg="del">
        <pc:chgData name="Sun, Sean (NSB - CN/Chengdu)" userId="ef6d28fa-f6d2-46f2-a5dd-bebee851067d" providerId="ADAL" clId="{DBF77710-DBFE-40B5-9CD2-DC0A55A3624B}" dt="2021-11-04T07:31:37.733" v="211" actId="47"/>
        <pc:sldMkLst>
          <pc:docMk/>
          <pc:sldMk cId="1435165820" sldId="982"/>
        </pc:sldMkLst>
      </pc:sldChg>
      <pc:sldChg chg="del">
        <pc:chgData name="Sun, Sean (NSB - CN/Chengdu)" userId="ef6d28fa-f6d2-46f2-a5dd-bebee851067d" providerId="ADAL" clId="{DBF77710-DBFE-40B5-9CD2-DC0A55A3624B}" dt="2021-11-04T07:31:42.916" v="213" actId="47"/>
        <pc:sldMkLst>
          <pc:docMk/>
          <pc:sldMk cId="711355573" sldId="983"/>
        </pc:sldMkLst>
      </pc:sldChg>
      <pc:sldChg chg="addSp delSp modSp del mod ord">
        <pc:chgData name="Sun, Sean (NSB - CN/Chengdu)" userId="ef6d28fa-f6d2-46f2-a5dd-bebee851067d" providerId="ADAL" clId="{DBF77710-DBFE-40B5-9CD2-DC0A55A3624B}" dt="2021-11-04T08:16:46.241" v="571" actId="47"/>
        <pc:sldMkLst>
          <pc:docMk/>
          <pc:sldMk cId="3911765649" sldId="984"/>
        </pc:sldMkLst>
        <pc:spChg chg="mod">
          <ac:chgData name="Sun, Sean (NSB - CN/Chengdu)" userId="ef6d28fa-f6d2-46f2-a5dd-bebee851067d" providerId="ADAL" clId="{DBF77710-DBFE-40B5-9CD2-DC0A55A3624B}" dt="2021-11-04T07:32:22.105" v="215" actId="790"/>
          <ac:spMkLst>
            <pc:docMk/>
            <pc:sldMk cId="3911765649" sldId="984"/>
            <ac:spMk id="2" creationId="{00000000-0000-0000-0000-000000000000}"/>
          </ac:spMkLst>
        </pc:spChg>
        <pc:spChg chg="add mod">
          <ac:chgData name="Sun, Sean (NSB - CN/Chengdu)" userId="ef6d28fa-f6d2-46f2-a5dd-bebee851067d" providerId="ADAL" clId="{DBF77710-DBFE-40B5-9CD2-DC0A55A3624B}" dt="2021-11-04T08:16:02.646" v="562" actId="1076"/>
          <ac:spMkLst>
            <pc:docMk/>
            <pc:sldMk cId="3911765649" sldId="984"/>
            <ac:spMk id="3" creationId="{4A6B63A4-1467-40E8-8294-81BFCE9533C8}"/>
          </ac:spMkLst>
        </pc:spChg>
        <pc:spChg chg="del">
          <ac:chgData name="Sun, Sean (NSB - CN/Chengdu)" userId="ef6d28fa-f6d2-46f2-a5dd-bebee851067d" providerId="ADAL" clId="{DBF77710-DBFE-40B5-9CD2-DC0A55A3624B}" dt="2021-11-04T08:16:16.145" v="565" actId="478"/>
          <ac:spMkLst>
            <pc:docMk/>
            <pc:sldMk cId="3911765649" sldId="984"/>
            <ac:spMk id="94" creationId="{85B7C836-6181-5D42-8FFE-614E0C17D307}"/>
          </ac:spMkLst>
        </pc:spChg>
        <pc:spChg chg="del">
          <ac:chgData name="Sun, Sean (NSB - CN/Chengdu)" userId="ef6d28fa-f6d2-46f2-a5dd-bebee851067d" providerId="ADAL" clId="{DBF77710-DBFE-40B5-9CD2-DC0A55A3624B}" dt="2021-11-04T08:16:19.603" v="566" actId="478"/>
          <ac:spMkLst>
            <pc:docMk/>
            <pc:sldMk cId="3911765649" sldId="984"/>
            <ac:spMk id="95" creationId="{46956CD4-9053-7B47-9CE5-419068FF317C}"/>
          </ac:spMkLst>
        </pc:spChg>
        <pc:spChg chg="del">
          <ac:chgData name="Sun, Sean (NSB - CN/Chengdu)" userId="ef6d28fa-f6d2-46f2-a5dd-bebee851067d" providerId="ADAL" clId="{DBF77710-DBFE-40B5-9CD2-DC0A55A3624B}" dt="2021-11-04T08:16:10.617" v="564" actId="478"/>
          <ac:spMkLst>
            <pc:docMk/>
            <pc:sldMk cId="3911765649" sldId="984"/>
            <ac:spMk id="97" creationId="{DC4C25FA-F3ED-0F4D-AB47-26CC6A54A663}"/>
          </ac:spMkLst>
        </pc:spChg>
        <pc:spChg chg="del">
          <ac:chgData name="Sun, Sean (NSB - CN/Chengdu)" userId="ef6d28fa-f6d2-46f2-a5dd-bebee851067d" providerId="ADAL" clId="{DBF77710-DBFE-40B5-9CD2-DC0A55A3624B}" dt="2021-11-04T08:16:05.897" v="563" actId="478"/>
          <ac:spMkLst>
            <pc:docMk/>
            <pc:sldMk cId="3911765649" sldId="984"/>
            <ac:spMk id="98" creationId="{4A0D5779-BE8D-0341-9226-5ACEE76D92B3}"/>
          </ac:spMkLst>
        </pc:spChg>
      </pc:sldChg>
      <pc:sldChg chg="new del">
        <pc:chgData name="Sun, Sean (NSB - CN/Chengdu)" userId="ef6d28fa-f6d2-46f2-a5dd-bebee851067d" providerId="ADAL" clId="{DBF77710-DBFE-40B5-9CD2-DC0A55A3624B}" dt="2021-11-04T07:22:07.766" v="43" actId="47"/>
        <pc:sldMkLst>
          <pc:docMk/>
          <pc:sldMk cId="181329824" sldId="985"/>
        </pc:sldMkLst>
      </pc:sldChg>
      <pc:sldChg chg="modSp add del mod ord">
        <pc:chgData name="Sun, Sean (NSB - CN/Chengdu)" userId="ef6d28fa-f6d2-46f2-a5dd-bebee851067d" providerId="ADAL" clId="{DBF77710-DBFE-40B5-9CD2-DC0A55A3624B}" dt="2021-11-04T08:17:36.016" v="580" actId="47"/>
        <pc:sldMkLst>
          <pc:docMk/>
          <pc:sldMk cId="746964544" sldId="985"/>
        </pc:sldMkLst>
        <pc:spChg chg="mod">
          <ac:chgData name="Sun, Sean (NSB - CN/Chengdu)" userId="ef6d28fa-f6d2-46f2-a5dd-bebee851067d" providerId="ADAL" clId="{DBF77710-DBFE-40B5-9CD2-DC0A55A3624B}" dt="2021-11-04T08:16:37.361" v="570"/>
          <ac:spMkLst>
            <pc:docMk/>
            <pc:sldMk cId="746964544" sldId="985"/>
            <ac:spMk id="3" creationId="{00000000-0000-0000-0000-000000000000}"/>
          </ac:spMkLst>
        </pc:spChg>
        <pc:spChg chg="mod">
          <ac:chgData name="Sun, Sean (NSB - CN/Chengdu)" userId="ef6d28fa-f6d2-46f2-a5dd-bebee851067d" providerId="ADAL" clId="{DBF77710-DBFE-40B5-9CD2-DC0A55A3624B}" dt="2021-11-04T08:17:01.513" v="575" actId="14100"/>
          <ac:spMkLst>
            <pc:docMk/>
            <pc:sldMk cId="746964544" sldId="985"/>
            <ac:spMk id="4" creationId="{00000000-0000-0000-0000-000000000000}"/>
          </ac:spMkLst>
        </pc:spChg>
      </pc:sldChg>
      <pc:sldChg chg="modSp add mod ord">
        <pc:chgData name="Sun, Sean (NSB - CN/Chengdu)" userId="ef6d28fa-f6d2-46f2-a5dd-bebee851067d" providerId="ADAL" clId="{DBF77710-DBFE-40B5-9CD2-DC0A55A3624B}" dt="2021-11-04T08:46:24.876" v="948" actId="20577"/>
        <pc:sldMkLst>
          <pc:docMk/>
          <pc:sldMk cId="2398119049" sldId="986"/>
        </pc:sldMkLst>
        <pc:spChg chg="mod">
          <ac:chgData name="Sun, Sean (NSB - CN/Chengdu)" userId="ef6d28fa-f6d2-46f2-a5dd-bebee851067d" providerId="ADAL" clId="{DBF77710-DBFE-40B5-9CD2-DC0A55A3624B}" dt="2021-11-04T08:17:40.480" v="581" actId="122"/>
          <ac:spMkLst>
            <pc:docMk/>
            <pc:sldMk cId="2398119049" sldId="986"/>
            <ac:spMk id="2" creationId="{3629DC47-025D-46E5-A82B-022616B04C81}"/>
          </ac:spMkLst>
        </pc:spChg>
        <pc:spChg chg="mod">
          <ac:chgData name="Sun, Sean (NSB - CN/Chengdu)" userId="ef6d28fa-f6d2-46f2-a5dd-bebee851067d" providerId="ADAL" clId="{DBF77710-DBFE-40B5-9CD2-DC0A55A3624B}" dt="2021-11-04T08:46:24.876" v="948" actId="20577"/>
          <ac:spMkLst>
            <pc:docMk/>
            <pc:sldMk cId="2398119049" sldId="986"/>
            <ac:spMk id="3" creationId="{8EE43EE4-1434-4C45-85A0-05CEDB3E77DD}"/>
          </ac:spMkLst>
        </pc:spChg>
      </pc:sldChg>
      <pc:sldMasterChg chg="modSp mod delSldLayout">
        <pc:chgData name="Sun, Sean (NSB - CN/Chengdu)" userId="ef6d28fa-f6d2-46f2-a5dd-bebee851067d" providerId="ADAL" clId="{DBF77710-DBFE-40B5-9CD2-DC0A55A3624B}" dt="2021-11-04T08:16:46.241" v="571" actId="47"/>
        <pc:sldMasterMkLst>
          <pc:docMk/>
          <pc:sldMasterMk cId="0" sldId="2147483729"/>
        </pc:sldMasterMkLst>
        <pc:spChg chg="mod">
          <ac:chgData name="Sun, Sean (NSB - CN/Chengdu)" userId="ef6d28fa-f6d2-46f2-a5dd-bebee851067d" providerId="ADAL" clId="{DBF77710-DBFE-40B5-9CD2-DC0A55A3624B}" dt="2021-11-04T07:21:40.482" v="42" actId="20577"/>
          <ac:spMkLst>
            <pc:docMk/>
            <pc:sldMasterMk cId="0" sldId="2147483729"/>
            <ac:spMk id="14" creationId="{00000000-0000-0000-0000-000000000000}"/>
          </ac:spMkLst>
        </pc:spChg>
        <pc:sldLayoutChg chg="del">
          <pc:chgData name="Sun, Sean (NSB - CN/Chengdu)" userId="ef6d28fa-f6d2-46f2-a5dd-bebee851067d" providerId="ADAL" clId="{DBF77710-DBFE-40B5-9CD2-DC0A55A3624B}" dt="2021-11-04T08:16:46.241" v="571" actId="47"/>
          <pc:sldLayoutMkLst>
            <pc:docMk/>
            <pc:sldMasterMk cId="0" sldId="2147483729"/>
            <pc:sldLayoutMk cId="2448796502" sldId="214748394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19"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AA78BAD3-FC21-4679-B770-3EA085F20603}" type="datetime1">
              <a:rPr lang="en-US"/>
              <a:pPr>
                <a:defRPr/>
              </a:pPr>
              <a:t>11/4/2021</a:t>
            </a:fld>
            <a:endParaRPr lang="en-US" dirty="0"/>
          </a:p>
        </p:txBody>
      </p:sp>
      <p:sp>
        <p:nvSpPr>
          <p:cNvPr id="9220" name="Rectangle 4"/>
          <p:cNvSpPr>
            <a:spLocks noGrp="1" noChangeArrowheads="1"/>
          </p:cNvSpPr>
          <p:nvPr>
            <p:ph type="ftr" sz="quarter" idx="2"/>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9221" name="Rectangle 5"/>
          <p:cNvSpPr>
            <a:spLocks noGrp="1" noChangeArrowheads="1"/>
          </p:cNvSpPr>
          <p:nvPr>
            <p:ph type="sldNum" sz="quarter" idx="3"/>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817FF792-3EB9-44FA-9386-5606498586BD}" type="slidenum">
              <a:rPr lang="en-GB" altLang="en-US"/>
              <a:pPr>
                <a:defRPr/>
              </a:pPr>
              <a:t>‹#›</a:t>
            </a:fld>
            <a:endParaRPr lang="en-GB" altLang="en-US"/>
          </a:p>
        </p:txBody>
      </p:sp>
    </p:spTree>
    <p:extLst>
      <p:ext uri="{BB962C8B-B14F-4D97-AF65-F5344CB8AC3E}">
        <p14:creationId xmlns:p14="http://schemas.microsoft.com/office/powerpoint/2010/main" val="21522078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099" name="Rectangle 3"/>
          <p:cNvSpPr>
            <a:spLocks noGrp="1" noChangeArrowheads="1"/>
          </p:cNvSpPr>
          <p:nvPr>
            <p:ph type="dt" idx="1"/>
          </p:nvPr>
        </p:nvSpPr>
        <p:spPr bwMode="auto">
          <a:xfrm>
            <a:off x="3851275" y="0"/>
            <a:ext cx="2946400" cy="496888"/>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lvl1pPr algn="r" defTabSz="930275" eaLnBrk="1" hangingPunct="1">
              <a:defRPr sz="1200">
                <a:latin typeface="Times New Roman" pitchFamily="18" charset="0"/>
                <a:cs typeface="+mn-cs"/>
              </a:defRPr>
            </a:lvl1pPr>
          </a:lstStyle>
          <a:p>
            <a:pPr>
              <a:defRPr/>
            </a:pPr>
            <a:fld id="{BE730920-F8FB-4BAB-A0E2-B112E44812FA}" type="datetime1">
              <a:rPr lang="en-US"/>
              <a:pPr>
                <a:defRPr/>
              </a:pPr>
              <a:t>11/4/2021</a:t>
            </a:fld>
            <a:endParaRPr lang="en-US" dirty="0"/>
          </a:p>
        </p:txBody>
      </p:sp>
      <p:sp>
        <p:nvSpPr>
          <p:cNvPr id="4100" name="Rectangle 4"/>
          <p:cNvSpPr>
            <a:spLocks noGrp="1" noRot="1" noChangeAspect="1" noChangeArrowheads="1" noTextEdit="1"/>
          </p:cNvSpPr>
          <p:nvPr>
            <p:ph type="sldImg" idx="2"/>
          </p:nvPr>
        </p:nvSpPr>
        <p:spPr bwMode="auto">
          <a:xfrm>
            <a:off x="88900" y="742950"/>
            <a:ext cx="6619875" cy="37242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906463" y="4716463"/>
            <a:ext cx="4984750" cy="4468812"/>
          </a:xfrm>
          <a:prstGeom prst="rect">
            <a:avLst/>
          </a:prstGeom>
          <a:noFill/>
          <a:ln w="9525">
            <a:noFill/>
            <a:miter lim="800000"/>
            <a:headEnd/>
            <a:tailEnd/>
          </a:ln>
        </p:spPr>
        <p:txBody>
          <a:bodyPr vert="horz" wrap="square" lIns="92859" tIns="46430" rIns="92859" bIns="4643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4102" name="Rectangle 6"/>
          <p:cNvSpPr>
            <a:spLocks noGrp="1" noChangeArrowheads="1"/>
          </p:cNvSpPr>
          <p:nvPr>
            <p:ph type="ftr" sz="quarter" idx="4"/>
          </p:nvPr>
        </p:nvSpPr>
        <p:spPr bwMode="auto">
          <a:xfrm>
            <a:off x="0"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defTabSz="930275" eaLnBrk="1" hangingPunct="1">
              <a:defRPr sz="1200">
                <a:latin typeface="Times New Roman" pitchFamily="18" charset="0"/>
                <a:cs typeface="+mn-cs"/>
              </a:defRPr>
            </a:lvl1pPr>
          </a:lstStyle>
          <a:p>
            <a:pPr>
              <a:defRPr/>
            </a:pPr>
            <a:endParaRPr lang="en-US"/>
          </a:p>
        </p:txBody>
      </p:sp>
      <p:sp>
        <p:nvSpPr>
          <p:cNvPr id="4103" name="Rectangle 7"/>
          <p:cNvSpPr>
            <a:spLocks noGrp="1" noChangeArrowheads="1"/>
          </p:cNvSpPr>
          <p:nvPr>
            <p:ph type="sldNum" sz="quarter" idx="5"/>
          </p:nvPr>
        </p:nvSpPr>
        <p:spPr bwMode="auto">
          <a:xfrm>
            <a:off x="3851275" y="9431338"/>
            <a:ext cx="2946400" cy="496887"/>
          </a:xfrm>
          <a:prstGeom prst="rect">
            <a:avLst/>
          </a:prstGeom>
          <a:noFill/>
          <a:ln w="9525">
            <a:noFill/>
            <a:miter lim="800000"/>
            <a:headEnd/>
            <a:tailEnd/>
          </a:ln>
        </p:spPr>
        <p:txBody>
          <a:bodyPr vert="horz" wrap="square" lIns="92859" tIns="46430" rIns="92859" bIns="46430" numCol="1" anchor="b" anchorCtr="0" compatLnSpc="1">
            <a:prstTxWarp prst="textNoShape">
              <a:avLst/>
            </a:prstTxWarp>
          </a:bodyPr>
          <a:lstStyle>
            <a:lvl1pPr algn="r" defTabSz="930275" eaLnBrk="1" hangingPunct="1">
              <a:defRPr sz="1200">
                <a:latin typeface="Times New Roman" panose="02020603050405020304" pitchFamily="18" charset="0"/>
              </a:defRPr>
            </a:lvl1pPr>
          </a:lstStyle>
          <a:p>
            <a:pPr>
              <a:defRPr/>
            </a:pPr>
            <a:fld id="{27BB3565-DE1F-45E8-8B92-B6CEF3A5A934}" type="slidenum">
              <a:rPr lang="en-GB" altLang="en-US"/>
              <a:pPr>
                <a:defRPr/>
              </a:pPr>
              <a:t>‹#›</a:t>
            </a:fld>
            <a:endParaRPr lang="en-GB" altLang="en-US"/>
          </a:p>
        </p:txBody>
      </p:sp>
    </p:spTree>
    <p:extLst>
      <p:ext uri="{BB962C8B-B14F-4D97-AF65-F5344CB8AC3E}">
        <p14:creationId xmlns:p14="http://schemas.microsoft.com/office/powerpoint/2010/main" val="6564593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Times New Roman" pitchFamily="18" charset="0"/>
        <a:ea typeface="+mn-ea"/>
        <a:cs typeface="+mn-cs"/>
      </a:defRPr>
    </a:lvl1pPr>
    <a:lvl2pPr marL="608013" algn="l" rtl="0" eaLnBrk="0" fontAlgn="base" hangingPunct="0">
      <a:spcBef>
        <a:spcPct val="30000"/>
      </a:spcBef>
      <a:spcAft>
        <a:spcPct val="0"/>
      </a:spcAft>
      <a:defRPr sz="1600" kern="1200">
        <a:solidFill>
          <a:schemeClr val="tx1"/>
        </a:solidFill>
        <a:latin typeface="Times New Roman" pitchFamily="18" charset="0"/>
        <a:ea typeface="+mn-ea"/>
        <a:cs typeface="+mn-cs"/>
      </a:defRPr>
    </a:lvl2pPr>
    <a:lvl3pPr marL="1217613" algn="l" rtl="0" eaLnBrk="0" fontAlgn="base" hangingPunct="0">
      <a:spcBef>
        <a:spcPct val="30000"/>
      </a:spcBef>
      <a:spcAft>
        <a:spcPct val="0"/>
      </a:spcAft>
      <a:defRPr sz="1600" kern="1200">
        <a:solidFill>
          <a:schemeClr val="tx1"/>
        </a:solidFill>
        <a:latin typeface="Times New Roman" pitchFamily="18" charset="0"/>
        <a:ea typeface="+mn-ea"/>
        <a:cs typeface="+mn-cs"/>
      </a:defRPr>
    </a:lvl3pPr>
    <a:lvl4pPr marL="1827213" algn="l" rtl="0" eaLnBrk="0" fontAlgn="base" hangingPunct="0">
      <a:spcBef>
        <a:spcPct val="30000"/>
      </a:spcBef>
      <a:spcAft>
        <a:spcPct val="0"/>
      </a:spcAft>
      <a:defRPr sz="1600" kern="1200">
        <a:solidFill>
          <a:schemeClr val="tx1"/>
        </a:solidFill>
        <a:latin typeface="Times New Roman" pitchFamily="18" charset="0"/>
        <a:ea typeface="+mn-ea"/>
        <a:cs typeface="+mn-cs"/>
      </a:defRPr>
    </a:lvl4pPr>
    <a:lvl5pPr marL="2436813" algn="l" rtl="0" eaLnBrk="0" fontAlgn="base" hangingPunct="0">
      <a:spcBef>
        <a:spcPct val="30000"/>
      </a:spcBef>
      <a:spcAft>
        <a:spcPct val="0"/>
      </a:spcAft>
      <a:defRPr sz="1600" kern="1200">
        <a:solidFill>
          <a:schemeClr val="tx1"/>
        </a:solidFill>
        <a:latin typeface="Times New Roman" pitchFamily="18" charset="0"/>
        <a:ea typeface="+mn-ea"/>
        <a:cs typeface="+mn-cs"/>
      </a:defRPr>
    </a:lvl5pPr>
    <a:lvl6pPr marL="3047924" algn="l" defTabSz="1219170" rtl="0" eaLnBrk="1" latinLnBrk="0" hangingPunct="1">
      <a:defRPr sz="1600" kern="1200">
        <a:solidFill>
          <a:schemeClr val="tx1"/>
        </a:solidFill>
        <a:latin typeface="+mn-lt"/>
        <a:ea typeface="+mn-ea"/>
        <a:cs typeface="+mn-cs"/>
      </a:defRPr>
    </a:lvl6pPr>
    <a:lvl7pPr marL="3657509" algn="l" defTabSz="1219170" rtl="0" eaLnBrk="1" latinLnBrk="0" hangingPunct="1">
      <a:defRPr sz="1600" kern="1200">
        <a:solidFill>
          <a:schemeClr val="tx1"/>
        </a:solidFill>
        <a:latin typeface="+mn-lt"/>
        <a:ea typeface="+mn-ea"/>
        <a:cs typeface="+mn-cs"/>
      </a:defRPr>
    </a:lvl7pPr>
    <a:lvl8pPr marL="4267093" algn="l" defTabSz="1219170" rtl="0" eaLnBrk="1" latinLnBrk="0" hangingPunct="1">
      <a:defRPr sz="1600" kern="1200">
        <a:solidFill>
          <a:schemeClr val="tx1"/>
        </a:solidFill>
        <a:latin typeface="+mn-lt"/>
        <a:ea typeface="+mn-ea"/>
        <a:cs typeface="+mn-cs"/>
      </a:defRPr>
    </a:lvl8pPr>
    <a:lvl9pPr marL="4876678" algn="l" defTabSz="1219170"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0275">
              <a:spcBef>
                <a:spcPct val="30000"/>
              </a:spcBef>
              <a:defRPr sz="1600">
                <a:solidFill>
                  <a:schemeClr val="tx1"/>
                </a:solidFill>
                <a:latin typeface="Times New Roman" panose="02020603050405020304" pitchFamily="18" charset="0"/>
              </a:defRPr>
            </a:lvl1pPr>
            <a:lvl2pPr marL="742950" indent="-285750" defTabSz="930275">
              <a:spcBef>
                <a:spcPct val="30000"/>
              </a:spcBef>
              <a:defRPr sz="1600">
                <a:solidFill>
                  <a:schemeClr val="tx1"/>
                </a:solidFill>
                <a:latin typeface="Times New Roman" panose="02020603050405020304" pitchFamily="18" charset="0"/>
              </a:defRPr>
            </a:lvl2pPr>
            <a:lvl3pPr marL="1143000" indent="-228600" defTabSz="930275">
              <a:spcBef>
                <a:spcPct val="30000"/>
              </a:spcBef>
              <a:defRPr sz="1600">
                <a:solidFill>
                  <a:schemeClr val="tx1"/>
                </a:solidFill>
                <a:latin typeface="Times New Roman" panose="02020603050405020304" pitchFamily="18" charset="0"/>
              </a:defRPr>
            </a:lvl3pPr>
            <a:lvl4pPr marL="1600200" indent="-228600" defTabSz="930275">
              <a:spcBef>
                <a:spcPct val="30000"/>
              </a:spcBef>
              <a:defRPr sz="1600">
                <a:solidFill>
                  <a:schemeClr val="tx1"/>
                </a:solidFill>
                <a:latin typeface="Times New Roman" panose="02020603050405020304" pitchFamily="18" charset="0"/>
              </a:defRPr>
            </a:lvl4pPr>
            <a:lvl5pPr marL="2057400" indent="-228600" defTabSz="930275">
              <a:spcBef>
                <a:spcPct val="30000"/>
              </a:spcBef>
              <a:defRPr sz="1600">
                <a:solidFill>
                  <a:schemeClr val="tx1"/>
                </a:solidFill>
                <a:latin typeface="Times New Roman" panose="02020603050405020304" pitchFamily="18" charset="0"/>
              </a:defRPr>
            </a:lvl5pPr>
            <a:lvl6pPr marL="2514600" indent="-228600" defTabSz="930275" eaLnBrk="0" fontAlgn="base" hangingPunct="0">
              <a:spcBef>
                <a:spcPct val="30000"/>
              </a:spcBef>
              <a:spcAft>
                <a:spcPct val="0"/>
              </a:spcAft>
              <a:defRPr sz="1600">
                <a:solidFill>
                  <a:schemeClr val="tx1"/>
                </a:solidFill>
                <a:latin typeface="Times New Roman" panose="02020603050405020304" pitchFamily="18" charset="0"/>
              </a:defRPr>
            </a:lvl6pPr>
            <a:lvl7pPr marL="2971800" indent="-228600" defTabSz="930275" eaLnBrk="0" fontAlgn="base" hangingPunct="0">
              <a:spcBef>
                <a:spcPct val="30000"/>
              </a:spcBef>
              <a:spcAft>
                <a:spcPct val="0"/>
              </a:spcAft>
              <a:defRPr sz="1600">
                <a:solidFill>
                  <a:schemeClr val="tx1"/>
                </a:solidFill>
                <a:latin typeface="Times New Roman" panose="02020603050405020304" pitchFamily="18" charset="0"/>
              </a:defRPr>
            </a:lvl7pPr>
            <a:lvl8pPr marL="3429000" indent="-228600" defTabSz="930275" eaLnBrk="0" fontAlgn="base" hangingPunct="0">
              <a:spcBef>
                <a:spcPct val="30000"/>
              </a:spcBef>
              <a:spcAft>
                <a:spcPct val="0"/>
              </a:spcAft>
              <a:defRPr sz="1600">
                <a:solidFill>
                  <a:schemeClr val="tx1"/>
                </a:solidFill>
                <a:latin typeface="Times New Roman" panose="02020603050405020304" pitchFamily="18" charset="0"/>
              </a:defRPr>
            </a:lvl8pPr>
            <a:lvl9pPr marL="3886200" indent="-228600" defTabSz="930275" eaLnBrk="0" fontAlgn="base" hangingPunct="0">
              <a:spcBef>
                <a:spcPct val="30000"/>
              </a:spcBef>
              <a:spcAft>
                <a:spcPct val="0"/>
              </a:spcAft>
              <a:defRPr sz="1600">
                <a:solidFill>
                  <a:schemeClr val="tx1"/>
                </a:solidFill>
                <a:latin typeface="Times New Roman" panose="02020603050405020304" pitchFamily="18" charset="0"/>
              </a:defRPr>
            </a:lvl9pPr>
          </a:lstStyle>
          <a:p>
            <a:pPr>
              <a:spcBef>
                <a:spcPct val="0"/>
              </a:spcBef>
            </a:pPr>
            <a:fld id="{E31A0830-7958-478F-A687-980EFBB47EC2}" type="slidenum">
              <a:rPr lang="en-GB" altLang="en-US" sz="1200" smtClean="0"/>
              <a:pPr>
                <a:spcBef>
                  <a:spcPct val="0"/>
                </a:spcBef>
              </a:pPr>
              <a:t>1</a:t>
            </a:fld>
            <a:endParaRPr lang="en-GB" altLang="en-US" sz="1200"/>
          </a:p>
        </p:txBody>
      </p:sp>
      <p:sp>
        <p:nvSpPr>
          <p:cNvPr id="7171" name="Rectangle 2"/>
          <p:cNvSpPr>
            <a:spLocks noGrp="1" noRot="1" noChangeAspect="1" noChangeArrowheads="1" noTextEdit="1"/>
          </p:cNvSpPr>
          <p:nvPr>
            <p:ph type="sldImg"/>
          </p:nvPr>
        </p:nvSpPr>
        <p:spPr>
          <a:xfrm>
            <a:off x="88900" y="742950"/>
            <a:ext cx="6621463" cy="3725863"/>
          </a:xfrm>
          <a:ln/>
        </p:spPr>
      </p:sp>
      <p:sp>
        <p:nvSpPr>
          <p:cNvPr id="7172" name="Rectangle 3"/>
          <p:cNvSpPr>
            <a:spLocks noGrp="1" noChangeArrowheads="1"/>
          </p:cNvSpPr>
          <p:nvPr>
            <p:ph type="body" idx="1"/>
          </p:nvPr>
        </p:nvSpPr>
        <p:spPr>
          <a:xfrm>
            <a:off x="904875" y="4718050"/>
            <a:ext cx="498792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4613128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202 Accepted </a:t>
            </a:r>
            <a:r>
              <a:rPr lang="en-US" dirty="0">
                <a:effectLst/>
              </a:rPr>
              <a:t>The request has been accepted for processing, but the processing has not been completed. The request might or might not eventually be acted upon, as it might be disallowed when processing actually takes place. There is no facility for re-sending a status code from an asynchronous operation such as this.</a:t>
            </a:r>
          </a:p>
          <a:p>
            <a:r>
              <a:rPr lang="en-US" dirty="0">
                <a:effectLst/>
              </a:rPr>
              <a:t>The 202 response is intentionally non-committal. Its purpose is to allow a server to accept a request for some other process (perhaps a batch-oriented process that is only run once per day) without requiring that the user agent's connection to the server persist until the process is completed. The entity returned with this response SHOULD include an indication of the request's current status and either a pointer to a status monitor or some estimate of when the user can expect the request to be fulfilled</a:t>
            </a:r>
          </a:p>
          <a:p>
            <a:endParaRPr lang="en-US" dirty="0"/>
          </a:p>
        </p:txBody>
      </p:sp>
      <p:sp>
        <p:nvSpPr>
          <p:cNvPr id="4" name="Slide Number Placeholder 3"/>
          <p:cNvSpPr>
            <a:spLocks noGrp="1"/>
          </p:cNvSpPr>
          <p:nvPr>
            <p:ph type="sldNum" sz="quarter" idx="5"/>
          </p:nvPr>
        </p:nvSpPr>
        <p:spPr/>
        <p:txBody>
          <a:bodyPr/>
          <a:lstStyle/>
          <a:p>
            <a:fld id="{774FDEBF-C32B-4D5A-A054-08AADC9C7130}" type="slidenum">
              <a:rPr lang="en-US" smtClean="0"/>
              <a:t>16</a:t>
            </a:fld>
            <a:endParaRPr lang="en-US"/>
          </a:p>
        </p:txBody>
      </p:sp>
    </p:spTree>
    <p:extLst>
      <p:ext uri="{BB962C8B-B14F-4D97-AF65-F5344CB8AC3E}">
        <p14:creationId xmlns:p14="http://schemas.microsoft.com/office/powerpoint/2010/main" val="33414838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0" descr="bubbles_ppt_cover.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7013" y="0"/>
            <a:ext cx="5145087" cy="6330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14400" y="2130430"/>
            <a:ext cx="10363200" cy="1470025"/>
          </a:xfrm>
        </p:spPr>
        <p:txBody>
          <a:bodyPr/>
          <a:lstStyle/>
          <a:p>
            <a:r>
              <a:rPr lang="en-US" dirty="0"/>
              <a:t>Click to edit Master title style</a:t>
            </a:r>
            <a:endParaRPr lang="en-GB" dirty="0"/>
          </a:p>
        </p:txBody>
      </p:sp>
      <p:sp>
        <p:nvSpPr>
          <p:cNvPr id="3" name="Subtitle 2"/>
          <p:cNvSpPr>
            <a:spLocks noGrp="1"/>
          </p:cNvSpPr>
          <p:nvPr>
            <p:ph type="subTitle" idx="1"/>
          </p:nvPr>
        </p:nvSpPr>
        <p:spPr>
          <a:xfrm>
            <a:off x="1810043" y="3839308"/>
            <a:ext cx="8534400" cy="1752600"/>
          </a:xfrm>
        </p:spPr>
        <p:txBody>
          <a:bodyPr/>
          <a:lstStyle>
            <a:lvl1pPr marL="0" indent="0" algn="ctr">
              <a:buNone/>
              <a:defRPr/>
            </a:lvl1pPr>
            <a:lvl2pPr marL="609585" indent="0" algn="ctr">
              <a:buNone/>
              <a:defRPr/>
            </a:lvl2pPr>
            <a:lvl3pPr marL="1219170" indent="0" algn="ctr">
              <a:buNone/>
              <a:defRPr/>
            </a:lvl3pPr>
            <a:lvl4pPr marL="1828754" indent="0" algn="ctr">
              <a:buNone/>
              <a:defRPr/>
            </a:lvl4pPr>
            <a:lvl5pPr marL="2438339" indent="0" algn="ctr">
              <a:buNone/>
              <a:defRPr/>
            </a:lvl5pPr>
            <a:lvl6pPr marL="3047924" indent="0" algn="ctr">
              <a:buNone/>
              <a:defRPr/>
            </a:lvl6pPr>
            <a:lvl7pPr marL="3657509" indent="0" algn="ctr">
              <a:buNone/>
              <a:defRPr/>
            </a:lvl7pPr>
            <a:lvl8pPr marL="4267093" indent="0" algn="ctr">
              <a:buNone/>
              <a:defRPr/>
            </a:lvl8pPr>
            <a:lvl9pPr marL="4876678" indent="0" algn="ctr">
              <a:buNone/>
              <a:defRPr/>
            </a:lvl9pPr>
          </a:lstStyle>
          <a:p>
            <a:r>
              <a:rPr lang="en-US" dirty="0"/>
              <a:t>Click to edit Master subtitle style</a:t>
            </a:r>
            <a:endParaRPr lang="en-GB" dirty="0"/>
          </a:p>
        </p:txBody>
      </p:sp>
    </p:spTree>
    <p:extLst>
      <p:ext uri="{BB962C8B-B14F-4D97-AF65-F5344CB8AC3E}">
        <p14:creationId xmlns:p14="http://schemas.microsoft.com/office/powerpoint/2010/main" val="930231849"/>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marL="609585" indent="-609585">
              <a:buFontTx/>
              <a:buBlip>
                <a:blip r:embed="rId2"/>
              </a:buBlip>
              <a:defRPr/>
            </a:lvl1p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Tree>
    <p:extLst>
      <p:ext uri="{BB962C8B-B14F-4D97-AF65-F5344CB8AC3E}">
        <p14:creationId xmlns:p14="http://schemas.microsoft.com/office/powerpoint/2010/main" val="162338122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9112251" cy="1143000"/>
          </a:xfrm>
        </p:spPr>
        <p:txBody>
          <a:bodyPr/>
          <a:lstStyle/>
          <a:p>
            <a:r>
              <a:rPr lang="en-US"/>
              <a:t>Click to edit Master title style</a:t>
            </a:r>
            <a:endParaRPr lang="en-IE"/>
          </a:p>
        </p:txBody>
      </p:sp>
      <p:sp>
        <p:nvSpPr>
          <p:cNvPr id="3" name="Table Placeholder 2"/>
          <p:cNvSpPr>
            <a:spLocks noGrp="1"/>
          </p:cNvSpPr>
          <p:nvPr>
            <p:ph type="tbl" idx="1"/>
          </p:nvPr>
        </p:nvSpPr>
        <p:spPr>
          <a:xfrm>
            <a:off x="609600" y="1600201"/>
            <a:ext cx="10972800" cy="4525963"/>
          </a:xfrm>
        </p:spPr>
        <p:txBody>
          <a:bodyPr/>
          <a:lstStyle/>
          <a:p>
            <a:pPr lvl="0"/>
            <a:endParaRPr lang="en-IE" noProof="0" dirty="0"/>
          </a:p>
        </p:txBody>
      </p:sp>
      <p:sp>
        <p:nvSpPr>
          <p:cNvPr id="4" name="Slide Number Placeholder 5"/>
          <p:cNvSpPr>
            <a:spLocks noGrp="1"/>
          </p:cNvSpPr>
          <p:nvPr>
            <p:ph type="sldNum" sz="quarter" idx="10"/>
          </p:nvPr>
        </p:nvSpPr>
        <p:spPr>
          <a:xfrm>
            <a:off x="11410952" y="6483350"/>
            <a:ext cx="527049" cy="222250"/>
          </a:xfrm>
          <a:prstGeom prst="rect">
            <a:avLst/>
          </a:prstGeom>
        </p:spPr>
        <p:txBody>
          <a:bodyPr/>
          <a:lstStyle>
            <a:lvl1pPr>
              <a:defRPr>
                <a:latin typeface="Arial" charset="0"/>
                <a:cs typeface="Arial" charset="0"/>
              </a:defRPr>
            </a:lvl1pPr>
          </a:lstStyle>
          <a:p>
            <a:pPr>
              <a:defRPr/>
            </a:pPr>
            <a:fld id="{8B78E712-7E90-46AF-8873-540771249AD5}" type="slidenum">
              <a:rPr lang="en-GB"/>
              <a:pPr>
                <a:defRPr/>
              </a:pPr>
              <a:t>‹#›</a:t>
            </a:fld>
            <a:endParaRPr lang="en-GB" dirty="0"/>
          </a:p>
        </p:txBody>
      </p:sp>
    </p:spTree>
    <p:extLst>
      <p:ext uri="{BB962C8B-B14F-4D97-AF65-F5344CB8AC3E}">
        <p14:creationId xmlns:p14="http://schemas.microsoft.com/office/powerpoint/2010/main" val="19130468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419100" y="1579034"/>
            <a:ext cx="11353800" cy="4487333"/>
          </a:xfrm>
        </p:spPr>
        <p:txBody>
          <a:bodyPr/>
          <a:lstStyle>
            <a:lvl1pPr>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stStyle>
          <a:p>
            <a:pPr lvl="0"/>
            <a:r>
              <a:rPr lang="fr-FR" noProof="0" dirty="0"/>
              <a:t>Cliquez pour modifier le texte</a:t>
            </a:r>
          </a:p>
          <a:p>
            <a:pPr lvl="1"/>
            <a:r>
              <a:rPr lang="fr-FR" noProof="0" dirty="0"/>
              <a:t>Deuxième niveau</a:t>
            </a:r>
          </a:p>
          <a:p>
            <a:pPr lvl="2"/>
            <a:r>
              <a:rPr lang="fr-FR" noProof="0" dirty="0"/>
              <a:t>Troisième niveau</a:t>
            </a:r>
          </a:p>
          <a:p>
            <a:pPr lvl="3"/>
            <a:r>
              <a:rPr lang="fr-FR" noProof="0" dirty="0"/>
              <a:t>Quatrième niveau</a:t>
            </a:r>
          </a:p>
          <a:p>
            <a:pPr lvl="4"/>
            <a:r>
              <a:rPr lang="fr-FR" noProof="0" dirty="0"/>
              <a:t>Cinquième niveau</a:t>
            </a:r>
          </a:p>
          <a:p>
            <a:pPr lvl="5"/>
            <a:r>
              <a:rPr lang="fr-FR" noProof="0" dirty="0"/>
              <a:t>Sixième niveau</a:t>
            </a:r>
          </a:p>
        </p:txBody>
      </p:sp>
      <p:sp>
        <p:nvSpPr>
          <p:cNvPr id="4" name="Title 3"/>
          <p:cNvSpPr>
            <a:spLocks noGrp="1"/>
          </p:cNvSpPr>
          <p:nvPr>
            <p:ph type="title" hasCustomPrompt="1"/>
          </p:nvPr>
        </p:nvSpPr>
        <p:spPr/>
        <p:txBody>
          <a:bodyPr/>
          <a:lstStyle/>
          <a:p>
            <a:r>
              <a:rPr lang="fr-FR" noProof="0" dirty="0"/>
              <a:t>Cliquez pour modifier le titre</a:t>
            </a:r>
            <a:endParaRPr lang="en-GB" dirty="0"/>
          </a:p>
        </p:txBody>
      </p:sp>
    </p:spTree>
    <p:extLst>
      <p:ext uri="{BB962C8B-B14F-4D97-AF65-F5344CB8AC3E}">
        <p14:creationId xmlns:p14="http://schemas.microsoft.com/office/powerpoint/2010/main" val="40695212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10" Type="http://schemas.openxmlformats.org/officeDocument/2006/relationships/image" Target="../media/image5.jpeg"/><Relationship Id="rId4" Type="http://schemas.openxmlformats.org/officeDocument/2006/relationships/slideLayout" Target="../slideLayouts/slideLayout4.xml"/><Relationship Id="rId9"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AutoShape 14"/>
          <p:cNvSpPr>
            <a:spLocks noChangeArrowheads="1"/>
          </p:cNvSpPr>
          <p:nvPr userDrawn="1"/>
        </p:nvSpPr>
        <p:spPr bwMode="auto">
          <a:xfrm>
            <a:off x="1075646" y="6376873"/>
            <a:ext cx="8224837" cy="333374"/>
          </a:xfrm>
          <a:prstGeom prst="homePlate">
            <a:avLst>
              <a:gd name="adj" fmla="val 91600"/>
            </a:avLst>
          </a:prstGeom>
          <a:solidFill>
            <a:srgbClr val="72AF2F">
              <a:alpha val="94901"/>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defRPr/>
            </a:pPr>
            <a:endParaRPr lang="en-US" altLang="en-US" sz="1333"/>
          </a:p>
        </p:txBody>
      </p:sp>
      <p:sp>
        <p:nvSpPr>
          <p:cNvPr id="1027" name="Title Placeholder 1"/>
          <p:cNvSpPr>
            <a:spLocks noGrp="1"/>
          </p:cNvSpPr>
          <p:nvPr>
            <p:ph type="title"/>
          </p:nvPr>
        </p:nvSpPr>
        <p:spPr bwMode="auto">
          <a:xfrm>
            <a:off x="652463" y="228600"/>
            <a:ext cx="91027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8" name="Text Placeholder 2"/>
          <p:cNvSpPr>
            <a:spLocks noGrp="1"/>
          </p:cNvSpPr>
          <p:nvPr>
            <p:ph type="body" idx="1"/>
          </p:nvPr>
        </p:nvSpPr>
        <p:spPr bwMode="auto">
          <a:xfrm>
            <a:off x="647700" y="1454150"/>
            <a:ext cx="11183938" cy="4830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endParaRPr lang="en-GB" altLang="en-US" dirty="0"/>
          </a:p>
        </p:txBody>
      </p:sp>
      <p:sp>
        <p:nvSpPr>
          <p:cNvPr id="14" name="TextBox 13"/>
          <p:cNvSpPr txBox="1"/>
          <p:nvPr userDrawn="1"/>
        </p:nvSpPr>
        <p:spPr>
          <a:xfrm>
            <a:off x="1212963" y="6511925"/>
            <a:ext cx="7950201" cy="234950"/>
          </a:xfrm>
          <a:prstGeom prst="rect">
            <a:avLst/>
          </a:prstGeom>
          <a:noFill/>
        </p:spPr>
        <p:txBody>
          <a:bodyPr anchor="ctr"/>
          <a:lstStyle/>
          <a:p>
            <a:pPr marL="0" marR="0" lvl="0" indent="0" algn="l" defTabSz="914400" rtl="0" eaLnBrk="0" fontAlgn="base" latinLnBrk="0" hangingPunct="0">
              <a:lnSpc>
                <a:spcPct val="100000"/>
              </a:lnSpc>
              <a:spcBef>
                <a:spcPct val="0"/>
              </a:spcBef>
              <a:spcAft>
                <a:spcPct val="0"/>
              </a:spcAft>
              <a:buClrTx/>
              <a:buSzTx/>
              <a:buFontTx/>
              <a:buNone/>
              <a:tabLst/>
              <a:defRPr/>
            </a:pPr>
            <a:r>
              <a:rPr lang="en-GB" sz="1100" b="1" spc="300" dirty="0">
                <a:ea typeface="+mn-ea"/>
                <a:cs typeface="Arial" panose="020B0604020202020204" pitchFamily="34" charset="0"/>
              </a:rPr>
              <a:t>Discussion paper on </a:t>
            </a:r>
            <a:r>
              <a:rPr lang="en-US" sz="1100" b="1" spc="300" dirty="0">
                <a:ea typeface="+mn-ea"/>
                <a:cs typeface="Arial" panose="020B0604020202020204" pitchFamily="34" charset="0"/>
              </a:rPr>
              <a:t>Async Design</a:t>
            </a:r>
            <a:endParaRPr lang="en-GB" sz="1100" b="1" spc="300" dirty="0">
              <a:ea typeface="+mn-ea"/>
              <a:cs typeface="Arial" panose="020B0604020202020204" pitchFamily="34" charset="0"/>
            </a:endParaRPr>
          </a:p>
          <a:p>
            <a:pPr>
              <a:defRPr/>
            </a:pPr>
            <a:endParaRPr lang="en-GB" sz="1067" b="1" spc="400" dirty="0">
              <a:solidFill>
                <a:schemeClr val="bg1"/>
              </a:solidFill>
            </a:endParaRPr>
          </a:p>
        </p:txBody>
      </p:sp>
      <p:sp>
        <p:nvSpPr>
          <p:cNvPr id="1030" name="Rectangle 15"/>
          <p:cNvSpPr>
            <a:spLocks noChangeArrowheads="1"/>
          </p:cNvSpPr>
          <p:nvPr userDrawn="1"/>
        </p:nvSpPr>
        <p:spPr bwMode="auto">
          <a:xfrm>
            <a:off x="5448300" y="3303588"/>
            <a:ext cx="1238250" cy="29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333" dirty="0">
                <a:solidFill>
                  <a:schemeClr val="bg1"/>
                </a:solidFill>
              </a:rPr>
              <a:t>© 3GPP 2012</a:t>
            </a:r>
            <a:endParaRPr lang="en-GB" altLang="en-US" sz="1333" dirty="0"/>
          </a:p>
        </p:txBody>
      </p:sp>
      <p:pic>
        <p:nvPicPr>
          <p:cNvPr id="1031" name="Picture 10" descr="3GPP_TM_RD.jpg"/>
          <p:cNvPicPr>
            <a:picLocks noChangeAspect="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10098088" y="306388"/>
            <a:ext cx="1584325" cy="920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2" name="Rectangle 16"/>
          <p:cNvSpPr>
            <a:spLocks noChangeArrowheads="1"/>
          </p:cNvSpPr>
          <p:nvPr userDrawn="1"/>
        </p:nvSpPr>
        <p:spPr bwMode="auto">
          <a:xfrm>
            <a:off x="9918700" y="6462713"/>
            <a:ext cx="1027845" cy="256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000">
                <a:solidFill>
                  <a:schemeClr val="tx1"/>
                </a:solidFill>
                <a:latin typeface="Arial" panose="020B0604020202020204" pitchFamily="34" charset="0"/>
                <a:cs typeface="Arial" panose="020B0604020202020204" pitchFamily="34" charset="0"/>
              </a:defRPr>
            </a:lvl1pPr>
            <a:lvl2pPr marL="742950" indent="-285750">
              <a:defRPr sz="1000">
                <a:solidFill>
                  <a:schemeClr val="tx1"/>
                </a:solidFill>
                <a:latin typeface="Arial" panose="020B0604020202020204" pitchFamily="34" charset="0"/>
                <a:cs typeface="Arial" panose="020B0604020202020204" pitchFamily="34" charset="0"/>
              </a:defRPr>
            </a:lvl2pPr>
            <a:lvl3pPr marL="1143000" indent="-228600">
              <a:defRPr sz="1000">
                <a:solidFill>
                  <a:schemeClr val="tx1"/>
                </a:solidFill>
                <a:latin typeface="Arial" panose="020B0604020202020204" pitchFamily="34" charset="0"/>
                <a:cs typeface="Arial" panose="020B0604020202020204" pitchFamily="34" charset="0"/>
              </a:defRPr>
            </a:lvl3pPr>
            <a:lvl4pPr marL="1600200" indent="-228600">
              <a:defRPr sz="1000">
                <a:solidFill>
                  <a:schemeClr val="tx1"/>
                </a:solidFill>
                <a:latin typeface="Arial" panose="020B0604020202020204" pitchFamily="34" charset="0"/>
                <a:cs typeface="Arial" panose="020B0604020202020204" pitchFamily="34" charset="0"/>
              </a:defRPr>
            </a:lvl4pPr>
            <a:lvl5pPr marL="2057400" indent="-22860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eaLnBrk="1" hangingPunct="1">
              <a:defRPr/>
            </a:pPr>
            <a:r>
              <a:rPr lang="en-GB" altLang="en-US" sz="1067" dirty="0"/>
              <a:t>© 3GPP 2021</a:t>
            </a:r>
          </a:p>
        </p:txBody>
      </p:sp>
      <p:pic>
        <p:nvPicPr>
          <p:cNvPr id="11" name="Picture 13" descr="green2.jpg"/>
          <p:cNvPicPr>
            <a:picLocks noChangeAspect="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11381467" y="6423704"/>
            <a:ext cx="365125" cy="239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Oval 11"/>
          <p:cNvSpPr/>
          <p:nvPr userDrawn="1"/>
        </p:nvSpPr>
        <p:spPr bwMode="auto">
          <a:xfrm>
            <a:off x="11157629" y="6330667"/>
            <a:ext cx="812800" cy="419100"/>
          </a:xfrm>
          <a:prstGeom prst="ellipse">
            <a:avLst/>
          </a:prstGeom>
          <a:solidFill>
            <a:schemeClr val="bg1">
              <a:alpha val="50000"/>
            </a:schemeClr>
          </a:solidFill>
          <a:ln w="9525" cap="flat" cmpd="sng" algn="ctr">
            <a:noFill/>
            <a:prstDash val="solid"/>
            <a:round/>
            <a:headEnd type="none" w="med" len="med"/>
            <a:tailEnd type="none" w="med" len="med"/>
          </a:ln>
          <a:effectLst/>
        </p:spPr>
        <p:txBody>
          <a:bodyPr/>
          <a:lstStyle>
            <a:lvl1pPr eaLnBrk="0" hangingPunct="0">
              <a:defRPr sz="1000">
                <a:solidFill>
                  <a:schemeClr val="tx1"/>
                </a:solidFill>
                <a:latin typeface="Arial" panose="020B0604020202020204" pitchFamily="34" charset="0"/>
                <a:cs typeface="Arial" panose="020B0604020202020204" pitchFamily="34" charset="0"/>
              </a:defRPr>
            </a:lvl1pPr>
            <a:lvl2pPr marL="742950" indent="-285750" eaLnBrk="0" hangingPunct="0">
              <a:defRPr sz="1000">
                <a:solidFill>
                  <a:schemeClr val="tx1"/>
                </a:solidFill>
                <a:latin typeface="Arial" panose="020B0604020202020204" pitchFamily="34" charset="0"/>
                <a:cs typeface="Arial" panose="020B0604020202020204" pitchFamily="34" charset="0"/>
              </a:defRPr>
            </a:lvl2pPr>
            <a:lvl3pPr marL="1143000" indent="-228600" eaLnBrk="0" hangingPunct="0">
              <a:defRPr sz="1000">
                <a:solidFill>
                  <a:schemeClr val="tx1"/>
                </a:solidFill>
                <a:latin typeface="Arial" panose="020B0604020202020204" pitchFamily="34" charset="0"/>
                <a:cs typeface="Arial" panose="020B0604020202020204" pitchFamily="34" charset="0"/>
              </a:defRPr>
            </a:lvl3pPr>
            <a:lvl4pPr marL="1600200" indent="-228600" eaLnBrk="0" hangingPunct="0">
              <a:defRPr sz="1000">
                <a:solidFill>
                  <a:schemeClr val="tx1"/>
                </a:solidFill>
                <a:latin typeface="Arial" panose="020B0604020202020204" pitchFamily="34" charset="0"/>
                <a:cs typeface="Arial" panose="020B0604020202020204" pitchFamily="34" charset="0"/>
              </a:defRPr>
            </a:lvl4pPr>
            <a:lvl5pPr marL="2057400" indent="-228600" eaLnBrk="0" hangingPunct="0">
              <a:defRPr sz="1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sz="1000">
                <a:solidFill>
                  <a:schemeClr val="tx1"/>
                </a:solidFill>
                <a:latin typeface="Arial" panose="020B0604020202020204" pitchFamily="34" charset="0"/>
                <a:cs typeface="Arial" panose="020B0604020202020204" pitchFamily="34" charset="0"/>
              </a:defRPr>
            </a:lvl9pPr>
          </a:lstStyle>
          <a:p>
            <a:pPr algn="ctr">
              <a:defRPr/>
            </a:pPr>
            <a:fld id="{435BA645-663C-49B9-8214-3A0DBAD6F1FF}" type="slidenum">
              <a:rPr lang="en-GB" altLang="en-US" sz="1333" b="1" smtClean="0"/>
              <a:pPr algn="ctr">
                <a:defRPr/>
              </a:pPr>
              <a:t>‹#›</a:t>
            </a:fld>
            <a:endParaRPr lang="en-GB" altLang="en-US" sz="1333" b="1" dirty="0"/>
          </a:p>
          <a:p>
            <a:pPr>
              <a:defRPr/>
            </a:pPr>
            <a:endParaRPr lang="en-GB" altLang="en-US" sz="1333" dirty="0"/>
          </a:p>
        </p:txBody>
      </p:sp>
    </p:spTree>
  </p:cSld>
  <p:clrMap bg1="lt1" tx1="dk1" bg2="lt2" tx2="dk2" accent1="accent1" accent2="accent2" accent3="accent3" accent4="accent4" accent5="accent5" accent6="accent6" hlink="hlink" folHlink="folHlink"/>
  <p:sldLayoutIdLst>
    <p:sldLayoutId id="2147483938" r:id="rId1"/>
    <p:sldLayoutId id="2147483936" r:id="rId2"/>
    <p:sldLayoutId id="2147483939" r:id="rId3"/>
    <p:sldLayoutId id="2147483940" r:id="rId4"/>
  </p:sldLayoutIdLst>
  <p:transition spd="slow"/>
  <p:hf hdr="0" ftr="0" dt="0"/>
  <p:txStyles>
    <p:titleStyle>
      <a:lvl1pPr algn="ctr" rtl="0" eaLnBrk="0" fontAlgn="base" hangingPunct="0">
        <a:spcBef>
          <a:spcPct val="0"/>
        </a:spcBef>
        <a:spcAft>
          <a:spcPct val="0"/>
        </a:spcAft>
        <a:defRPr sz="4200">
          <a:solidFill>
            <a:srgbClr val="FF0000"/>
          </a:solidFill>
          <a:latin typeface="+mj-lt"/>
          <a:ea typeface="+mj-ea"/>
          <a:cs typeface="+mj-cs"/>
        </a:defRPr>
      </a:lvl1pPr>
      <a:lvl2pPr algn="ctr" rtl="0" eaLnBrk="0" fontAlgn="base" hangingPunct="0">
        <a:spcBef>
          <a:spcPct val="0"/>
        </a:spcBef>
        <a:spcAft>
          <a:spcPct val="0"/>
        </a:spcAft>
        <a:defRPr sz="4200">
          <a:solidFill>
            <a:srgbClr val="FF0000"/>
          </a:solidFill>
          <a:latin typeface="Calibri" pitchFamily="34" charset="0"/>
        </a:defRPr>
      </a:lvl2pPr>
      <a:lvl3pPr algn="ctr" rtl="0" eaLnBrk="0" fontAlgn="base" hangingPunct="0">
        <a:spcBef>
          <a:spcPct val="0"/>
        </a:spcBef>
        <a:spcAft>
          <a:spcPct val="0"/>
        </a:spcAft>
        <a:defRPr sz="4200">
          <a:solidFill>
            <a:srgbClr val="FF0000"/>
          </a:solidFill>
          <a:latin typeface="Calibri" pitchFamily="34" charset="0"/>
        </a:defRPr>
      </a:lvl3pPr>
      <a:lvl4pPr algn="ctr" rtl="0" eaLnBrk="0" fontAlgn="base" hangingPunct="0">
        <a:spcBef>
          <a:spcPct val="0"/>
        </a:spcBef>
        <a:spcAft>
          <a:spcPct val="0"/>
        </a:spcAft>
        <a:defRPr sz="4200">
          <a:solidFill>
            <a:srgbClr val="FF0000"/>
          </a:solidFill>
          <a:latin typeface="Calibri" pitchFamily="34" charset="0"/>
        </a:defRPr>
      </a:lvl4pPr>
      <a:lvl5pPr algn="ctr" rtl="0" eaLnBrk="0" fontAlgn="base" hangingPunct="0">
        <a:spcBef>
          <a:spcPct val="0"/>
        </a:spcBef>
        <a:spcAft>
          <a:spcPct val="0"/>
        </a:spcAft>
        <a:defRPr sz="4200">
          <a:solidFill>
            <a:srgbClr val="FF0000"/>
          </a:solidFill>
          <a:latin typeface="Calibri" pitchFamily="34" charset="0"/>
        </a:defRPr>
      </a:lvl5pPr>
      <a:lvl6pPr marL="609585" algn="ctr" rtl="0" eaLnBrk="0" fontAlgn="base" hangingPunct="0">
        <a:spcBef>
          <a:spcPct val="0"/>
        </a:spcBef>
        <a:spcAft>
          <a:spcPct val="0"/>
        </a:spcAft>
        <a:defRPr sz="4267">
          <a:solidFill>
            <a:srgbClr val="FF0000"/>
          </a:solidFill>
          <a:latin typeface="Calibri" pitchFamily="34" charset="0"/>
        </a:defRPr>
      </a:lvl6pPr>
      <a:lvl7pPr marL="1219170" algn="ctr" rtl="0" eaLnBrk="0" fontAlgn="base" hangingPunct="0">
        <a:spcBef>
          <a:spcPct val="0"/>
        </a:spcBef>
        <a:spcAft>
          <a:spcPct val="0"/>
        </a:spcAft>
        <a:defRPr sz="4267">
          <a:solidFill>
            <a:srgbClr val="FF0000"/>
          </a:solidFill>
          <a:latin typeface="Calibri" pitchFamily="34" charset="0"/>
        </a:defRPr>
      </a:lvl7pPr>
      <a:lvl8pPr marL="1828754" algn="ctr" rtl="0" eaLnBrk="0" fontAlgn="base" hangingPunct="0">
        <a:spcBef>
          <a:spcPct val="0"/>
        </a:spcBef>
        <a:spcAft>
          <a:spcPct val="0"/>
        </a:spcAft>
        <a:defRPr sz="4267">
          <a:solidFill>
            <a:srgbClr val="FF0000"/>
          </a:solidFill>
          <a:latin typeface="Calibri" pitchFamily="34" charset="0"/>
        </a:defRPr>
      </a:lvl8pPr>
      <a:lvl9pPr marL="2438339" algn="ctr" rtl="0" eaLnBrk="0" fontAlgn="base" hangingPunct="0">
        <a:spcBef>
          <a:spcPct val="0"/>
        </a:spcBef>
        <a:spcAft>
          <a:spcPct val="0"/>
        </a:spcAft>
        <a:defRPr sz="4267">
          <a:solidFill>
            <a:srgbClr val="FF0000"/>
          </a:solidFill>
          <a:latin typeface="Calibri" pitchFamily="34" charset="0"/>
        </a:defRPr>
      </a:lvl9pPr>
    </p:titleStyle>
    <p:bodyStyle>
      <a:lvl1pPr marL="608013" indent="-608013" algn="l" rtl="0" eaLnBrk="0" fontAlgn="base" hangingPunct="0">
        <a:spcBef>
          <a:spcPct val="20000"/>
        </a:spcBef>
        <a:spcAft>
          <a:spcPct val="0"/>
        </a:spcAft>
        <a:buBlip>
          <a:blip r:embed="rId8"/>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9"/>
        </a:buBlip>
        <a:defRPr sz="3200">
          <a:solidFill>
            <a:schemeClr val="tx1"/>
          </a:solidFill>
          <a:latin typeface="+mn-lt"/>
        </a:defRPr>
      </a:lvl2pPr>
      <a:lvl3pPr marL="1522413" indent="-303213" algn="l" rtl="0" eaLnBrk="0" fontAlgn="base" hangingPunct="0">
        <a:spcBef>
          <a:spcPct val="20000"/>
        </a:spcBef>
        <a:spcAft>
          <a:spcPct val="0"/>
        </a:spcAft>
        <a:buBlip>
          <a:blip r:embed="rId10"/>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developer.github.com/v3/" TargetMode="External"/><Relationship Id="rId7" Type="http://schemas.openxmlformats.org/officeDocument/2006/relationships/hyperlink" Target="https://nfvwiki.etsi.org/images/NFVSOL%2817%29000050r4_ETSI_NFV_SOL_REST_API_Conventions.pdf" TargetMode="External"/><Relationship Id="rId2" Type="http://schemas.openxmlformats.org/officeDocument/2006/relationships/hyperlink" Target="https://github.com/WhiteHouse/api-standards" TargetMode="External"/><Relationship Id="rId1" Type="http://schemas.openxmlformats.org/officeDocument/2006/relationships/slideLayout" Target="../slideLayouts/slideLayout2.xml"/><Relationship Id="rId6" Type="http://schemas.openxmlformats.org/officeDocument/2006/relationships/hyperlink" Target="http://www.etsi.org/deliver/etsi_gs/MEC/001_099/009/01.01.01_60/gs_MEC009v010101p.pdf" TargetMode="External"/><Relationship Id="rId5" Type="http://schemas.openxmlformats.org/officeDocument/2006/relationships/hyperlink" Target="http://www.restapitutorial.com/httpstatuscodes.html" TargetMode="External"/><Relationship Id="rId4" Type="http://schemas.openxmlformats.org/officeDocument/2006/relationships/hyperlink" Target="http://www.ics.uci.edu/~fielding/pubs/dissertation/top.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ctrTitle"/>
          </p:nvPr>
        </p:nvSpPr>
        <p:spPr>
          <a:xfrm>
            <a:off x="1967678" y="2322739"/>
            <a:ext cx="8621712" cy="1966143"/>
          </a:xfrm>
        </p:spPr>
        <p:txBody>
          <a:bodyPr>
            <a:noAutofit/>
          </a:bodyPr>
          <a:lstStyle/>
          <a:p>
            <a:pPr>
              <a:defRPr/>
            </a:pPr>
            <a:r>
              <a:rPr lang="en-GB" sz="4800" b="1" i="1" dirty="0">
                <a:effectLst>
                  <a:outerShdw blurRad="38100" dist="38100" dir="2700000" algn="tl">
                    <a:srgbClr val="C0C0C0"/>
                  </a:outerShdw>
                </a:effectLst>
              </a:rPr>
              <a:t>  </a:t>
            </a:r>
            <a:br>
              <a:rPr lang="en-GB" sz="4800" dirty="0"/>
            </a:br>
            <a:r>
              <a:rPr lang="en-GB" sz="4800" dirty="0"/>
              <a:t> </a:t>
            </a:r>
            <a:r>
              <a:rPr lang="en-GB" altLang="zh-CN" sz="4800" b="1" dirty="0"/>
              <a:t>Discussion paper on Asynchronous interactions design pattern</a:t>
            </a:r>
            <a:br>
              <a:rPr lang="en-US" sz="4800" dirty="0">
                <a:effectLst>
                  <a:outerShdw blurRad="38100" dist="38100" dir="2700000" algn="tl">
                    <a:srgbClr val="C0C0C0"/>
                  </a:outerShdw>
                </a:effectLst>
              </a:rPr>
            </a:br>
            <a:endParaRPr lang="en-GB" sz="4800" dirty="0">
              <a:effectLst>
                <a:outerShdw blurRad="38100" dist="38100" dir="2700000" algn="tl">
                  <a:srgbClr val="C0C0C0"/>
                </a:outerShdw>
              </a:effectLst>
            </a:endParaRPr>
          </a:p>
        </p:txBody>
      </p:sp>
      <p:sp>
        <p:nvSpPr>
          <p:cNvPr id="6147" name="Subtitle 6"/>
          <p:cNvSpPr>
            <a:spLocks noGrp="1"/>
          </p:cNvSpPr>
          <p:nvPr>
            <p:ph type="subTitle" idx="1"/>
          </p:nvPr>
        </p:nvSpPr>
        <p:spPr>
          <a:xfrm>
            <a:off x="2054990" y="4567459"/>
            <a:ext cx="8534400" cy="475059"/>
          </a:xfrm>
        </p:spPr>
        <p:txBody>
          <a:bodyPr/>
          <a:lstStyle/>
          <a:p>
            <a:pPr>
              <a:lnSpc>
                <a:spcPct val="80000"/>
              </a:lnSpc>
            </a:pPr>
            <a:r>
              <a:rPr lang="en-US" altLang="en-US" sz="2667" dirty="0">
                <a:latin typeface="Arial" panose="020B0604020202020204" pitchFamily="34" charset="0"/>
              </a:rPr>
              <a:t>Nokia, Nokia Shanghai Bell</a:t>
            </a:r>
          </a:p>
          <a:p>
            <a:pPr>
              <a:lnSpc>
                <a:spcPct val="80000"/>
              </a:lnSpc>
              <a:defRPr/>
            </a:pPr>
            <a:endParaRPr lang="en-GB" altLang="en-US" sz="2667" dirty="0">
              <a:latin typeface="Arial" panose="020B0604020202020204" pitchFamily="34" charset="0"/>
            </a:endParaRPr>
          </a:p>
        </p:txBody>
      </p:sp>
    </p:spTree>
  </p:cSld>
  <p:clrMapOvr>
    <a:masterClrMapping/>
  </p:clrMapOvr>
  <p:transition spd="slow">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6B503B6-F308-49E5-815A-50768B12D7EE}"/>
              </a:ext>
            </a:extLst>
          </p:cNvPr>
          <p:cNvPicPr>
            <a:picLocks noChangeAspect="1"/>
          </p:cNvPicPr>
          <p:nvPr/>
        </p:nvPicPr>
        <p:blipFill>
          <a:blip r:embed="rId2"/>
          <a:stretch>
            <a:fillRect/>
          </a:stretch>
        </p:blipFill>
        <p:spPr>
          <a:xfrm>
            <a:off x="1587196" y="845990"/>
            <a:ext cx="8308202" cy="5450546"/>
          </a:xfrm>
          <a:prstGeom prst="rect">
            <a:avLst/>
          </a:prstGeom>
        </p:spPr>
      </p:pic>
      <p:sp>
        <p:nvSpPr>
          <p:cNvPr id="2" name="Title 1">
            <a:extLst>
              <a:ext uri="{FF2B5EF4-FFF2-40B4-BE49-F238E27FC236}">
                <a16:creationId xmlns:a16="http://schemas.microsoft.com/office/drawing/2014/main" id="{D3EA4A09-97D9-4902-B757-57E76F19E5C0}"/>
              </a:ext>
            </a:extLst>
          </p:cNvPr>
          <p:cNvSpPr>
            <a:spLocks noGrp="1"/>
          </p:cNvSpPr>
          <p:nvPr>
            <p:ph type="title"/>
          </p:nvPr>
        </p:nvSpPr>
        <p:spPr>
          <a:xfrm>
            <a:off x="246006" y="-168864"/>
            <a:ext cx="11762630" cy="1325563"/>
          </a:xfrm>
        </p:spPr>
        <p:txBody>
          <a:bodyPr>
            <a:normAutofit/>
          </a:bodyPr>
          <a:lstStyle/>
          <a:p>
            <a:pPr algn="l"/>
            <a:r>
              <a:rPr lang="en-US" sz="4000" dirty="0"/>
              <a:t>Asynchronous pattern (3/3): </a:t>
            </a:r>
            <a:br>
              <a:rPr lang="en-US" sz="4000" dirty="0"/>
            </a:br>
            <a:r>
              <a:rPr lang="en-US" sz="2400" noProof="1"/>
              <a:t>without monitor for Fcj (with createMOI)</a:t>
            </a:r>
            <a:endParaRPr lang="en-US" sz="4000" noProof="1"/>
          </a:p>
        </p:txBody>
      </p:sp>
      <p:sp>
        <p:nvSpPr>
          <p:cNvPr id="4" name="Speech Bubble: Oval 3">
            <a:extLst>
              <a:ext uri="{FF2B5EF4-FFF2-40B4-BE49-F238E27FC236}">
                <a16:creationId xmlns:a16="http://schemas.microsoft.com/office/drawing/2014/main" id="{CBC01C01-2A27-4D70-9A7B-DE339B6A5DA4}"/>
              </a:ext>
            </a:extLst>
          </p:cNvPr>
          <p:cNvSpPr/>
          <p:nvPr/>
        </p:nvSpPr>
        <p:spPr>
          <a:xfrm>
            <a:off x="246006" y="2808183"/>
            <a:ext cx="1420337" cy="942249"/>
          </a:xfrm>
          <a:prstGeom prst="wedgeEllipseCallout">
            <a:avLst>
              <a:gd name="adj1" fmla="val 82498"/>
              <a:gd name="adj2" fmla="val 12486"/>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a:solidFill>
                  <a:schemeClr val="tx1"/>
                </a:solidFill>
              </a:rPr>
              <a:t>GET used </a:t>
            </a:r>
            <a:r>
              <a:rPr lang="en-US" altLang="zh-CN" sz="1600" dirty="0">
                <a:solidFill>
                  <a:srgbClr val="FF0000"/>
                </a:solidFill>
              </a:rPr>
              <a:t>directly</a:t>
            </a:r>
          </a:p>
        </p:txBody>
      </p:sp>
      <p:sp>
        <p:nvSpPr>
          <p:cNvPr id="6" name="Rectangle 5">
            <a:extLst>
              <a:ext uri="{FF2B5EF4-FFF2-40B4-BE49-F238E27FC236}">
                <a16:creationId xmlns:a16="http://schemas.microsoft.com/office/drawing/2014/main" id="{EE276F6C-82E8-43D6-8FA9-E7F487B6AD4F}"/>
              </a:ext>
            </a:extLst>
          </p:cNvPr>
          <p:cNvSpPr/>
          <p:nvPr/>
        </p:nvSpPr>
        <p:spPr>
          <a:xfrm>
            <a:off x="5297074" y="6131272"/>
            <a:ext cx="2114681" cy="253916"/>
          </a:xfrm>
          <a:prstGeom prst="rect">
            <a:avLst/>
          </a:prstGeom>
        </p:spPr>
        <p:txBody>
          <a:bodyPr wrap="none">
            <a:spAutoFit/>
          </a:bodyPr>
          <a:lstStyle/>
          <a:p>
            <a:r>
              <a:rPr lang="en-US" sz="1050" dirty="0"/>
              <a:t>Housekeeping for Primary</a:t>
            </a:r>
            <a:r>
              <a:rPr lang="en-US" altLang="zh-CN" sz="1050" dirty="0"/>
              <a:t>R</a:t>
            </a:r>
            <a:r>
              <a:rPr lang="en-US" sz="1050" dirty="0"/>
              <a:t>esource</a:t>
            </a:r>
          </a:p>
        </p:txBody>
      </p:sp>
    </p:spTree>
    <p:extLst>
      <p:ext uri="{BB962C8B-B14F-4D97-AF65-F5344CB8AC3E}">
        <p14:creationId xmlns:p14="http://schemas.microsoft.com/office/powerpoint/2010/main" val="30997171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5BEEB7-4FFB-47F7-9500-CF5C4750EE01}"/>
              </a:ext>
            </a:extLst>
          </p:cNvPr>
          <p:cNvSpPr>
            <a:spLocks noGrp="1"/>
          </p:cNvSpPr>
          <p:nvPr>
            <p:ph type="title"/>
          </p:nvPr>
        </p:nvSpPr>
        <p:spPr/>
        <p:txBody>
          <a:bodyPr/>
          <a:lstStyle/>
          <a:p>
            <a:r>
              <a:rPr lang="en-US" dirty="0"/>
              <a:t>Procedure FFS</a:t>
            </a:r>
          </a:p>
        </p:txBody>
      </p:sp>
      <p:sp>
        <p:nvSpPr>
          <p:cNvPr id="3" name="Content Placeholder 2">
            <a:extLst>
              <a:ext uri="{FF2B5EF4-FFF2-40B4-BE49-F238E27FC236}">
                <a16:creationId xmlns:a16="http://schemas.microsoft.com/office/drawing/2014/main" id="{20E9CC22-125D-4A00-B69D-48EF40CD399A}"/>
              </a:ext>
            </a:extLst>
          </p:cNvPr>
          <p:cNvSpPr>
            <a:spLocks noGrp="1"/>
          </p:cNvSpPr>
          <p:nvPr>
            <p:ph idx="1"/>
          </p:nvPr>
        </p:nvSpPr>
        <p:spPr>
          <a:xfrm>
            <a:off x="647700" y="1454150"/>
            <a:ext cx="9851571" cy="4522107"/>
          </a:xfrm>
        </p:spPr>
        <p:txBody>
          <a:bodyPr/>
          <a:lstStyle/>
          <a:p>
            <a:pPr marL="538163" indent="-538163"/>
            <a:r>
              <a:rPr lang="en-US" sz="2800" dirty="0">
                <a:ea typeface="Times New Roman" panose="02020603050405020304" pitchFamily="18" charset="0"/>
              </a:rPr>
              <a:t>If using multiple IOC, how to model the relation of those IOC</a:t>
            </a:r>
          </a:p>
          <a:p>
            <a:pPr marL="538163" indent="-538163"/>
            <a:r>
              <a:rPr lang="en-US" sz="2800" dirty="0">
                <a:ea typeface="Times New Roman" panose="02020603050405020304" pitchFamily="18" charset="0"/>
              </a:rPr>
              <a:t>To cancel an ongoing job</a:t>
            </a:r>
          </a:p>
          <a:p>
            <a:pPr marL="538163" indent="-538163"/>
            <a:r>
              <a:rPr lang="en-US" sz="2800" dirty="0">
                <a:ea typeface="Times New Roman" panose="02020603050405020304" pitchFamily="18" charset="0"/>
              </a:rPr>
              <a:t>Poll the job status in regular intervals, how to define the interval</a:t>
            </a:r>
          </a:p>
          <a:p>
            <a:pPr marL="538163" indent="-538163"/>
            <a:r>
              <a:rPr lang="en-US" sz="2800" dirty="0">
                <a:ea typeface="Times New Roman" panose="02020603050405020304" pitchFamily="18" charset="0"/>
              </a:rPr>
              <a:t>Timer to control the timeout, how to define the timer</a:t>
            </a:r>
          </a:p>
          <a:p>
            <a:pPr marL="538163" indent="-538163"/>
            <a:r>
              <a:rPr lang="en-US" sz="2800" dirty="0"/>
              <a:t>Housekeeping of Job if it lasts very long time</a:t>
            </a:r>
          </a:p>
        </p:txBody>
      </p:sp>
    </p:spTree>
    <p:extLst>
      <p:ext uri="{BB962C8B-B14F-4D97-AF65-F5344CB8AC3E}">
        <p14:creationId xmlns:p14="http://schemas.microsoft.com/office/powerpoint/2010/main" val="3992271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9DC47-025D-46E5-A82B-022616B04C81}"/>
              </a:ext>
            </a:extLst>
          </p:cNvPr>
          <p:cNvSpPr>
            <a:spLocks noGrp="1"/>
          </p:cNvSpPr>
          <p:nvPr>
            <p:ph type="title"/>
          </p:nvPr>
        </p:nvSpPr>
        <p:spPr>
          <a:xfrm>
            <a:off x="624095" y="126692"/>
            <a:ext cx="10929730" cy="1325563"/>
          </a:xfrm>
        </p:spPr>
        <p:txBody>
          <a:bodyPr>
            <a:normAutofit/>
          </a:bodyPr>
          <a:lstStyle/>
          <a:p>
            <a:r>
              <a:rPr lang="en-US" sz="3600" dirty="0"/>
              <a:t>Summary</a:t>
            </a:r>
          </a:p>
        </p:txBody>
      </p:sp>
      <p:sp>
        <p:nvSpPr>
          <p:cNvPr id="3" name="Content Placeholder 2">
            <a:extLst>
              <a:ext uri="{FF2B5EF4-FFF2-40B4-BE49-F238E27FC236}">
                <a16:creationId xmlns:a16="http://schemas.microsoft.com/office/drawing/2014/main" id="{8EE43EE4-1434-4C45-85A0-05CEDB3E77DD}"/>
              </a:ext>
            </a:extLst>
          </p:cNvPr>
          <p:cNvSpPr>
            <a:spLocks noGrp="1"/>
          </p:cNvSpPr>
          <p:nvPr>
            <p:ph idx="1"/>
          </p:nvPr>
        </p:nvSpPr>
        <p:spPr>
          <a:xfrm>
            <a:off x="638175" y="1364768"/>
            <a:ext cx="9922329" cy="2966386"/>
          </a:xfrm>
        </p:spPr>
        <p:txBody>
          <a:bodyPr>
            <a:normAutofit/>
          </a:bodyPr>
          <a:lstStyle/>
          <a:p>
            <a:pPr marL="449263" lvl="1" indent="-449263"/>
            <a:r>
              <a:rPr lang="en-US" sz="2400" dirty="0"/>
              <a:t>There are multiple options to model different types of information in NRM</a:t>
            </a:r>
          </a:p>
          <a:p>
            <a:pPr marL="449263" lvl="1" indent="-449263"/>
            <a:r>
              <a:rPr lang="en-US" sz="2400" dirty="0"/>
              <a:t>Three type of Asynchronous interactive Procedures </a:t>
            </a:r>
            <a:r>
              <a:rPr lang="en-US" altLang="zh-CN" sz="2400" dirty="0"/>
              <a:t>introduced</a:t>
            </a:r>
            <a:endParaRPr lang="en-US" sz="2400" dirty="0"/>
          </a:p>
          <a:p>
            <a:pPr marL="1077913" lvl="2" indent="-539750"/>
            <a:r>
              <a:rPr lang="en-US" sz="2400" dirty="0"/>
              <a:t>With polling</a:t>
            </a:r>
          </a:p>
          <a:p>
            <a:pPr marL="1077913" lvl="2" indent="-539750"/>
            <a:r>
              <a:rPr lang="en-US" sz="2400" dirty="0"/>
              <a:t>With subscribe/notify</a:t>
            </a:r>
          </a:p>
          <a:p>
            <a:pPr marL="1077913" lvl="2" indent="-539750"/>
            <a:r>
              <a:rPr lang="en-US" sz="2400" dirty="0"/>
              <a:t>Polling without a monitor resource</a:t>
            </a:r>
          </a:p>
        </p:txBody>
      </p:sp>
    </p:spTree>
    <p:extLst>
      <p:ext uri="{BB962C8B-B14F-4D97-AF65-F5344CB8AC3E}">
        <p14:creationId xmlns:p14="http://schemas.microsoft.com/office/powerpoint/2010/main" val="23981190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CB3F6-B2CD-44C9-9B96-443C9D5925A4}"/>
              </a:ext>
            </a:extLst>
          </p:cNvPr>
          <p:cNvSpPr>
            <a:spLocks noGrp="1"/>
          </p:cNvSpPr>
          <p:nvPr>
            <p:ph type="title"/>
          </p:nvPr>
        </p:nvSpPr>
        <p:spPr>
          <a:xfrm>
            <a:off x="669524" y="0"/>
            <a:ext cx="10515600" cy="1325563"/>
          </a:xfrm>
        </p:spPr>
        <p:txBody>
          <a:bodyPr/>
          <a:lstStyle/>
          <a:p>
            <a:r>
              <a:rPr lang="en-US" dirty="0"/>
              <a:t>Reference</a:t>
            </a:r>
          </a:p>
        </p:txBody>
      </p:sp>
      <p:sp>
        <p:nvSpPr>
          <p:cNvPr id="3" name="Content Placeholder 2">
            <a:extLst>
              <a:ext uri="{FF2B5EF4-FFF2-40B4-BE49-F238E27FC236}">
                <a16:creationId xmlns:a16="http://schemas.microsoft.com/office/drawing/2014/main" id="{64A8CD6B-AD7F-455F-8BBF-852C85F7E6A0}"/>
              </a:ext>
            </a:extLst>
          </p:cNvPr>
          <p:cNvSpPr>
            <a:spLocks noGrp="1"/>
          </p:cNvSpPr>
          <p:nvPr>
            <p:ph idx="1"/>
          </p:nvPr>
        </p:nvSpPr>
        <p:spPr>
          <a:xfrm>
            <a:off x="669524" y="1185924"/>
            <a:ext cx="10515600" cy="5152731"/>
          </a:xfrm>
        </p:spPr>
        <p:txBody>
          <a:bodyPr>
            <a:normAutofit fontScale="70000" lnSpcReduction="20000"/>
          </a:bodyPr>
          <a:lstStyle/>
          <a:p>
            <a:r>
              <a:rPr lang="en-US" dirty="0">
                <a:hlinkClick r:id="rId2"/>
              </a:rPr>
              <a:t>https://github.com/WhiteHouse/api-standards</a:t>
            </a:r>
            <a:endParaRPr lang="en-US" dirty="0"/>
          </a:p>
          <a:p>
            <a:r>
              <a:rPr lang="en-US" dirty="0" err="1">
                <a:hlinkClick r:id="rId3"/>
              </a:rPr>
              <a:t>Github</a:t>
            </a:r>
            <a:r>
              <a:rPr lang="en-US" dirty="0">
                <a:hlinkClick r:id="rId3"/>
              </a:rPr>
              <a:t> API</a:t>
            </a:r>
            <a:endParaRPr lang="en-US" dirty="0"/>
          </a:p>
          <a:p>
            <a:r>
              <a:rPr lang="en-US" dirty="0"/>
              <a:t>Web API Design, by Brian </a:t>
            </a:r>
            <a:r>
              <a:rPr lang="en-US" dirty="0" err="1"/>
              <a:t>Mulloy</a:t>
            </a:r>
            <a:r>
              <a:rPr lang="en-US" dirty="0"/>
              <a:t>, Apigee</a:t>
            </a:r>
          </a:p>
          <a:p>
            <a:r>
              <a:rPr lang="en-US" dirty="0" err="1">
                <a:hlinkClick r:id="rId4"/>
              </a:rPr>
              <a:t>Fieldings</a:t>
            </a:r>
            <a:r>
              <a:rPr lang="en-US" dirty="0">
                <a:hlinkClick r:id="rId4"/>
              </a:rPr>
              <a:t> Dissertation on REST</a:t>
            </a:r>
            <a:endParaRPr lang="en-US" dirty="0"/>
          </a:p>
          <a:p>
            <a:r>
              <a:rPr lang="en-US" dirty="0">
                <a:hlinkClick r:id="rId5"/>
              </a:rPr>
              <a:t>HTTP status codes cheat sheet</a:t>
            </a:r>
            <a:endParaRPr lang="en-US" dirty="0"/>
          </a:p>
          <a:p>
            <a:r>
              <a:rPr lang="en-US" dirty="0"/>
              <a:t>ETSI</a:t>
            </a:r>
            <a:br>
              <a:rPr lang="en-US" dirty="0"/>
            </a:br>
            <a:endParaRPr lang="en-US" dirty="0"/>
          </a:p>
          <a:p>
            <a:pPr lvl="1"/>
            <a:r>
              <a:rPr lang="en-US" dirty="0">
                <a:hlinkClick r:id="rId6"/>
              </a:rPr>
              <a:t>http://www.etsi.org/deliver/etsi_gs/MEC/001_099/009/01.01.01_60/gs_MEC009v010101p.pdf</a:t>
            </a:r>
            <a:r>
              <a:rPr lang="en-US" dirty="0"/>
              <a:t> (ETSI GS MEC009: General principles for Mobile Edge Service APIs)</a:t>
            </a:r>
          </a:p>
          <a:p>
            <a:pPr lvl="2"/>
            <a:r>
              <a:rPr lang="en-US" dirty="0"/>
              <a:t>6.13 Pattern: Asynchronous operations </a:t>
            </a:r>
          </a:p>
          <a:p>
            <a:pPr lvl="1"/>
            <a:r>
              <a:rPr lang="en-US" dirty="0">
                <a:hlinkClick r:id="rId7"/>
              </a:rPr>
              <a:t>https://nfvwiki.etsi.org/images/NFVSOL%2817%29000050r4_ETSI_NFV_SOL_REST_API_Conventions.pdf</a:t>
            </a:r>
            <a:r>
              <a:rPr lang="en-US" dirty="0"/>
              <a:t> (ETSI NFV API guidelines)</a:t>
            </a:r>
          </a:p>
          <a:p>
            <a:pPr lvl="2"/>
            <a:r>
              <a:rPr lang="en-US" dirty="0"/>
              <a:t>6.8/6.9</a:t>
            </a:r>
          </a:p>
        </p:txBody>
      </p:sp>
    </p:spTree>
    <p:extLst>
      <p:ext uri="{BB962C8B-B14F-4D97-AF65-F5344CB8AC3E}">
        <p14:creationId xmlns:p14="http://schemas.microsoft.com/office/powerpoint/2010/main" val="33532870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3021" y="3296097"/>
            <a:ext cx="8221835" cy="519616"/>
          </a:xfrm>
        </p:spPr>
        <p:txBody>
          <a:bodyPr/>
          <a:lstStyle/>
          <a:p>
            <a:r>
              <a:rPr lang="en-US" sz="4400" dirty="0"/>
              <a:t>Thank you!</a:t>
            </a:r>
          </a:p>
        </p:txBody>
      </p:sp>
    </p:spTree>
    <p:extLst>
      <p:ext uri="{BB962C8B-B14F-4D97-AF65-F5344CB8AC3E}">
        <p14:creationId xmlns:p14="http://schemas.microsoft.com/office/powerpoint/2010/main" val="1195480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472C1-47E1-4655-994C-2C3573D76DD5}"/>
              </a:ext>
            </a:extLst>
          </p:cNvPr>
          <p:cNvSpPr>
            <a:spLocks noGrp="1"/>
          </p:cNvSpPr>
          <p:nvPr>
            <p:ph type="title"/>
          </p:nvPr>
        </p:nvSpPr>
        <p:spPr>
          <a:xfrm>
            <a:off x="636134" y="681718"/>
            <a:ext cx="9102725" cy="1143000"/>
          </a:xfrm>
        </p:spPr>
        <p:txBody>
          <a:bodyPr/>
          <a:lstStyle/>
          <a:p>
            <a:r>
              <a:rPr lang="en-US" sz="6600" dirty="0"/>
              <a:t>Backup</a:t>
            </a:r>
          </a:p>
        </p:txBody>
      </p:sp>
    </p:spTree>
    <p:extLst>
      <p:ext uri="{BB962C8B-B14F-4D97-AF65-F5344CB8AC3E}">
        <p14:creationId xmlns:p14="http://schemas.microsoft.com/office/powerpoint/2010/main" val="5762543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9A98FB-A8E8-4FA0-94D0-6ACD25EE4B0A}"/>
              </a:ext>
            </a:extLst>
          </p:cNvPr>
          <p:cNvSpPr/>
          <p:nvPr/>
        </p:nvSpPr>
        <p:spPr>
          <a:xfrm>
            <a:off x="618307" y="1414245"/>
            <a:ext cx="10509543" cy="3108543"/>
          </a:xfrm>
          <a:prstGeom prst="rect">
            <a:avLst/>
          </a:prstGeom>
        </p:spPr>
        <p:txBody>
          <a:bodyPr wrap="square">
            <a:spAutoFit/>
          </a:bodyPr>
          <a:lstStyle/>
          <a:p>
            <a:pPr marL="285750" indent="-285750">
              <a:buFont typeface="Arial" panose="020B0604020202020204" pitchFamily="34" charset="0"/>
              <a:buChar char="•"/>
            </a:pPr>
            <a:r>
              <a:rPr lang="en-US" sz="1400" dirty="0">
                <a:latin typeface="+mn-lt"/>
                <a:ea typeface="Times New Roman" panose="02020603050405020304" pitchFamily="18" charset="0"/>
              </a:rPr>
              <a:t>The “XyzJob" represents a job on a MnS producer that performs an action Xyz (or create a Xyz MOI) from a MnS consumer. It can be name-contained by "ManagedElement" or "SubNetwork".</a:t>
            </a:r>
          </a:p>
          <a:p>
            <a:pPr marL="285750" indent="-285750">
              <a:buFont typeface="Arial" panose="020B0604020202020204" pitchFamily="34" charset="0"/>
              <a:buChar char="•"/>
            </a:pPr>
            <a:r>
              <a:rPr lang="en-US" sz="1400" dirty="0">
                <a:latin typeface="+mn-lt"/>
                <a:ea typeface="Times New Roman" panose="02020603050405020304" pitchFamily="18" charset="0"/>
              </a:rPr>
              <a:t>A "XyzJob“ MOI is created by a MnS consumer on a MnS producer. The </a:t>
            </a:r>
            <a:r>
              <a:rPr lang="en-US" sz="1400" dirty="0" err="1">
                <a:latin typeface="+mn-lt"/>
                <a:ea typeface="Times New Roman" panose="02020603050405020304" pitchFamily="18" charset="0"/>
              </a:rPr>
              <a:t>MOIcreation</a:t>
            </a:r>
            <a:r>
              <a:rPr lang="en-US" sz="1400" dirty="0">
                <a:latin typeface="+mn-lt"/>
                <a:ea typeface="Times New Roman" panose="02020603050405020304" pitchFamily="18" charset="0"/>
              </a:rPr>
              <a:t> requests the MnS producer to perform a job. Upon completion of the XyzJob, the MnS consumer shall delete the "XyzJob".</a:t>
            </a:r>
          </a:p>
          <a:p>
            <a:pPr marL="285750" indent="-285750">
              <a:buFont typeface="Arial" panose="020B0604020202020204" pitchFamily="34" charset="0"/>
              <a:buChar char="•"/>
            </a:pPr>
            <a:r>
              <a:rPr lang="en-US" sz="1400" dirty="0">
                <a:latin typeface="+mn-lt"/>
                <a:ea typeface="Times New Roman" panose="02020603050405020304" pitchFamily="18" charset="0"/>
              </a:rPr>
              <a:t>The creation request contains the job information required by the MnS producer to fully perform the job.</a:t>
            </a:r>
          </a:p>
          <a:p>
            <a:pPr marL="285750" indent="-285750">
              <a:buFont typeface="Arial" panose="020B0604020202020204" pitchFamily="34" charset="0"/>
              <a:buChar char="•"/>
            </a:pPr>
            <a:r>
              <a:rPr lang="en-US" sz="1400" dirty="0">
                <a:latin typeface="+mn-lt"/>
              </a:rPr>
              <a:t>The response to </a:t>
            </a:r>
            <a:r>
              <a:rPr lang="en-US" sz="1400" dirty="0">
                <a:latin typeface="+mn-lt"/>
                <a:ea typeface="Times New Roman" panose="02020603050405020304" pitchFamily="18" charset="0"/>
              </a:rPr>
              <a:t>"XyzJob" creation response </a:t>
            </a:r>
            <a:r>
              <a:rPr lang="en-US" sz="1400" dirty="0">
                <a:latin typeface="+mn-lt"/>
              </a:rPr>
              <a:t>will be </a:t>
            </a:r>
            <a:r>
              <a:rPr lang="en-US" sz="1400" b="1" u="sng" dirty="0">
                <a:highlight>
                  <a:srgbClr val="FFFF00"/>
                </a:highlight>
              </a:rPr>
              <a:t>HTTP 202</a:t>
            </a:r>
            <a:r>
              <a:rPr lang="en-US" sz="1400" dirty="0"/>
              <a:t>, </a:t>
            </a:r>
            <a:r>
              <a:rPr lang="en-US" sz="1400" dirty="0">
                <a:latin typeface="+mn-lt"/>
              </a:rPr>
              <a:t>where the body of the response provides a link to the resource being created / updated (this requires that the ID of the resource is reserved even if the resource is not yet fully created) (support either polling or notification)</a:t>
            </a:r>
          </a:p>
          <a:p>
            <a:pPr marL="742950" lvl="1" indent="-285750">
              <a:buFont typeface="Arial" panose="020B0604020202020204" pitchFamily="34" charset="0"/>
              <a:buChar char="•"/>
            </a:pPr>
            <a:r>
              <a:rPr lang="en-US" sz="1400" dirty="0">
                <a:latin typeface="Calibri" panose="020F0502020204030204" pitchFamily="34" charset="0"/>
                <a:ea typeface="Times New Roman" panose="02020603050405020304" pitchFamily="18" charset="0"/>
              </a:rPr>
              <a:t>The “XyzJob" creation response shall include a link to the created "XyzMonitor“ (refer to next chart)</a:t>
            </a:r>
            <a:endParaRPr lang="en-US" sz="1400" dirty="0">
              <a:latin typeface="+mn-lt"/>
            </a:endParaRPr>
          </a:p>
          <a:p>
            <a:pPr marL="742950" lvl="1" indent="-285750">
              <a:buFont typeface="Arial" panose="020B0604020202020204" pitchFamily="34" charset="0"/>
              <a:buChar char="•"/>
            </a:pPr>
            <a:r>
              <a:rPr lang="en-US" sz="1400" dirty="0">
                <a:latin typeface="+mn-lt"/>
              </a:rPr>
              <a:t>The link allows for simple deployments not relying on notifications for reporting the status of the “XyzJob”, where the MnS consumer can poll the job in regular intervals.</a:t>
            </a:r>
          </a:p>
          <a:p>
            <a:pPr marL="742950" lvl="1" indent="-285750">
              <a:buFont typeface="Arial" panose="020B0604020202020204" pitchFamily="34" charset="0"/>
              <a:buChar char="•"/>
            </a:pPr>
            <a:r>
              <a:rPr lang="en-US" sz="1400" dirty="0">
                <a:latin typeface="+mn-lt"/>
                <a:ea typeface="Times New Roman" panose="02020603050405020304" pitchFamily="18" charset="0"/>
              </a:rPr>
              <a:t>MnS </a:t>
            </a:r>
            <a:r>
              <a:rPr lang="en-US" sz="1400" dirty="0">
                <a:latin typeface="+mn-lt"/>
              </a:rPr>
              <a:t>consume queries the status with getMOIAttributes (GET)</a:t>
            </a:r>
          </a:p>
          <a:p>
            <a:pPr marL="742950" lvl="1" indent="-285750">
              <a:buFont typeface="Arial" panose="020B0604020202020204" pitchFamily="34" charset="0"/>
              <a:buChar char="•"/>
            </a:pPr>
            <a:r>
              <a:rPr lang="en-US" sz="1400" dirty="0">
                <a:latin typeface="+mn-lt"/>
                <a:ea typeface="Times New Roman" panose="02020603050405020304" pitchFamily="18" charset="0"/>
              </a:rPr>
              <a:t>MnS </a:t>
            </a:r>
            <a:r>
              <a:rPr lang="en-US" sz="1400" dirty="0">
                <a:latin typeface="+mn-lt"/>
              </a:rPr>
              <a:t>consumer gets notification with notifyMOIAttributeValueChanges when value of attribute concerning status changes (i.e. to DONE)  </a:t>
            </a:r>
            <a:r>
              <a:rPr lang="en-US" sz="1400" dirty="0">
                <a:solidFill>
                  <a:srgbClr val="000000"/>
                </a:solidFill>
                <a:latin typeface="+mn-lt"/>
              </a:rPr>
              <a:t>(assumed the notification subscription done beforehand)</a:t>
            </a:r>
            <a:endParaRPr lang="en-US" sz="1600" dirty="0">
              <a:effectLst/>
              <a:latin typeface="+mn-lt"/>
              <a:ea typeface="Times New Roman" panose="02020603050405020304" pitchFamily="18" charset="0"/>
            </a:endParaRPr>
          </a:p>
        </p:txBody>
      </p:sp>
      <p:sp>
        <p:nvSpPr>
          <p:cNvPr id="10" name="Title 1">
            <a:extLst>
              <a:ext uri="{FF2B5EF4-FFF2-40B4-BE49-F238E27FC236}">
                <a16:creationId xmlns:a16="http://schemas.microsoft.com/office/drawing/2014/main" id="{BEC7AB56-DF39-454E-B886-B42B1086529F}"/>
              </a:ext>
            </a:extLst>
          </p:cNvPr>
          <p:cNvSpPr txBox="1">
            <a:spLocks/>
          </p:cNvSpPr>
          <p:nvPr/>
        </p:nvSpPr>
        <p:spPr>
          <a:xfrm>
            <a:off x="267242" y="225970"/>
            <a:ext cx="11280819" cy="93093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200" dirty="0"/>
              <a:t>Example Async Procedure based on the NRM model: </a:t>
            </a:r>
          </a:p>
          <a:p>
            <a:r>
              <a:rPr lang="en-US" sz="3200" dirty="0"/>
              <a:t>XyzJob</a:t>
            </a:r>
          </a:p>
        </p:txBody>
      </p:sp>
      <p:sp>
        <p:nvSpPr>
          <p:cNvPr id="3" name="Rectangle 2">
            <a:extLst>
              <a:ext uri="{FF2B5EF4-FFF2-40B4-BE49-F238E27FC236}">
                <a16:creationId xmlns:a16="http://schemas.microsoft.com/office/drawing/2014/main" id="{009E2703-9BF8-404A-B329-D01ABFA05ABD}"/>
              </a:ext>
            </a:extLst>
          </p:cNvPr>
          <p:cNvSpPr/>
          <p:nvPr/>
        </p:nvSpPr>
        <p:spPr>
          <a:xfrm>
            <a:off x="618307" y="4874368"/>
            <a:ext cx="5837175" cy="1138773"/>
          </a:xfrm>
          <a:prstGeom prst="rect">
            <a:avLst/>
          </a:prstGeom>
        </p:spPr>
        <p:txBody>
          <a:bodyPr wrap="none">
            <a:spAutoFit/>
          </a:bodyPr>
          <a:lstStyle/>
          <a:p>
            <a:r>
              <a:rPr lang="en-US" sz="1600" dirty="0">
                <a:latin typeface="Calibri" panose="020F0502020204030204" pitchFamily="34" charset="0"/>
                <a:ea typeface="Times New Roman" panose="02020603050405020304" pitchFamily="18" charset="0"/>
              </a:rPr>
              <a:t>FFS:  </a:t>
            </a:r>
          </a:p>
          <a:p>
            <a:pPr marL="285750" indent="-285750">
              <a:buFont typeface="Arial" panose="020B0604020202020204" pitchFamily="34" charset="0"/>
              <a:buChar char="•"/>
            </a:pPr>
            <a:r>
              <a:rPr lang="en-US" dirty="0">
                <a:latin typeface="Calibri" panose="020F0502020204030204" pitchFamily="34" charset="0"/>
              </a:rPr>
              <a:t>To cancel an ongoing job</a:t>
            </a:r>
          </a:p>
          <a:p>
            <a:pPr marL="285750" indent="-285750">
              <a:buFont typeface="Arial" panose="020B0604020202020204" pitchFamily="34" charset="0"/>
              <a:buChar char="•"/>
            </a:pPr>
            <a:r>
              <a:rPr lang="en-US" dirty="0">
                <a:latin typeface="Calibri" panose="020F0502020204030204" pitchFamily="34" charset="0"/>
              </a:rPr>
              <a:t>Poll the job status in regular intervals, how to define the interval</a:t>
            </a:r>
          </a:p>
          <a:p>
            <a:pPr marL="285750" indent="-285750">
              <a:buFont typeface="Arial" panose="020B0604020202020204" pitchFamily="34" charset="0"/>
              <a:buChar char="•"/>
            </a:pPr>
            <a:r>
              <a:rPr lang="en-US" dirty="0">
                <a:latin typeface="Calibri" panose="020F0502020204030204" pitchFamily="34" charset="0"/>
              </a:rPr>
              <a:t>Timer to control the timeout, how to define the timer, create </a:t>
            </a:r>
            <a:r>
              <a:rPr lang="en-US" dirty="0" err="1">
                <a:latin typeface="Calibri" panose="020F0502020204030204" pitchFamily="34" charset="0"/>
              </a:rPr>
              <a:t>HeartBeatControl</a:t>
            </a:r>
            <a:endParaRPr lang="en-US" dirty="0">
              <a:latin typeface="Calibri" panose="020F0502020204030204" pitchFamily="34" charset="0"/>
            </a:endParaRPr>
          </a:p>
          <a:p>
            <a:pPr marL="285750" indent="-285750">
              <a:buFont typeface="Arial" panose="020B0604020202020204" pitchFamily="34" charset="0"/>
              <a:buChar char="•"/>
            </a:pPr>
            <a:r>
              <a:rPr lang="en-US" dirty="0">
                <a:latin typeface="Calibri" panose="020F0502020204030204" pitchFamily="34" charset="0"/>
              </a:rPr>
              <a:t>Housekeeping of Job if it lasts very long time</a:t>
            </a:r>
          </a:p>
        </p:txBody>
      </p:sp>
    </p:spTree>
    <p:extLst>
      <p:ext uri="{BB962C8B-B14F-4D97-AF65-F5344CB8AC3E}">
        <p14:creationId xmlns:p14="http://schemas.microsoft.com/office/powerpoint/2010/main" val="12215723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C59A98FB-A8E8-4FA0-94D0-6ACD25EE4B0A}"/>
              </a:ext>
            </a:extLst>
          </p:cNvPr>
          <p:cNvSpPr/>
          <p:nvPr/>
        </p:nvSpPr>
        <p:spPr>
          <a:xfrm>
            <a:off x="618307" y="1512291"/>
            <a:ext cx="11179086" cy="3077766"/>
          </a:xfrm>
          <a:prstGeom prst="rect">
            <a:avLst/>
          </a:prstGeom>
        </p:spPr>
        <p:txBody>
          <a:bodyPr wrap="square">
            <a:spAutoFit/>
          </a:bodyPr>
          <a:lstStyle/>
          <a:p>
            <a:r>
              <a:rPr lang="en-US" sz="1800" dirty="0">
                <a:latin typeface="Calibri" panose="020F0502020204030204" pitchFamily="34" charset="0"/>
                <a:ea typeface="Times New Roman" panose="02020603050405020304" pitchFamily="18" charset="0"/>
              </a:rPr>
              <a:t>Procedures</a:t>
            </a:r>
          </a:p>
          <a:p>
            <a:pPr marL="285750"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A "XyzMonitor" represents the status of an asynchronous job. </a:t>
            </a:r>
          </a:p>
          <a:p>
            <a:pPr marL="742950" lvl="1"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It is name-contained by the "XyzJob" whose status is represented by the monitor.</a:t>
            </a:r>
          </a:p>
          <a:p>
            <a:pPr marL="285750"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A "XyzMonitor" is created by the MnS producer together with the associated “XyzJob" upon receiving a “XyzJob" creation request. </a:t>
            </a:r>
          </a:p>
          <a:p>
            <a:pPr marL="742950" lvl="1"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Attributes of a "XyzMonitor" are populated and updated by the MnS producer as the job completing progresses. </a:t>
            </a:r>
          </a:p>
          <a:p>
            <a:pPr marL="742950" lvl="1"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The MnS producer shall delete the monitor shortly after the job terminated (completed or cancelled) and the "status" attribute is either "SUCCESS, "FAILURE" or "CANCELLED".</a:t>
            </a:r>
          </a:p>
          <a:p>
            <a:pPr marL="285750" indent="-285750">
              <a:buFont typeface="Arial" panose="020B0604020202020204" pitchFamily="34" charset="0"/>
              <a:buChar char="•"/>
            </a:pPr>
            <a:r>
              <a:rPr lang="en-US" sz="1800" dirty="0">
                <a:latin typeface="Calibri" panose="020F0502020204030204" pitchFamily="34" charset="0"/>
                <a:ea typeface="Times New Roman" panose="02020603050405020304" pitchFamily="18" charset="0"/>
              </a:rPr>
              <a:t>The “XyzJob" creation response shall include a link to the created "XyzMonitor".</a:t>
            </a:r>
          </a:p>
          <a:p>
            <a:endParaRPr lang="en-US" sz="1400" dirty="0">
              <a:effectLst/>
              <a:latin typeface="Courier New" panose="02070309020205020404" pitchFamily="49" charset="0"/>
              <a:ea typeface="Times New Roman" panose="02020603050405020304" pitchFamily="18" charset="0"/>
            </a:endParaRPr>
          </a:p>
        </p:txBody>
      </p:sp>
      <p:sp>
        <p:nvSpPr>
          <p:cNvPr id="10" name="Title 1">
            <a:extLst>
              <a:ext uri="{FF2B5EF4-FFF2-40B4-BE49-F238E27FC236}">
                <a16:creationId xmlns:a16="http://schemas.microsoft.com/office/drawing/2014/main" id="{BEC7AB56-DF39-454E-B886-B42B1086529F}"/>
              </a:ext>
            </a:extLst>
          </p:cNvPr>
          <p:cNvSpPr txBox="1">
            <a:spLocks/>
          </p:cNvSpPr>
          <p:nvPr/>
        </p:nvSpPr>
        <p:spPr>
          <a:xfrm>
            <a:off x="383148" y="304354"/>
            <a:ext cx="11546380" cy="930938"/>
          </a:xfrm>
          <a:prstGeom prst="rect">
            <a:avLst/>
          </a:prstGeom>
        </p:spPr>
        <p:txBody>
          <a:bodyPr vert="horz" lIns="91440" tIns="45720" rIns="91440" bIns="45720"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600" dirty="0"/>
              <a:t>Example Async Procedure based on the NRM model: </a:t>
            </a:r>
          </a:p>
          <a:p>
            <a:r>
              <a:rPr lang="en-US" sz="3600" dirty="0"/>
              <a:t>XyzMonitor</a:t>
            </a:r>
          </a:p>
        </p:txBody>
      </p:sp>
      <p:sp>
        <p:nvSpPr>
          <p:cNvPr id="3" name="Rectangle 2">
            <a:extLst>
              <a:ext uri="{FF2B5EF4-FFF2-40B4-BE49-F238E27FC236}">
                <a16:creationId xmlns:a16="http://schemas.microsoft.com/office/drawing/2014/main" id="{009E2703-9BF8-404A-B329-D01ABFA05ABD}"/>
              </a:ext>
            </a:extLst>
          </p:cNvPr>
          <p:cNvSpPr/>
          <p:nvPr/>
        </p:nvSpPr>
        <p:spPr>
          <a:xfrm>
            <a:off x="618307" y="4790082"/>
            <a:ext cx="2207079" cy="492443"/>
          </a:xfrm>
          <a:prstGeom prst="rect">
            <a:avLst/>
          </a:prstGeom>
        </p:spPr>
        <p:txBody>
          <a:bodyPr wrap="none">
            <a:spAutoFit/>
          </a:bodyPr>
          <a:lstStyle/>
          <a:p>
            <a:r>
              <a:rPr lang="en-US" dirty="0">
                <a:latin typeface="Calibri" panose="020F0502020204030204" pitchFamily="34" charset="0"/>
                <a:ea typeface="Times New Roman" panose="02020603050405020304" pitchFamily="18" charset="0"/>
              </a:rPr>
              <a:t>FFS:  </a:t>
            </a:r>
          </a:p>
          <a:p>
            <a:pPr marL="285750" indent="-285750">
              <a:buFont typeface="Arial" panose="020B0604020202020204" pitchFamily="34" charset="0"/>
              <a:buChar char="•"/>
            </a:pPr>
            <a:r>
              <a:rPr lang="en-US" dirty="0">
                <a:latin typeface="Calibri" panose="020F0502020204030204" pitchFamily="34" charset="0"/>
              </a:rPr>
              <a:t>Housekeeping of Monitor</a:t>
            </a:r>
            <a:endParaRPr lang="en-US" dirty="0"/>
          </a:p>
        </p:txBody>
      </p:sp>
    </p:spTree>
    <p:extLst>
      <p:ext uri="{BB962C8B-B14F-4D97-AF65-F5344CB8AC3E}">
        <p14:creationId xmlns:p14="http://schemas.microsoft.com/office/powerpoint/2010/main" val="6324413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C6E77-3417-40C0-8E99-CB47FF11F17E}"/>
              </a:ext>
            </a:extLst>
          </p:cNvPr>
          <p:cNvSpPr>
            <a:spLocks noGrp="1"/>
          </p:cNvSpPr>
          <p:nvPr>
            <p:ph type="title"/>
          </p:nvPr>
        </p:nvSpPr>
        <p:spPr>
          <a:xfrm>
            <a:off x="570820" y="40822"/>
            <a:ext cx="9102725" cy="1143000"/>
          </a:xfrm>
        </p:spPr>
        <p:txBody>
          <a:bodyPr/>
          <a:lstStyle/>
          <a:p>
            <a:pPr algn="l"/>
            <a:r>
              <a:rPr lang="en-US" dirty="0"/>
              <a:t>A more generic interactive</a:t>
            </a:r>
          </a:p>
        </p:txBody>
      </p:sp>
      <p:pic>
        <p:nvPicPr>
          <p:cNvPr id="5" name="Picture 4">
            <a:extLst>
              <a:ext uri="{FF2B5EF4-FFF2-40B4-BE49-F238E27FC236}">
                <a16:creationId xmlns:a16="http://schemas.microsoft.com/office/drawing/2014/main" id="{5BE47F89-FCD6-4C82-A689-130F2CEF8D1C}"/>
              </a:ext>
            </a:extLst>
          </p:cNvPr>
          <p:cNvPicPr>
            <a:picLocks noChangeAspect="1"/>
          </p:cNvPicPr>
          <p:nvPr/>
        </p:nvPicPr>
        <p:blipFill>
          <a:blip r:embed="rId2"/>
          <a:stretch>
            <a:fillRect/>
          </a:stretch>
        </p:blipFill>
        <p:spPr>
          <a:xfrm>
            <a:off x="994849" y="1096510"/>
            <a:ext cx="6356519" cy="5208814"/>
          </a:xfrm>
          <a:prstGeom prst="rect">
            <a:avLst/>
          </a:prstGeom>
        </p:spPr>
      </p:pic>
      <p:sp>
        <p:nvSpPr>
          <p:cNvPr id="4" name="Rectangle 3">
            <a:extLst>
              <a:ext uri="{FF2B5EF4-FFF2-40B4-BE49-F238E27FC236}">
                <a16:creationId xmlns:a16="http://schemas.microsoft.com/office/drawing/2014/main" id="{FEFC965E-D037-4983-97DF-70C16551A871}"/>
              </a:ext>
            </a:extLst>
          </p:cNvPr>
          <p:cNvSpPr/>
          <p:nvPr/>
        </p:nvSpPr>
        <p:spPr>
          <a:xfrm>
            <a:off x="8018892" y="5124324"/>
            <a:ext cx="3799886" cy="646331"/>
          </a:xfrm>
          <a:prstGeom prst="rect">
            <a:avLst/>
          </a:prstGeom>
        </p:spPr>
        <p:txBody>
          <a:bodyPr wrap="none">
            <a:spAutoFit/>
          </a:bodyPr>
          <a:lstStyle/>
          <a:p>
            <a:r>
              <a:rPr lang="en-US" sz="1200" dirty="0"/>
              <a:t>FFS: </a:t>
            </a:r>
          </a:p>
          <a:p>
            <a:r>
              <a:rPr lang="en-US" sz="1200" dirty="0"/>
              <a:t>How to merge different resource to simply procedure </a:t>
            </a:r>
          </a:p>
          <a:p>
            <a:r>
              <a:rPr lang="en-US" sz="1200" dirty="0"/>
              <a:t>Housekeep resource</a:t>
            </a:r>
          </a:p>
        </p:txBody>
      </p:sp>
    </p:spTree>
    <p:extLst>
      <p:ext uri="{BB962C8B-B14F-4D97-AF65-F5344CB8AC3E}">
        <p14:creationId xmlns:p14="http://schemas.microsoft.com/office/powerpoint/2010/main" val="35967271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contenu 3"/>
          <p:cNvSpPr>
            <a:spLocks noGrp="1"/>
          </p:cNvSpPr>
          <p:nvPr>
            <p:ph idx="1"/>
          </p:nvPr>
        </p:nvSpPr>
        <p:spPr>
          <a:xfrm>
            <a:off x="419100" y="1579034"/>
            <a:ext cx="11353800" cy="822259"/>
          </a:xfrm>
        </p:spPr>
        <p:txBody>
          <a:bodyPr/>
          <a:lstStyle/>
          <a:p>
            <a:r>
              <a:rPr lang="en-US" sz="2400" dirty="0"/>
              <a:t>Certain interactions may take a long time, from minutes over hours to even days. It is inappropriate for the REST client to keep the HTTP connection open (in a single synchronous call) to wait for the result of the response - the connection will time out before a result is delivered</a:t>
            </a:r>
            <a:endParaRPr lang="en-US" sz="2600" dirty="0"/>
          </a:p>
          <a:p>
            <a:r>
              <a:rPr lang="en-US" sz="2400" dirty="0"/>
              <a:t>For these cases, asynchronous interactions are used</a:t>
            </a:r>
          </a:p>
          <a:p>
            <a:pPr lvl="1"/>
            <a:r>
              <a:rPr lang="en-US" sz="2000" dirty="0"/>
              <a:t>The operation immediately returns the provisional response "202 Accepted" to indicate that the request was understood, and processing has started</a:t>
            </a:r>
          </a:p>
          <a:p>
            <a:pPr lvl="1"/>
            <a:r>
              <a:rPr lang="en-US" sz="2000" dirty="0"/>
              <a:t>The client can check the status of the operation by polling (with or without a monitor resource) </a:t>
            </a:r>
          </a:p>
          <a:p>
            <a:pPr lvl="1"/>
            <a:r>
              <a:rPr lang="en-US" sz="2000" dirty="0"/>
              <a:t>Alternatively, the subscribe-notify mechanism can be used to provide the result once available. The progress of the operation is reflected by a monitor resource</a:t>
            </a:r>
          </a:p>
        </p:txBody>
      </p:sp>
      <p:sp>
        <p:nvSpPr>
          <p:cNvPr id="3" name="Titre 2"/>
          <p:cNvSpPr>
            <a:spLocks noGrp="1"/>
          </p:cNvSpPr>
          <p:nvPr>
            <p:ph type="title"/>
          </p:nvPr>
        </p:nvSpPr>
        <p:spPr/>
        <p:txBody>
          <a:bodyPr/>
          <a:lstStyle/>
          <a:p>
            <a:r>
              <a:rPr lang="en-US" dirty="0"/>
              <a:t>Rationale</a:t>
            </a:r>
          </a:p>
        </p:txBody>
      </p:sp>
    </p:spTree>
    <p:extLst>
      <p:ext uri="{BB962C8B-B14F-4D97-AF65-F5344CB8AC3E}">
        <p14:creationId xmlns:p14="http://schemas.microsoft.com/office/powerpoint/2010/main" val="7986638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29DC47-025D-46E5-A82B-022616B04C81}"/>
              </a:ext>
            </a:extLst>
          </p:cNvPr>
          <p:cNvSpPr>
            <a:spLocks noGrp="1"/>
          </p:cNvSpPr>
          <p:nvPr>
            <p:ph type="title"/>
          </p:nvPr>
        </p:nvSpPr>
        <p:spPr>
          <a:xfrm>
            <a:off x="624095" y="126692"/>
            <a:ext cx="10929730" cy="1325563"/>
          </a:xfrm>
        </p:spPr>
        <p:txBody>
          <a:bodyPr>
            <a:normAutofit/>
          </a:bodyPr>
          <a:lstStyle/>
          <a:p>
            <a:pPr algn="l"/>
            <a:r>
              <a:rPr lang="en-US" sz="3600" dirty="0"/>
              <a:t>Asynchronous interactions: </a:t>
            </a:r>
            <a:r>
              <a:rPr lang="en-US" sz="2800" dirty="0"/>
              <a:t>Major Aspects to address</a:t>
            </a:r>
            <a:endParaRPr lang="en-US" sz="3600" dirty="0"/>
          </a:p>
        </p:txBody>
      </p:sp>
      <p:sp>
        <p:nvSpPr>
          <p:cNvPr id="3" name="Content Placeholder 2">
            <a:extLst>
              <a:ext uri="{FF2B5EF4-FFF2-40B4-BE49-F238E27FC236}">
                <a16:creationId xmlns:a16="http://schemas.microsoft.com/office/drawing/2014/main" id="{8EE43EE4-1434-4C45-85A0-05CEDB3E77DD}"/>
              </a:ext>
            </a:extLst>
          </p:cNvPr>
          <p:cNvSpPr>
            <a:spLocks noGrp="1"/>
          </p:cNvSpPr>
          <p:nvPr>
            <p:ph idx="1"/>
          </p:nvPr>
        </p:nvSpPr>
        <p:spPr>
          <a:xfrm>
            <a:off x="638175" y="1364768"/>
            <a:ext cx="10515600" cy="3929772"/>
          </a:xfrm>
        </p:spPr>
        <p:txBody>
          <a:bodyPr>
            <a:normAutofit lnSpcReduction="10000"/>
          </a:bodyPr>
          <a:lstStyle/>
          <a:p>
            <a:r>
              <a:rPr lang="en-US" sz="2600" dirty="0"/>
              <a:t>For a typical Asynchronous </a:t>
            </a:r>
            <a:r>
              <a:rPr lang="en-US" sz="2400" dirty="0"/>
              <a:t>interactions</a:t>
            </a:r>
            <a:r>
              <a:rPr lang="en-US" sz="2600" dirty="0"/>
              <a:t>, there are three type of information (Request, Monitoring, Results information) to be captured</a:t>
            </a:r>
          </a:p>
          <a:p>
            <a:r>
              <a:rPr lang="en-US" sz="2600" dirty="0"/>
              <a:t>A discussion is needed in SA5 to agree (a) common design pattern(s) for Asynchronous interaction for the following two aspects:</a:t>
            </a:r>
          </a:p>
          <a:p>
            <a:pPr lvl="1"/>
            <a:r>
              <a:rPr lang="en-US" sz="2400" dirty="0"/>
              <a:t>Modeling the different types of information in NRM</a:t>
            </a:r>
          </a:p>
          <a:p>
            <a:pPr lvl="1"/>
            <a:r>
              <a:rPr lang="en-US" sz="2400" dirty="0"/>
              <a:t>Define common Asynchronous Procedures </a:t>
            </a:r>
            <a:r>
              <a:rPr lang="en-US" altLang="zh-CN" sz="2400" dirty="0"/>
              <a:t>aligned with </a:t>
            </a:r>
            <a:r>
              <a:rPr lang="en-US" sz="2400" dirty="0"/>
              <a:t>the NRM model</a:t>
            </a:r>
          </a:p>
          <a:p>
            <a:pPr lvl="2"/>
            <a:r>
              <a:rPr lang="en-US" sz="2400" dirty="0"/>
              <a:t>With polling, </a:t>
            </a:r>
          </a:p>
          <a:p>
            <a:pPr lvl="2"/>
            <a:r>
              <a:rPr lang="en-US" sz="2400" dirty="0"/>
              <a:t>With subscribe/notify, or</a:t>
            </a:r>
          </a:p>
          <a:p>
            <a:pPr lvl="2"/>
            <a:r>
              <a:rPr lang="en-US" sz="2400" dirty="0"/>
              <a:t>Polling without a monitor resource</a:t>
            </a:r>
          </a:p>
        </p:txBody>
      </p:sp>
    </p:spTree>
    <p:extLst>
      <p:ext uri="{BB962C8B-B14F-4D97-AF65-F5344CB8AC3E}">
        <p14:creationId xmlns:p14="http://schemas.microsoft.com/office/powerpoint/2010/main" val="4139695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B6870B-3313-42E8-A364-7102BA695B53}"/>
              </a:ext>
            </a:extLst>
          </p:cNvPr>
          <p:cNvSpPr>
            <a:spLocks noGrp="1"/>
          </p:cNvSpPr>
          <p:nvPr>
            <p:ph type="title"/>
          </p:nvPr>
        </p:nvSpPr>
        <p:spPr>
          <a:xfrm>
            <a:off x="543433" y="51561"/>
            <a:ext cx="6106378" cy="930938"/>
          </a:xfrm>
        </p:spPr>
        <p:txBody>
          <a:bodyPr/>
          <a:lstStyle/>
          <a:p>
            <a:pPr algn="l"/>
            <a:r>
              <a:rPr lang="en-US" dirty="0"/>
              <a:t>Modeling the information</a:t>
            </a:r>
          </a:p>
        </p:txBody>
      </p:sp>
      <p:sp>
        <p:nvSpPr>
          <p:cNvPr id="3" name="Content Placeholder 2">
            <a:extLst>
              <a:ext uri="{FF2B5EF4-FFF2-40B4-BE49-F238E27FC236}">
                <a16:creationId xmlns:a16="http://schemas.microsoft.com/office/drawing/2014/main" id="{A3B52EC7-2BCE-4BD6-9E25-72E8FBB1F68E}"/>
              </a:ext>
            </a:extLst>
          </p:cNvPr>
          <p:cNvSpPr>
            <a:spLocks noGrp="1"/>
          </p:cNvSpPr>
          <p:nvPr>
            <p:ph idx="1"/>
          </p:nvPr>
        </p:nvSpPr>
        <p:spPr>
          <a:xfrm>
            <a:off x="211077" y="861009"/>
            <a:ext cx="10515600" cy="323735"/>
          </a:xfrm>
        </p:spPr>
        <p:txBody>
          <a:bodyPr>
            <a:normAutofit fontScale="77500" lnSpcReduction="20000"/>
          </a:bodyPr>
          <a:lstStyle/>
          <a:p>
            <a:pPr marL="358775" indent="-358775"/>
            <a:r>
              <a:rPr lang="en-US" sz="1800" dirty="0"/>
              <a:t>Taking FeasibilityCheckJob NRM Attribute design as an example. Request, Monitoring, Results information mapped as table below:</a:t>
            </a:r>
          </a:p>
        </p:txBody>
      </p:sp>
      <p:graphicFrame>
        <p:nvGraphicFramePr>
          <p:cNvPr id="4" name="Table 6">
            <a:extLst>
              <a:ext uri="{FF2B5EF4-FFF2-40B4-BE49-F238E27FC236}">
                <a16:creationId xmlns:a16="http://schemas.microsoft.com/office/drawing/2014/main" id="{4E279668-B607-4BAF-AD45-A7482D550BE5}"/>
              </a:ext>
            </a:extLst>
          </p:cNvPr>
          <p:cNvGraphicFramePr>
            <a:graphicFrameLocks noGrp="1"/>
          </p:cNvGraphicFramePr>
          <p:nvPr>
            <p:extLst>
              <p:ext uri="{D42A27DB-BD31-4B8C-83A1-F6EECF244321}">
                <p14:modId xmlns:p14="http://schemas.microsoft.com/office/powerpoint/2010/main" val="3312383352"/>
              </p:ext>
            </p:extLst>
          </p:nvPr>
        </p:nvGraphicFramePr>
        <p:xfrm>
          <a:off x="1275267" y="1103989"/>
          <a:ext cx="6821776" cy="1920240"/>
        </p:xfrm>
        <a:graphic>
          <a:graphicData uri="http://schemas.openxmlformats.org/drawingml/2006/table">
            <a:tbl>
              <a:tblPr firstRow="1" bandRow="1">
                <a:tableStyleId>{5C22544A-7EE6-4342-B048-85BDC9FD1C3A}</a:tableStyleId>
              </a:tblPr>
              <a:tblGrid>
                <a:gridCol w="2072508">
                  <a:extLst>
                    <a:ext uri="{9D8B030D-6E8A-4147-A177-3AD203B41FA5}">
                      <a16:colId xmlns:a16="http://schemas.microsoft.com/office/drawing/2014/main" val="1661762165"/>
                    </a:ext>
                  </a:extLst>
                </a:gridCol>
                <a:gridCol w="2072508">
                  <a:extLst>
                    <a:ext uri="{9D8B030D-6E8A-4147-A177-3AD203B41FA5}">
                      <a16:colId xmlns:a16="http://schemas.microsoft.com/office/drawing/2014/main" val="934523192"/>
                    </a:ext>
                  </a:extLst>
                </a:gridCol>
                <a:gridCol w="2676760">
                  <a:extLst>
                    <a:ext uri="{9D8B030D-6E8A-4147-A177-3AD203B41FA5}">
                      <a16:colId xmlns:a16="http://schemas.microsoft.com/office/drawing/2014/main" val="2199845827"/>
                    </a:ext>
                  </a:extLst>
                </a:gridCol>
              </a:tblGrid>
              <a:tr h="187033">
                <a:tc>
                  <a:txBody>
                    <a:bodyPr/>
                    <a:lstStyle/>
                    <a:p>
                      <a:r>
                        <a:rPr lang="en-US" sz="1200" dirty="0"/>
                        <a:t>Information contents</a:t>
                      </a:r>
                    </a:p>
                  </a:txBody>
                  <a:tcPr/>
                </a:tc>
                <a:tc>
                  <a:txBody>
                    <a:bodyPr/>
                    <a:lstStyle/>
                    <a:p>
                      <a:r>
                        <a:rPr lang="en-US" sz="1200" dirty="0"/>
                        <a:t>Information Type</a:t>
                      </a:r>
                    </a:p>
                  </a:txBody>
                  <a:tcPr/>
                </a:tc>
                <a:tc>
                  <a:txBody>
                    <a:bodyPr/>
                    <a:lstStyle/>
                    <a:p>
                      <a:r>
                        <a:rPr lang="en-US" sz="1200" dirty="0"/>
                        <a:t>Notes</a:t>
                      </a:r>
                    </a:p>
                  </a:txBody>
                  <a:tcPr/>
                </a:tc>
                <a:extLst>
                  <a:ext uri="{0D108BD9-81ED-4DB2-BD59-A6C34878D82A}">
                    <a16:rowId xmlns:a16="http://schemas.microsoft.com/office/drawing/2014/main" val="758815426"/>
                  </a:ext>
                </a:extLst>
              </a:tr>
              <a:tr h="214685">
                <a:tc>
                  <a:txBody>
                    <a:bodyPr/>
                    <a:lstStyle/>
                    <a:p>
                      <a:r>
                        <a:rPr lang="en-US" sz="1200" noProof="1"/>
                        <a:t>SliceProfile</a:t>
                      </a:r>
                    </a:p>
                  </a:txBody>
                  <a:tcPr/>
                </a:tc>
                <a:tc rowSpan="2">
                  <a:txBody>
                    <a:bodyPr/>
                    <a:lstStyle/>
                    <a:p>
                      <a:r>
                        <a:rPr lang="en-US" sz="1200" dirty="0"/>
                        <a:t>Request Information</a:t>
                      </a:r>
                    </a:p>
                  </a:txBody>
                  <a:tcPr/>
                </a:tc>
                <a:tc rowSpan="2">
                  <a:txBody>
                    <a:bodyPr/>
                    <a:lstStyle/>
                    <a:p>
                      <a:r>
                        <a:rPr lang="en-US" sz="1200" dirty="0"/>
                        <a:t>One of Attribute to be used</a:t>
                      </a:r>
                    </a:p>
                  </a:txBody>
                  <a:tcPr/>
                </a:tc>
                <a:extLst>
                  <a:ext uri="{0D108BD9-81ED-4DB2-BD59-A6C34878D82A}">
                    <a16:rowId xmlns:a16="http://schemas.microsoft.com/office/drawing/2014/main" val="1856280864"/>
                  </a:ext>
                </a:extLst>
              </a:tr>
              <a:tr h="214685">
                <a:tc>
                  <a:txBody>
                    <a:bodyPr/>
                    <a:lstStyle/>
                    <a:p>
                      <a:r>
                        <a:rPr lang="en-US" sz="1200" noProof="1"/>
                        <a:t>ServiceProfile</a:t>
                      </a:r>
                    </a:p>
                  </a:txBody>
                  <a:tcPr/>
                </a:tc>
                <a:tc vMerge="1">
                  <a:txBody>
                    <a:bodyPr/>
                    <a:lstStyle/>
                    <a:p>
                      <a:endParaRPr lang="en-US" sz="1600" dirty="0"/>
                    </a:p>
                  </a:txBody>
                  <a:tcPr/>
                </a:tc>
                <a:tc vMerge="1">
                  <a:txBody>
                    <a:bodyPr/>
                    <a:lstStyle/>
                    <a:p>
                      <a:endParaRPr lang="en-US" sz="1200" dirty="0"/>
                    </a:p>
                  </a:txBody>
                  <a:tcPr/>
                </a:tc>
                <a:extLst>
                  <a:ext uri="{0D108BD9-81ED-4DB2-BD59-A6C34878D82A}">
                    <a16:rowId xmlns:a16="http://schemas.microsoft.com/office/drawing/2014/main" val="3141652623"/>
                  </a:ext>
                </a:extLst>
              </a:tr>
              <a:tr h="214685">
                <a:tc>
                  <a:txBody>
                    <a:bodyPr/>
                    <a:lstStyle/>
                    <a:p>
                      <a:r>
                        <a:rPr lang="en-US" sz="1200" noProof="1"/>
                        <a:t>fCJobStatus</a:t>
                      </a:r>
                    </a:p>
                  </a:txBody>
                  <a:tcPr/>
                </a:tc>
                <a:tc rowSpan="2">
                  <a:txBody>
                    <a:bodyPr/>
                    <a:lstStyle/>
                    <a:p>
                      <a:r>
                        <a:rPr lang="en-US" sz="1200" dirty="0"/>
                        <a:t>Monitoring Information</a:t>
                      </a:r>
                    </a:p>
                  </a:txBody>
                  <a:tcPr/>
                </a:tc>
                <a:tc>
                  <a:txBody>
                    <a:bodyPr/>
                    <a:lstStyle/>
                    <a:p>
                      <a:r>
                        <a:rPr lang="en-US" sz="1200" dirty="0"/>
                        <a:t>Used to monitor job status </a:t>
                      </a:r>
                    </a:p>
                  </a:txBody>
                  <a:tcPr/>
                </a:tc>
                <a:extLst>
                  <a:ext uri="{0D108BD9-81ED-4DB2-BD59-A6C34878D82A}">
                    <a16:rowId xmlns:a16="http://schemas.microsoft.com/office/drawing/2014/main" val="2374407763"/>
                  </a:ext>
                </a:extLst>
              </a:tr>
              <a:tr h="214685">
                <a:tc>
                  <a:txBody>
                    <a:bodyPr/>
                    <a:lstStyle/>
                    <a:p>
                      <a:r>
                        <a:rPr lang="en-US" sz="1200" noProof="1"/>
                        <a:t>fCJobProgress</a:t>
                      </a:r>
                    </a:p>
                  </a:txBody>
                  <a:tcPr/>
                </a:tc>
                <a:tc vMerge="1">
                  <a:txBody>
                    <a:bodyPr/>
                    <a:lstStyle/>
                    <a:p>
                      <a:endParaRPr lang="en-US" sz="1600" dirty="0"/>
                    </a:p>
                  </a:txBody>
                  <a:tcPr/>
                </a:tc>
                <a:tc>
                  <a:txBody>
                    <a:bodyPr/>
                    <a:lstStyle/>
                    <a:p>
                      <a:endParaRPr lang="en-US" sz="1200" dirty="0"/>
                    </a:p>
                  </a:txBody>
                  <a:tcPr/>
                </a:tc>
                <a:extLst>
                  <a:ext uri="{0D108BD9-81ED-4DB2-BD59-A6C34878D82A}">
                    <a16:rowId xmlns:a16="http://schemas.microsoft.com/office/drawing/2014/main" val="2811297867"/>
                  </a:ext>
                </a:extLst>
              </a:tr>
              <a:tr h="214685">
                <a:tc>
                  <a:txBody>
                    <a:bodyPr/>
                    <a:lstStyle/>
                    <a:p>
                      <a:r>
                        <a:rPr lang="en-US" sz="1200" noProof="1"/>
                        <a:t>feasibilityResult</a:t>
                      </a:r>
                    </a:p>
                  </a:txBody>
                  <a:tcPr/>
                </a:tc>
                <a:tc rowSpan="2">
                  <a:txBody>
                    <a:bodyPr/>
                    <a:lstStyle/>
                    <a:p>
                      <a:r>
                        <a:rPr lang="en-US" sz="1200" dirty="0"/>
                        <a:t>Results Information</a:t>
                      </a:r>
                    </a:p>
                  </a:txBody>
                  <a:tcPr/>
                </a:tc>
                <a:tc>
                  <a:txBody>
                    <a:bodyPr/>
                    <a:lstStyle/>
                    <a:p>
                      <a:endParaRPr lang="en-US" sz="1200" dirty="0"/>
                    </a:p>
                  </a:txBody>
                  <a:tcPr/>
                </a:tc>
                <a:extLst>
                  <a:ext uri="{0D108BD9-81ED-4DB2-BD59-A6C34878D82A}">
                    <a16:rowId xmlns:a16="http://schemas.microsoft.com/office/drawing/2014/main" val="3279429862"/>
                  </a:ext>
                </a:extLst>
              </a:tr>
              <a:tr h="214685">
                <a:tc>
                  <a:txBody>
                    <a:bodyPr/>
                    <a:lstStyle/>
                    <a:p>
                      <a:r>
                        <a:rPr lang="en-US" sz="1200" noProof="1"/>
                        <a:t>unFeasibleReason</a:t>
                      </a:r>
                    </a:p>
                  </a:txBody>
                  <a:tcPr/>
                </a:tc>
                <a:tc vMerge="1">
                  <a:txBody>
                    <a:bodyPr/>
                    <a:lstStyle/>
                    <a:p>
                      <a:endParaRPr lang="en-US" sz="1600" dirty="0"/>
                    </a:p>
                  </a:txBody>
                  <a:tcPr/>
                </a:tc>
                <a:tc>
                  <a:txBody>
                    <a:bodyPr/>
                    <a:lstStyle/>
                    <a:p>
                      <a:endParaRPr lang="en-US" sz="1200" dirty="0"/>
                    </a:p>
                  </a:txBody>
                  <a:tcPr/>
                </a:tc>
                <a:extLst>
                  <a:ext uri="{0D108BD9-81ED-4DB2-BD59-A6C34878D82A}">
                    <a16:rowId xmlns:a16="http://schemas.microsoft.com/office/drawing/2014/main" val="988425485"/>
                  </a:ext>
                </a:extLst>
              </a:tr>
            </a:tbl>
          </a:graphicData>
        </a:graphic>
      </p:graphicFrame>
      <p:graphicFrame>
        <p:nvGraphicFramePr>
          <p:cNvPr id="8" name="Table 5">
            <a:extLst>
              <a:ext uri="{FF2B5EF4-FFF2-40B4-BE49-F238E27FC236}">
                <a16:creationId xmlns:a16="http://schemas.microsoft.com/office/drawing/2014/main" id="{AEA114FD-1DF6-4E95-B68D-D712464DAA1B}"/>
              </a:ext>
            </a:extLst>
          </p:cNvPr>
          <p:cNvGraphicFramePr>
            <a:graphicFrameLocks noGrp="1"/>
          </p:cNvGraphicFramePr>
          <p:nvPr>
            <p:extLst>
              <p:ext uri="{D42A27DB-BD31-4B8C-83A1-F6EECF244321}">
                <p14:modId xmlns:p14="http://schemas.microsoft.com/office/powerpoint/2010/main" val="66200489"/>
              </p:ext>
            </p:extLst>
          </p:nvPr>
        </p:nvGraphicFramePr>
        <p:xfrm>
          <a:off x="779006" y="3355978"/>
          <a:ext cx="10824820" cy="2934296"/>
        </p:xfrm>
        <a:graphic>
          <a:graphicData uri="http://schemas.openxmlformats.org/drawingml/2006/table">
            <a:tbl>
              <a:tblPr firstRow="1" bandRow="1">
                <a:tableStyleId>{5C22544A-7EE6-4342-B048-85BDC9FD1C3A}</a:tableStyleId>
              </a:tblPr>
              <a:tblGrid>
                <a:gridCol w="2666241">
                  <a:extLst>
                    <a:ext uri="{9D8B030D-6E8A-4147-A177-3AD203B41FA5}">
                      <a16:colId xmlns:a16="http://schemas.microsoft.com/office/drawing/2014/main" val="2663305500"/>
                    </a:ext>
                  </a:extLst>
                </a:gridCol>
                <a:gridCol w="3947517">
                  <a:extLst>
                    <a:ext uri="{9D8B030D-6E8A-4147-A177-3AD203B41FA5}">
                      <a16:colId xmlns:a16="http://schemas.microsoft.com/office/drawing/2014/main" val="12241066"/>
                    </a:ext>
                  </a:extLst>
                </a:gridCol>
                <a:gridCol w="4211062">
                  <a:extLst>
                    <a:ext uri="{9D8B030D-6E8A-4147-A177-3AD203B41FA5}">
                      <a16:colId xmlns:a16="http://schemas.microsoft.com/office/drawing/2014/main" val="718416215"/>
                    </a:ext>
                  </a:extLst>
                </a:gridCol>
              </a:tblGrid>
              <a:tr h="313016">
                <a:tc>
                  <a:txBody>
                    <a:bodyPr/>
                    <a:lstStyle/>
                    <a:p>
                      <a:r>
                        <a:rPr lang="en-US" sz="1200" dirty="0">
                          <a:effectLst/>
                        </a:rPr>
                        <a:t>Alternatives</a:t>
                      </a:r>
                      <a:endParaRPr 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Pro</a:t>
                      </a:r>
                      <a:endParaRPr lang="en-US" sz="1050" dirty="0">
                        <a:effectLst/>
                        <a:latin typeface="Courier New" panose="02070309020205020404" pitchFamily="49"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rPr>
                        <a:t>Cons</a:t>
                      </a:r>
                      <a:endParaRPr lang="en-US" sz="1050" dirty="0">
                        <a:effectLst/>
                        <a:latin typeface="Courier New" panose="02070309020205020404" pitchFamily="49" charset="0"/>
                        <a:ea typeface="Times New Roman" panose="02020603050405020304" pitchFamily="18" charset="0"/>
                      </a:endParaRPr>
                    </a:p>
                  </a:txBody>
                  <a:tcPr/>
                </a:tc>
                <a:extLst>
                  <a:ext uri="{0D108BD9-81ED-4DB2-BD59-A6C34878D82A}">
                    <a16:rowId xmlns:a16="http://schemas.microsoft.com/office/drawing/2014/main" val="878417294"/>
                  </a:ext>
                </a:extLst>
              </a:tr>
              <a:tr h="725477">
                <a:tc>
                  <a:txBody>
                    <a:bodyPr/>
                    <a:lstStyle/>
                    <a:p>
                      <a:r>
                        <a:rPr lang="en-US" sz="1400" dirty="0">
                          <a:effectLst/>
                        </a:rPr>
                        <a:t>One IOC:</a:t>
                      </a:r>
                    </a:p>
                    <a:p>
                      <a:r>
                        <a:rPr lang="en-US" sz="1400" dirty="0">
                          <a:effectLst/>
                        </a:rPr>
                        <a:t>One IOC to include all information</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Straightforward, all information included in one IOC</a:t>
                      </a:r>
                      <a:endParaRPr lang="en-US" sz="1400" dirty="0">
                        <a:effectLst/>
                        <a:latin typeface="Courier New" panose="02070309020205020404" pitchFamily="49"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Common IOC (especially for monitoring, possible for results) could not be shared, hence redundant information shall be modeled &amp; created every time</a:t>
                      </a:r>
                      <a:endParaRPr lang="en-US" sz="1400" dirty="0">
                        <a:effectLst/>
                        <a:latin typeface="Courier New" panose="02070309020205020404" pitchFamily="49" charset="0"/>
                        <a:ea typeface="Times New Roman" panose="02020603050405020304" pitchFamily="18" charset="0"/>
                      </a:endParaRPr>
                    </a:p>
                  </a:txBody>
                  <a:tcPr/>
                </a:tc>
                <a:extLst>
                  <a:ext uri="{0D108BD9-81ED-4DB2-BD59-A6C34878D82A}">
                    <a16:rowId xmlns:a16="http://schemas.microsoft.com/office/drawing/2014/main" val="1500645985"/>
                  </a:ext>
                </a:extLst>
              </a:tr>
              <a:tr h="730370">
                <a:tc>
                  <a:txBody>
                    <a:bodyPr/>
                    <a:lstStyle/>
                    <a:p>
                      <a:r>
                        <a:rPr lang="en-US" sz="1400" dirty="0">
                          <a:effectLst/>
                        </a:rPr>
                        <a:t>Three IOC: </a:t>
                      </a:r>
                    </a:p>
                    <a:p>
                      <a:r>
                        <a:rPr lang="en-US" sz="1400" dirty="0">
                          <a:effectLst/>
                        </a:rPr>
                        <a:t>Define one IOC for each type of information </a:t>
                      </a:r>
                      <a:endParaRPr lang="en-US" sz="1400" dirty="0"/>
                    </a:p>
                  </a:txBody>
                  <a:tcPr/>
                </a:tc>
                <a:tc>
                  <a:txBody>
                    <a:bodyPr/>
                    <a:lstStyle/>
                    <a:p>
                      <a:r>
                        <a:rPr lang="en-US" sz="1400" dirty="0">
                          <a:effectLst/>
                        </a:rPr>
                        <a:t>Common IOC could be modeled and shared for similar use cases;</a:t>
                      </a:r>
                    </a:p>
                    <a:p>
                      <a:r>
                        <a:rPr lang="en-US" sz="1400" dirty="0">
                          <a:effectLst/>
                        </a:rPr>
                        <a:t>systematic design for all asynchronous operations </a:t>
                      </a:r>
                      <a:endParaRPr lang="en-US" sz="1400" dirty="0">
                        <a:effectLst/>
                        <a:latin typeface="Courier New" panose="02070309020205020404" pitchFamily="49"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A bit heavier IOC designed and more IOC to be maintained; more procedures shall be introduced to maintain the IOC instances, might be too lengthy for simple scenario</a:t>
                      </a:r>
                      <a:endParaRPr lang="en-US" sz="1400" dirty="0">
                        <a:effectLst/>
                        <a:latin typeface="Courier New" panose="02070309020205020404" pitchFamily="49" charset="0"/>
                        <a:ea typeface="Times New Roman" panose="02020603050405020304" pitchFamily="18" charset="0"/>
                      </a:endParaRPr>
                    </a:p>
                  </a:txBody>
                  <a:tcPr/>
                </a:tc>
                <a:extLst>
                  <a:ext uri="{0D108BD9-81ED-4DB2-BD59-A6C34878D82A}">
                    <a16:rowId xmlns:a16="http://schemas.microsoft.com/office/drawing/2014/main" val="2957105918"/>
                  </a:ext>
                </a:extLst>
              </a:tr>
              <a:tr h="939047">
                <a:tc>
                  <a:txBody>
                    <a:bodyPr/>
                    <a:lstStyle/>
                    <a:p>
                      <a:r>
                        <a:rPr lang="en-US" sz="1400" dirty="0">
                          <a:effectLst/>
                        </a:rPr>
                        <a:t>Two IOC: </a:t>
                      </a:r>
                    </a:p>
                    <a:p>
                      <a:r>
                        <a:rPr lang="en-US" sz="1400" dirty="0">
                          <a:effectLst/>
                        </a:rPr>
                        <a:t>One IOC for Job (Requests or  Results), one IOC for monitoring (Monitoring or Results)</a:t>
                      </a:r>
                      <a:endParaRPr lang="en-US" sz="1400" dirty="0"/>
                    </a:p>
                  </a:txBody>
                  <a:tcPr/>
                </a:tc>
                <a:tc>
                  <a:txBody>
                    <a:bodyPr/>
                    <a:lstStyle/>
                    <a:p>
                      <a:r>
                        <a:rPr lang="en-US" sz="1400" dirty="0">
                          <a:effectLst/>
                        </a:rPr>
                        <a:t>Monitor IOC could be common for different asynchronous </a:t>
                      </a:r>
                      <a:r>
                        <a:rPr lang="en-US" sz="1400" dirty="0"/>
                        <a:t>interactions</a:t>
                      </a:r>
                      <a:endParaRPr lang="en-US" sz="1400" dirty="0">
                        <a:effectLst/>
                        <a:latin typeface="Courier New" panose="02070309020205020404" pitchFamily="49" charset="0"/>
                        <a:ea typeface="Times New Roman" panose="02020603050405020304" pitchFamily="18"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effectLst/>
                        </a:rPr>
                        <a:t>One more IOC to be maintained comparison to One IOC alternative</a:t>
                      </a:r>
                      <a:endParaRPr lang="en-US" sz="1400" dirty="0">
                        <a:effectLst/>
                        <a:latin typeface="Courier New" panose="02070309020205020404" pitchFamily="49" charset="0"/>
                        <a:ea typeface="Times New Roman" panose="02020603050405020304" pitchFamily="18" charset="0"/>
                      </a:endParaRPr>
                    </a:p>
                  </a:txBody>
                  <a:tcPr/>
                </a:tc>
                <a:extLst>
                  <a:ext uri="{0D108BD9-81ED-4DB2-BD59-A6C34878D82A}">
                    <a16:rowId xmlns:a16="http://schemas.microsoft.com/office/drawing/2014/main" val="3600612751"/>
                  </a:ext>
                </a:extLst>
              </a:tr>
            </a:tbl>
          </a:graphicData>
        </a:graphic>
      </p:graphicFrame>
      <p:sp>
        <p:nvSpPr>
          <p:cNvPr id="9" name="Content Placeholder 2">
            <a:extLst>
              <a:ext uri="{FF2B5EF4-FFF2-40B4-BE49-F238E27FC236}">
                <a16:creationId xmlns:a16="http://schemas.microsoft.com/office/drawing/2014/main" id="{1908C3A4-6316-422D-853E-3EB82A6ACE79}"/>
              </a:ext>
            </a:extLst>
          </p:cNvPr>
          <p:cNvSpPr txBox="1">
            <a:spLocks/>
          </p:cNvSpPr>
          <p:nvPr/>
        </p:nvSpPr>
        <p:spPr>
          <a:xfrm>
            <a:off x="133516" y="5734691"/>
            <a:ext cx="10515600" cy="323735"/>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sz="1800" dirty="0"/>
          </a:p>
        </p:txBody>
      </p:sp>
      <p:sp>
        <p:nvSpPr>
          <p:cNvPr id="10" name="Rectangle 9">
            <a:extLst>
              <a:ext uri="{FF2B5EF4-FFF2-40B4-BE49-F238E27FC236}">
                <a16:creationId xmlns:a16="http://schemas.microsoft.com/office/drawing/2014/main" id="{9FEAA833-5AA2-408C-9BE3-E94EEBE6204F}"/>
              </a:ext>
            </a:extLst>
          </p:cNvPr>
          <p:cNvSpPr/>
          <p:nvPr/>
        </p:nvSpPr>
        <p:spPr>
          <a:xfrm>
            <a:off x="4787532" y="3047836"/>
            <a:ext cx="6867586" cy="307777"/>
          </a:xfrm>
          <a:prstGeom prst="rect">
            <a:avLst/>
          </a:prstGeom>
        </p:spPr>
        <p:txBody>
          <a:bodyPr wrap="none">
            <a:spAutoFit/>
          </a:bodyPr>
          <a:lstStyle/>
          <a:p>
            <a:r>
              <a:rPr lang="en-US" sz="1400" dirty="0">
                <a:highlight>
                  <a:srgbClr val="FFFF00"/>
                </a:highlight>
              </a:rPr>
              <a:t>Agreement is needed</a:t>
            </a:r>
            <a:r>
              <a:rPr lang="en-US" sz="1400" dirty="0"/>
              <a:t>: how to model the information (i.e., evaluating the alternatives)</a:t>
            </a:r>
          </a:p>
        </p:txBody>
      </p:sp>
      <p:sp>
        <p:nvSpPr>
          <p:cNvPr id="11" name="Content Placeholder 2">
            <a:extLst>
              <a:ext uri="{FF2B5EF4-FFF2-40B4-BE49-F238E27FC236}">
                <a16:creationId xmlns:a16="http://schemas.microsoft.com/office/drawing/2014/main" id="{044DB845-8285-4F8A-98D9-FE93BDB5A600}"/>
              </a:ext>
            </a:extLst>
          </p:cNvPr>
          <p:cNvSpPr txBox="1">
            <a:spLocks/>
          </p:cNvSpPr>
          <p:nvPr/>
        </p:nvSpPr>
        <p:spPr bwMode="auto">
          <a:xfrm>
            <a:off x="359874" y="3068635"/>
            <a:ext cx="3514080" cy="323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normAutofit/>
          </a:bodyPr>
          <a:lstStyle>
            <a:lvl1pPr marL="609585" indent="-609585" algn="l" rtl="0" eaLnBrk="0" fontAlgn="base" hangingPunct="0">
              <a:spcBef>
                <a:spcPct val="20000"/>
              </a:spcBef>
              <a:spcAft>
                <a:spcPct val="0"/>
              </a:spcAft>
              <a:buFontTx/>
              <a:buBlip>
                <a:blip r:embed="rId2"/>
              </a:buBlip>
              <a:defRPr sz="3700">
                <a:solidFill>
                  <a:schemeClr val="tx1"/>
                </a:solidFill>
                <a:latin typeface="+mn-lt"/>
                <a:ea typeface="+mn-ea"/>
                <a:cs typeface="+mn-cs"/>
              </a:defRPr>
            </a:lvl1pPr>
            <a:lvl2pPr marL="989013" indent="-379413" algn="l" rtl="0" eaLnBrk="0" fontAlgn="base" hangingPunct="0">
              <a:spcBef>
                <a:spcPct val="20000"/>
              </a:spcBef>
              <a:spcAft>
                <a:spcPct val="0"/>
              </a:spcAft>
              <a:buClr>
                <a:srgbClr val="C00000"/>
              </a:buClr>
              <a:buBlip>
                <a:blip r:embed="rId3"/>
              </a:buBlip>
              <a:defRPr sz="3200">
                <a:solidFill>
                  <a:schemeClr val="tx1"/>
                </a:solidFill>
                <a:latin typeface="+mn-lt"/>
              </a:defRPr>
            </a:lvl2pPr>
            <a:lvl3pPr marL="1522413" indent="-303213" algn="l" rtl="0" eaLnBrk="0" fontAlgn="base" hangingPunct="0">
              <a:spcBef>
                <a:spcPct val="20000"/>
              </a:spcBef>
              <a:spcAft>
                <a:spcPct val="0"/>
              </a:spcAft>
              <a:buBlip>
                <a:blip r:embed="rId4"/>
              </a:buBlip>
              <a:defRPr sz="2600">
                <a:solidFill>
                  <a:schemeClr val="tx1"/>
                </a:solidFill>
                <a:latin typeface="+mn-lt"/>
              </a:defRPr>
            </a:lvl3pPr>
            <a:lvl4pPr marL="2132013" indent="-303213" algn="l" rtl="0" eaLnBrk="0" fontAlgn="base" hangingPunct="0">
              <a:spcBef>
                <a:spcPct val="20000"/>
              </a:spcBef>
              <a:spcAft>
                <a:spcPct val="0"/>
              </a:spcAft>
              <a:buFont typeface="Arial" panose="020B0604020202020204" pitchFamily="34" charset="0"/>
              <a:buChar char="–"/>
              <a:defRPr sz="2600">
                <a:solidFill>
                  <a:schemeClr val="tx1"/>
                </a:solidFill>
                <a:latin typeface="+mn-lt"/>
              </a:defRPr>
            </a:lvl4pPr>
            <a:lvl5pPr marL="2741613" indent="-303213" algn="l" rtl="0" eaLnBrk="0" fontAlgn="base" hangingPunct="0">
              <a:spcBef>
                <a:spcPct val="20000"/>
              </a:spcBef>
              <a:spcAft>
                <a:spcPct val="0"/>
              </a:spcAft>
              <a:buFont typeface="Arial" panose="020B0604020202020204" pitchFamily="34" charset="0"/>
              <a:buChar char="»"/>
              <a:defRPr sz="2100">
                <a:solidFill>
                  <a:schemeClr val="tx1"/>
                </a:solidFill>
                <a:latin typeface="+mn-lt"/>
              </a:defRPr>
            </a:lvl5pPr>
            <a:lvl6pPr marL="3352716" indent="-304792" algn="l" rtl="0" eaLnBrk="0" fontAlgn="base" hangingPunct="0">
              <a:spcBef>
                <a:spcPct val="20000"/>
              </a:spcBef>
              <a:spcAft>
                <a:spcPct val="0"/>
              </a:spcAft>
              <a:buFont typeface="Arial" charset="0"/>
              <a:buChar char="»"/>
              <a:defRPr sz="2133">
                <a:solidFill>
                  <a:schemeClr val="tx1"/>
                </a:solidFill>
                <a:latin typeface="+mn-lt"/>
              </a:defRPr>
            </a:lvl6pPr>
            <a:lvl7pPr marL="3962301" indent="-304792" algn="l" rtl="0" eaLnBrk="0" fontAlgn="base" hangingPunct="0">
              <a:spcBef>
                <a:spcPct val="20000"/>
              </a:spcBef>
              <a:spcAft>
                <a:spcPct val="0"/>
              </a:spcAft>
              <a:buFont typeface="Arial" charset="0"/>
              <a:buChar char="»"/>
              <a:defRPr sz="2133">
                <a:solidFill>
                  <a:schemeClr val="tx1"/>
                </a:solidFill>
                <a:latin typeface="+mn-lt"/>
              </a:defRPr>
            </a:lvl7pPr>
            <a:lvl8pPr marL="4571886" indent="-304792" algn="l" rtl="0" eaLnBrk="0" fontAlgn="base" hangingPunct="0">
              <a:spcBef>
                <a:spcPct val="20000"/>
              </a:spcBef>
              <a:spcAft>
                <a:spcPct val="0"/>
              </a:spcAft>
              <a:buFont typeface="Arial" charset="0"/>
              <a:buChar char="»"/>
              <a:defRPr sz="2133">
                <a:solidFill>
                  <a:schemeClr val="tx1"/>
                </a:solidFill>
                <a:latin typeface="+mn-lt"/>
              </a:defRPr>
            </a:lvl8pPr>
            <a:lvl9pPr marL="5181470" indent="-304792" algn="l" rtl="0" eaLnBrk="0" fontAlgn="base" hangingPunct="0">
              <a:spcBef>
                <a:spcPct val="20000"/>
              </a:spcBef>
              <a:spcAft>
                <a:spcPct val="0"/>
              </a:spcAft>
              <a:buFont typeface="Arial" charset="0"/>
              <a:buChar char="»"/>
              <a:defRPr sz="2133">
                <a:solidFill>
                  <a:schemeClr val="tx1"/>
                </a:solidFill>
                <a:latin typeface="+mn-lt"/>
              </a:defRPr>
            </a:lvl9pPr>
          </a:lstStyle>
          <a:p>
            <a:pPr marL="358775" indent="-358775"/>
            <a:r>
              <a:rPr lang="en-US" sz="1400" dirty="0"/>
              <a:t>NRM IOC Modeling Alternatives: </a:t>
            </a:r>
            <a:endParaRPr lang="en-US" sz="1400" kern="0" dirty="0"/>
          </a:p>
        </p:txBody>
      </p:sp>
    </p:spTree>
    <p:extLst>
      <p:ext uri="{BB962C8B-B14F-4D97-AF65-F5344CB8AC3E}">
        <p14:creationId xmlns:p14="http://schemas.microsoft.com/office/powerpoint/2010/main" val="26674882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B637FFE9-6300-40E8-B0D0-37CB2C3D5858}"/>
              </a:ext>
            </a:extLst>
          </p:cNvPr>
          <p:cNvPicPr>
            <a:picLocks noChangeAspect="1"/>
          </p:cNvPicPr>
          <p:nvPr/>
        </p:nvPicPr>
        <p:blipFill>
          <a:blip r:embed="rId2"/>
          <a:stretch>
            <a:fillRect/>
          </a:stretch>
        </p:blipFill>
        <p:spPr>
          <a:xfrm>
            <a:off x="238628" y="1001142"/>
            <a:ext cx="7953375" cy="5105400"/>
          </a:xfrm>
          <a:prstGeom prst="rect">
            <a:avLst/>
          </a:prstGeom>
        </p:spPr>
      </p:pic>
      <p:sp>
        <p:nvSpPr>
          <p:cNvPr id="2" name="Title 1">
            <a:extLst>
              <a:ext uri="{FF2B5EF4-FFF2-40B4-BE49-F238E27FC236}">
                <a16:creationId xmlns:a16="http://schemas.microsoft.com/office/drawing/2014/main" id="{EFEC76A9-E696-482F-BA74-9AC7014F9F5D}"/>
              </a:ext>
            </a:extLst>
          </p:cNvPr>
          <p:cNvSpPr>
            <a:spLocks noGrp="1"/>
          </p:cNvSpPr>
          <p:nvPr>
            <p:ph type="title"/>
          </p:nvPr>
        </p:nvSpPr>
        <p:spPr>
          <a:xfrm>
            <a:off x="-232682" y="50512"/>
            <a:ext cx="10635028" cy="1325563"/>
          </a:xfrm>
        </p:spPr>
        <p:txBody>
          <a:bodyPr>
            <a:normAutofit/>
          </a:bodyPr>
          <a:lstStyle/>
          <a:p>
            <a:r>
              <a:rPr lang="en-US" dirty="0"/>
              <a:t>Asynchronous pattern(1/3):</a:t>
            </a:r>
            <a:r>
              <a:rPr lang="en-US" sz="3200" dirty="0"/>
              <a:t> With polling (generic)</a:t>
            </a:r>
            <a:endParaRPr lang="en-US" dirty="0"/>
          </a:p>
        </p:txBody>
      </p:sp>
      <p:sp>
        <p:nvSpPr>
          <p:cNvPr id="5" name="Rectangle 4">
            <a:extLst>
              <a:ext uri="{FF2B5EF4-FFF2-40B4-BE49-F238E27FC236}">
                <a16:creationId xmlns:a16="http://schemas.microsoft.com/office/drawing/2014/main" id="{73262D1D-5E42-48F2-83DA-10533291E09A}"/>
              </a:ext>
            </a:extLst>
          </p:cNvPr>
          <p:cNvSpPr/>
          <p:nvPr/>
        </p:nvSpPr>
        <p:spPr>
          <a:xfrm>
            <a:off x="7831946" y="2941089"/>
            <a:ext cx="4121426" cy="1384995"/>
          </a:xfrm>
          <a:prstGeom prst="rect">
            <a:avLst/>
          </a:prstGeom>
        </p:spPr>
        <p:txBody>
          <a:bodyPr wrap="square">
            <a:spAutoFit/>
          </a:bodyPr>
          <a:lstStyle/>
          <a:p>
            <a:r>
              <a:rPr lang="en-US" sz="1200" dirty="0"/>
              <a:t>The representation of the monitor shall contain at least the following information: </a:t>
            </a:r>
          </a:p>
          <a:p>
            <a:pPr marL="357188" lvl="1" indent="-177800">
              <a:buFont typeface="Arial" panose="020B0604020202020204" pitchFamily="34" charset="0"/>
              <a:buChar char="•"/>
            </a:pPr>
            <a:r>
              <a:rPr lang="en-US" sz="1200" dirty="0"/>
              <a:t>Resource URI of the primary resource </a:t>
            </a:r>
          </a:p>
          <a:p>
            <a:pPr marL="357188" lvl="1" indent="-177800">
              <a:buFont typeface="Arial" panose="020B0604020202020204" pitchFamily="34" charset="0"/>
              <a:buChar char="•"/>
            </a:pPr>
            <a:r>
              <a:rPr lang="en-US" sz="1200" dirty="0"/>
              <a:t>Status of the operation (at least "processing", "success", "failure")</a:t>
            </a:r>
          </a:p>
          <a:p>
            <a:pPr marL="357188" lvl="1" indent="-177800">
              <a:buFont typeface="Arial" panose="020B0604020202020204" pitchFamily="34" charset="0"/>
              <a:buChar char="•"/>
            </a:pPr>
            <a:r>
              <a:rPr lang="en-US" sz="1200" dirty="0"/>
              <a:t>Additional information about the result or the error(s) occurred, if applicable. </a:t>
            </a:r>
          </a:p>
        </p:txBody>
      </p:sp>
      <p:sp>
        <p:nvSpPr>
          <p:cNvPr id="11" name="Rectangle 10">
            <a:extLst>
              <a:ext uri="{FF2B5EF4-FFF2-40B4-BE49-F238E27FC236}">
                <a16:creationId xmlns:a16="http://schemas.microsoft.com/office/drawing/2014/main" id="{C885BC76-A885-4C34-93FC-15F256DAC103}"/>
              </a:ext>
            </a:extLst>
          </p:cNvPr>
          <p:cNvSpPr/>
          <p:nvPr/>
        </p:nvSpPr>
        <p:spPr>
          <a:xfrm>
            <a:off x="2128565" y="6033064"/>
            <a:ext cx="2188804" cy="276999"/>
          </a:xfrm>
          <a:prstGeom prst="rect">
            <a:avLst/>
          </a:prstGeom>
        </p:spPr>
        <p:txBody>
          <a:bodyPr wrap="none">
            <a:spAutoFit/>
          </a:bodyPr>
          <a:lstStyle/>
          <a:p>
            <a:r>
              <a:rPr lang="en-US" sz="1200" dirty="0"/>
              <a:t>Housekeeping for both resource</a:t>
            </a:r>
          </a:p>
        </p:txBody>
      </p:sp>
    </p:spTree>
    <p:extLst>
      <p:ext uri="{BB962C8B-B14F-4D97-AF65-F5344CB8AC3E}">
        <p14:creationId xmlns:p14="http://schemas.microsoft.com/office/powerpoint/2010/main" val="4250419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CBA9C94-B317-4B8D-A99D-D33E4C488365}"/>
              </a:ext>
            </a:extLst>
          </p:cNvPr>
          <p:cNvPicPr>
            <a:picLocks noChangeAspect="1"/>
          </p:cNvPicPr>
          <p:nvPr/>
        </p:nvPicPr>
        <p:blipFill>
          <a:blip r:embed="rId2"/>
          <a:stretch>
            <a:fillRect/>
          </a:stretch>
        </p:blipFill>
        <p:spPr>
          <a:xfrm>
            <a:off x="1294187" y="877490"/>
            <a:ext cx="7724775" cy="5391150"/>
          </a:xfrm>
          <a:prstGeom prst="rect">
            <a:avLst/>
          </a:prstGeom>
        </p:spPr>
      </p:pic>
      <p:sp>
        <p:nvSpPr>
          <p:cNvPr id="2" name="Title 1">
            <a:extLst>
              <a:ext uri="{FF2B5EF4-FFF2-40B4-BE49-F238E27FC236}">
                <a16:creationId xmlns:a16="http://schemas.microsoft.com/office/drawing/2014/main" id="{EFEC76A9-E696-482F-BA74-9AC7014F9F5D}"/>
              </a:ext>
            </a:extLst>
          </p:cNvPr>
          <p:cNvSpPr>
            <a:spLocks noGrp="1"/>
          </p:cNvSpPr>
          <p:nvPr>
            <p:ph type="title"/>
          </p:nvPr>
        </p:nvSpPr>
        <p:spPr>
          <a:xfrm>
            <a:off x="0" y="-96378"/>
            <a:ext cx="11379654" cy="1418992"/>
          </a:xfrm>
        </p:spPr>
        <p:txBody>
          <a:bodyPr/>
          <a:lstStyle/>
          <a:p>
            <a:pPr algn="l"/>
            <a:r>
              <a:rPr lang="en-US" noProof="1"/>
              <a:t>Asynchronous pattern (1/3): </a:t>
            </a:r>
            <a:r>
              <a:rPr lang="en-US" sz="2400" noProof="1"/>
              <a:t>With polling for Fcj (createMOI)</a:t>
            </a:r>
            <a:endParaRPr lang="en-US" noProof="1"/>
          </a:p>
        </p:txBody>
      </p:sp>
      <p:sp>
        <p:nvSpPr>
          <p:cNvPr id="12" name="Rectangle 11">
            <a:extLst>
              <a:ext uri="{FF2B5EF4-FFF2-40B4-BE49-F238E27FC236}">
                <a16:creationId xmlns:a16="http://schemas.microsoft.com/office/drawing/2014/main" id="{FF7D8B68-DF90-4E15-AEC3-F523C76E4D0E}"/>
              </a:ext>
            </a:extLst>
          </p:cNvPr>
          <p:cNvSpPr/>
          <p:nvPr/>
        </p:nvSpPr>
        <p:spPr>
          <a:xfrm>
            <a:off x="4312392" y="6150258"/>
            <a:ext cx="2188804" cy="276999"/>
          </a:xfrm>
          <a:prstGeom prst="rect">
            <a:avLst/>
          </a:prstGeom>
        </p:spPr>
        <p:txBody>
          <a:bodyPr wrap="none">
            <a:spAutoFit/>
          </a:bodyPr>
          <a:lstStyle/>
          <a:p>
            <a:r>
              <a:rPr lang="en-US" sz="1200" dirty="0"/>
              <a:t>Housekeeping for both resource</a:t>
            </a:r>
          </a:p>
        </p:txBody>
      </p:sp>
    </p:spTree>
    <p:extLst>
      <p:ext uri="{BB962C8B-B14F-4D97-AF65-F5344CB8AC3E}">
        <p14:creationId xmlns:p14="http://schemas.microsoft.com/office/powerpoint/2010/main" val="638816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a:extLst>
              <a:ext uri="{FF2B5EF4-FFF2-40B4-BE49-F238E27FC236}">
                <a16:creationId xmlns:a16="http://schemas.microsoft.com/office/drawing/2014/main" id="{B860D3B0-56FE-48DE-9C57-DCFA3F4C2FB5}"/>
              </a:ext>
            </a:extLst>
          </p:cNvPr>
          <p:cNvPicPr>
            <a:picLocks noChangeAspect="1"/>
          </p:cNvPicPr>
          <p:nvPr/>
        </p:nvPicPr>
        <p:blipFill>
          <a:blip r:embed="rId2"/>
          <a:stretch>
            <a:fillRect/>
          </a:stretch>
        </p:blipFill>
        <p:spPr>
          <a:xfrm>
            <a:off x="1349901" y="3587051"/>
            <a:ext cx="5107127" cy="2735124"/>
          </a:xfrm>
          <a:prstGeom prst="rect">
            <a:avLst/>
          </a:prstGeom>
        </p:spPr>
      </p:pic>
      <p:pic>
        <p:nvPicPr>
          <p:cNvPr id="9" name="Picture 8">
            <a:extLst>
              <a:ext uri="{FF2B5EF4-FFF2-40B4-BE49-F238E27FC236}">
                <a16:creationId xmlns:a16="http://schemas.microsoft.com/office/drawing/2014/main" id="{2DBF63C8-2ADB-437B-AF84-1D809D5BDFC5}"/>
              </a:ext>
            </a:extLst>
          </p:cNvPr>
          <p:cNvPicPr>
            <a:picLocks noChangeAspect="1"/>
          </p:cNvPicPr>
          <p:nvPr/>
        </p:nvPicPr>
        <p:blipFill>
          <a:blip r:embed="rId3"/>
          <a:stretch>
            <a:fillRect/>
          </a:stretch>
        </p:blipFill>
        <p:spPr>
          <a:xfrm>
            <a:off x="1482482" y="612018"/>
            <a:ext cx="5881522" cy="2749420"/>
          </a:xfrm>
          <a:prstGeom prst="rect">
            <a:avLst/>
          </a:prstGeom>
        </p:spPr>
      </p:pic>
      <p:sp>
        <p:nvSpPr>
          <p:cNvPr id="2" name="Title 1">
            <a:extLst>
              <a:ext uri="{FF2B5EF4-FFF2-40B4-BE49-F238E27FC236}">
                <a16:creationId xmlns:a16="http://schemas.microsoft.com/office/drawing/2014/main" id="{EFEC76A9-E696-482F-BA74-9AC7014F9F5D}"/>
              </a:ext>
            </a:extLst>
          </p:cNvPr>
          <p:cNvSpPr>
            <a:spLocks noGrp="1"/>
          </p:cNvSpPr>
          <p:nvPr>
            <p:ph type="title"/>
          </p:nvPr>
        </p:nvSpPr>
        <p:spPr>
          <a:xfrm>
            <a:off x="625810" y="32418"/>
            <a:ext cx="11446565" cy="733281"/>
          </a:xfrm>
        </p:spPr>
        <p:txBody>
          <a:bodyPr>
            <a:normAutofit/>
          </a:bodyPr>
          <a:lstStyle/>
          <a:p>
            <a:pPr algn="l"/>
            <a:r>
              <a:rPr lang="en-US" sz="3200" dirty="0"/>
              <a:t>Asynchronous pattern (2/3): with subscribe/notify</a:t>
            </a:r>
          </a:p>
        </p:txBody>
      </p:sp>
      <p:sp>
        <p:nvSpPr>
          <p:cNvPr id="11" name="Rectangle 10">
            <a:extLst>
              <a:ext uri="{FF2B5EF4-FFF2-40B4-BE49-F238E27FC236}">
                <a16:creationId xmlns:a16="http://schemas.microsoft.com/office/drawing/2014/main" id="{BB4C73A3-76C8-41EA-B937-5F3AF4394756}"/>
              </a:ext>
            </a:extLst>
          </p:cNvPr>
          <p:cNvSpPr/>
          <p:nvPr/>
        </p:nvSpPr>
        <p:spPr>
          <a:xfrm>
            <a:off x="2145733" y="3535830"/>
            <a:ext cx="3079299" cy="276999"/>
          </a:xfrm>
          <a:prstGeom prst="rect">
            <a:avLst/>
          </a:prstGeom>
        </p:spPr>
        <p:txBody>
          <a:bodyPr wrap="square">
            <a:spAutoFit/>
          </a:bodyPr>
          <a:lstStyle/>
          <a:p>
            <a:r>
              <a:rPr lang="en-US" sz="1200" dirty="0"/>
              <a:t>Example with FCJ (simple procedure)</a:t>
            </a:r>
          </a:p>
        </p:txBody>
      </p:sp>
      <p:sp>
        <p:nvSpPr>
          <p:cNvPr id="12" name="Rectangle 11">
            <a:extLst>
              <a:ext uri="{FF2B5EF4-FFF2-40B4-BE49-F238E27FC236}">
                <a16:creationId xmlns:a16="http://schemas.microsoft.com/office/drawing/2014/main" id="{40B464E7-82F4-4DC9-B4F0-4A66C4B9CEAE}"/>
              </a:ext>
            </a:extLst>
          </p:cNvPr>
          <p:cNvSpPr/>
          <p:nvPr/>
        </p:nvSpPr>
        <p:spPr>
          <a:xfrm>
            <a:off x="1970905" y="591368"/>
            <a:ext cx="4263687" cy="261610"/>
          </a:xfrm>
          <a:prstGeom prst="rect">
            <a:avLst/>
          </a:prstGeom>
        </p:spPr>
        <p:txBody>
          <a:bodyPr wrap="square">
            <a:spAutoFit/>
          </a:bodyPr>
          <a:lstStyle/>
          <a:p>
            <a:r>
              <a:rPr lang="en-US" sz="1100" dirty="0"/>
              <a:t>Generic Example with subscription / notification</a:t>
            </a:r>
          </a:p>
        </p:txBody>
      </p:sp>
      <p:sp>
        <p:nvSpPr>
          <p:cNvPr id="13" name="Rectangle 12">
            <a:extLst>
              <a:ext uri="{FF2B5EF4-FFF2-40B4-BE49-F238E27FC236}">
                <a16:creationId xmlns:a16="http://schemas.microsoft.com/office/drawing/2014/main" id="{581BA496-2331-4A33-972F-98ED867B9FAA}"/>
              </a:ext>
            </a:extLst>
          </p:cNvPr>
          <p:cNvSpPr/>
          <p:nvPr/>
        </p:nvSpPr>
        <p:spPr>
          <a:xfrm>
            <a:off x="3325337" y="6195217"/>
            <a:ext cx="1997663" cy="246221"/>
          </a:xfrm>
          <a:prstGeom prst="rect">
            <a:avLst/>
          </a:prstGeom>
        </p:spPr>
        <p:txBody>
          <a:bodyPr wrap="none">
            <a:spAutoFit/>
          </a:bodyPr>
          <a:lstStyle/>
          <a:p>
            <a:r>
              <a:rPr lang="en-US" sz="1000" dirty="0"/>
              <a:t>Housekeeping for both resource</a:t>
            </a:r>
          </a:p>
        </p:txBody>
      </p:sp>
      <p:sp>
        <p:nvSpPr>
          <p:cNvPr id="14" name="Rectangle 13">
            <a:extLst>
              <a:ext uri="{FF2B5EF4-FFF2-40B4-BE49-F238E27FC236}">
                <a16:creationId xmlns:a16="http://schemas.microsoft.com/office/drawing/2014/main" id="{B2A7F633-F967-4601-A697-272BA33C8FC4}"/>
              </a:ext>
            </a:extLst>
          </p:cNvPr>
          <p:cNvSpPr/>
          <p:nvPr/>
        </p:nvSpPr>
        <p:spPr>
          <a:xfrm>
            <a:off x="3436075" y="3234670"/>
            <a:ext cx="1997663" cy="246221"/>
          </a:xfrm>
          <a:prstGeom prst="rect">
            <a:avLst/>
          </a:prstGeom>
        </p:spPr>
        <p:txBody>
          <a:bodyPr wrap="none">
            <a:spAutoFit/>
          </a:bodyPr>
          <a:lstStyle/>
          <a:p>
            <a:r>
              <a:rPr lang="en-US" sz="1000" dirty="0"/>
              <a:t>Housekeeping for both resource</a:t>
            </a:r>
          </a:p>
        </p:txBody>
      </p:sp>
      <p:sp>
        <p:nvSpPr>
          <p:cNvPr id="15" name="Rectangle 14">
            <a:extLst>
              <a:ext uri="{FF2B5EF4-FFF2-40B4-BE49-F238E27FC236}">
                <a16:creationId xmlns:a16="http://schemas.microsoft.com/office/drawing/2014/main" id="{0A33A206-A666-4A59-B4E7-7DDACD0E6E38}"/>
              </a:ext>
            </a:extLst>
          </p:cNvPr>
          <p:cNvSpPr/>
          <p:nvPr/>
        </p:nvSpPr>
        <p:spPr>
          <a:xfrm>
            <a:off x="8325935" y="3394606"/>
            <a:ext cx="3593069" cy="1015663"/>
          </a:xfrm>
          <a:prstGeom prst="rect">
            <a:avLst/>
          </a:prstGeom>
        </p:spPr>
        <p:txBody>
          <a:bodyPr wrap="square">
            <a:spAutoFit/>
          </a:bodyPr>
          <a:lstStyle/>
          <a:p>
            <a:r>
              <a:rPr lang="en-US" sz="1200" dirty="0"/>
              <a:t>Note:</a:t>
            </a:r>
          </a:p>
          <a:p>
            <a:r>
              <a:rPr lang="en-US" sz="1200" dirty="0"/>
              <a:t>The monitor change notification shall include the status of the operation and the resource URI of the monitor and shall include the resource URI of the affected primary resource. </a:t>
            </a:r>
          </a:p>
        </p:txBody>
      </p:sp>
    </p:spTree>
    <p:extLst>
      <p:ext uri="{BB962C8B-B14F-4D97-AF65-F5344CB8AC3E}">
        <p14:creationId xmlns:p14="http://schemas.microsoft.com/office/powerpoint/2010/main" val="471296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0B319D2-DE70-4B76-8392-2347C107ACB6}"/>
              </a:ext>
            </a:extLst>
          </p:cNvPr>
          <p:cNvPicPr>
            <a:picLocks noChangeAspect="1"/>
          </p:cNvPicPr>
          <p:nvPr/>
        </p:nvPicPr>
        <p:blipFill>
          <a:blip r:embed="rId2"/>
          <a:stretch>
            <a:fillRect/>
          </a:stretch>
        </p:blipFill>
        <p:spPr>
          <a:xfrm>
            <a:off x="410619" y="1157151"/>
            <a:ext cx="10615250" cy="5003664"/>
          </a:xfrm>
          <a:prstGeom prst="rect">
            <a:avLst/>
          </a:prstGeom>
        </p:spPr>
      </p:pic>
      <p:sp>
        <p:nvSpPr>
          <p:cNvPr id="2" name="Title 1">
            <a:extLst>
              <a:ext uri="{FF2B5EF4-FFF2-40B4-BE49-F238E27FC236}">
                <a16:creationId xmlns:a16="http://schemas.microsoft.com/office/drawing/2014/main" id="{EFEC76A9-E696-482F-BA74-9AC7014F9F5D}"/>
              </a:ext>
            </a:extLst>
          </p:cNvPr>
          <p:cNvSpPr>
            <a:spLocks noGrp="1"/>
          </p:cNvSpPr>
          <p:nvPr>
            <p:ph type="title"/>
          </p:nvPr>
        </p:nvSpPr>
        <p:spPr>
          <a:xfrm>
            <a:off x="410618" y="-79893"/>
            <a:ext cx="11669203" cy="1325563"/>
          </a:xfrm>
        </p:spPr>
        <p:txBody>
          <a:bodyPr>
            <a:normAutofit/>
          </a:bodyPr>
          <a:lstStyle/>
          <a:p>
            <a:pPr algn="l"/>
            <a:r>
              <a:rPr lang="en-US" sz="4000" noProof="1"/>
              <a:t>Asynchronous pattern (2/3): </a:t>
            </a:r>
            <a:br>
              <a:rPr lang="en-US" sz="4000" noProof="1"/>
            </a:br>
            <a:r>
              <a:rPr lang="en-US" sz="2400" noProof="1"/>
              <a:t>with subscribe/notify for Fcj (with createMOI)</a:t>
            </a:r>
            <a:endParaRPr lang="en-US" sz="4000" noProof="1"/>
          </a:p>
        </p:txBody>
      </p:sp>
      <p:sp>
        <p:nvSpPr>
          <p:cNvPr id="4" name="Rectangle 3">
            <a:extLst>
              <a:ext uri="{FF2B5EF4-FFF2-40B4-BE49-F238E27FC236}">
                <a16:creationId xmlns:a16="http://schemas.microsoft.com/office/drawing/2014/main" id="{EAA059F6-CA13-4AF0-BC78-40D009EF6F42}"/>
              </a:ext>
            </a:extLst>
          </p:cNvPr>
          <p:cNvSpPr/>
          <p:nvPr/>
        </p:nvSpPr>
        <p:spPr>
          <a:xfrm>
            <a:off x="4167472" y="6091708"/>
            <a:ext cx="2823145" cy="276999"/>
          </a:xfrm>
          <a:prstGeom prst="rect">
            <a:avLst/>
          </a:prstGeom>
        </p:spPr>
        <p:txBody>
          <a:bodyPr wrap="none">
            <a:spAutoFit/>
          </a:bodyPr>
          <a:lstStyle/>
          <a:p>
            <a:r>
              <a:rPr lang="en-US" sz="1200" dirty="0"/>
              <a:t>Housekeeping for both (or three) resource</a:t>
            </a:r>
          </a:p>
        </p:txBody>
      </p:sp>
    </p:spTree>
    <p:extLst>
      <p:ext uri="{BB962C8B-B14F-4D97-AF65-F5344CB8AC3E}">
        <p14:creationId xmlns:p14="http://schemas.microsoft.com/office/powerpoint/2010/main" val="429281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C8A20B41-E313-43AA-8DCA-4097FCF145E8}"/>
              </a:ext>
            </a:extLst>
          </p:cNvPr>
          <p:cNvPicPr>
            <a:picLocks noChangeAspect="1"/>
          </p:cNvPicPr>
          <p:nvPr/>
        </p:nvPicPr>
        <p:blipFill>
          <a:blip r:embed="rId2"/>
          <a:stretch>
            <a:fillRect/>
          </a:stretch>
        </p:blipFill>
        <p:spPr>
          <a:xfrm>
            <a:off x="6189535" y="1687702"/>
            <a:ext cx="5371206" cy="3482596"/>
          </a:xfrm>
          <a:prstGeom prst="rect">
            <a:avLst/>
          </a:prstGeom>
        </p:spPr>
      </p:pic>
      <p:sp>
        <p:nvSpPr>
          <p:cNvPr id="2" name="Title 1">
            <a:extLst>
              <a:ext uri="{FF2B5EF4-FFF2-40B4-BE49-F238E27FC236}">
                <a16:creationId xmlns:a16="http://schemas.microsoft.com/office/drawing/2014/main" id="{EFEC76A9-E696-482F-BA74-9AC7014F9F5D}"/>
              </a:ext>
            </a:extLst>
          </p:cNvPr>
          <p:cNvSpPr>
            <a:spLocks noGrp="1"/>
          </p:cNvSpPr>
          <p:nvPr>
            <p:ph type="title"/>
          </p:nvPr>
        </p:nvSpPr>
        <p:spPr>
          <a:xfrm>
            <a:off x="347063" y="89523"/>
            <a:ext cx="11497874" cy="1325563"/>
          </a:xfrm>
        </p:spPr>
        <p:txBody>
          <a:bodyPr/>
          <a:lstStyle/>
          <a:p>
            <a:pPr algn="l"/>
            <a:r>
              <a:rPr lang="en-US" dirty="0"/>
              <a:t>Asynchronous pattern (3/3): </a:t>
            </a:r>
            <a:r>
              <a:rPr lang="en-US" sz="3600" dirty="0"/>
              <a:t>without monitor</a:t>
            </a:r>
            <a:endParaRPr lang="en-US" dirty="0"/>
          </a:p>
        </p:txBody>
      </p:sp>
      <p:sp>
        <p:nvSpPr>
          <p:cNvPr id="8" name="Rectangle 7">
            <a:extLst>
              <a:ext uri="{FF2B5EF4-FFF2-40B4-BE49-F238E27FC236}">
                <a16:creationId xmlns:a16="http://schemas.microsoft.com/office/drawing/2014/main" id="{18DA6D7C-931D-4178-A723-4417D9EC9BA9}"/>
              </a:ext>
            </a:extLst>
          </p:cNvPr>
          <p:cNvSpPr/>
          <p:nvPr/>
        </p:nvSpPr>
        <p:spPr>
          <a:xfrm>
            <a:off x="7364356" y="1378467"/>
            <a:ext cx="3079299" cy="307777"/>
          </a:xfrm>
          <a:prstGeom prst="rect">
            <a:avLst/>
          </a:prstGeom>
        </p:spPr>
        <p:txBody>
          <a:bodyPr wrap="square">
            <a:spAutoFit/>
          </a:bodyPr>
          <a:lstStyle/>
          <a:p>
            <a:r>
              <a:rPr lang="en-US" sz="1400" dirty="0"/>
              <a:t>Example with FCJ (simple)</a:t>
            </a:r>
          </a:p>
        </p:txBody>
      </p:sp>
      <p:sp>
        <p:nvSpPr>
          <p:cNvPr id="9" name="Rectangle 8">
            <a:extLst>
              <a:ext uri="{FF2B5EF4-FFF2-40B4-BE49-F238E27FC236}">
                <a16:creationId xmlns:a16="http://schemas.microsoft.com/office/drawing/2014/main" id="{84BA69AC-D32F-4A74-BB76-5E966CF1AC3B}"/>
              </a:ext>
            </a:extLst>
          </p:cNvPr>
          <p:cNvSpPr/>
          <p:nvPr/>
        </p:nvSpPr>
        <p:spPr>
          <a:xfrm>
            <a:off x="1698595" y="5251941"/>
            <a:ext cx="2114681" cy="253916"/>
          </a:xfrm>
          <a:prstGeom prst="rect">
            <a:avLst/>
          </a:prstGeom>
        </p:spPr>
        <p:txBody>
          <a:bodyPr wrap="none">
            <a:spAutoFit/>
          </a:bodyPr>
          <a:lstStyle/>
          <a:p>
            <a:r>
              <a:rPr lang="en-US" sz="1050" dirty="0"/>
              <a:t>Housekeeping for Primary</a:t>
            </a:r>
            <a:r>
              <a:rPr lang="en-US" altLang="zh-CN" sz="1050" dirty="0"/>
              <a:t>R</a:t>
            </a:r>
            <a:r>
              <a:rPr lang="en-US" sz="1050" dirty="0"/>
              <a:t>esource</a:t>
            </a:r>
          </a:p>
        </p:txBody>
      </p:sp>
      <p:sp>
        <p:nvSpPr>
          <p:cNvPr id="10" name="Rectangle 9">
            <a:extLst>
              <a:ext uri="{FF2B5EF4-FFF2-40B4-BE49-F238E27FC236}">
                <a16:creationId xmlns:a16="http://schemas.microsoft.com/office/drawing/2014/main" id="{B4C68AEE-709C-4575-8EB0-E78862791132}"/>
              </a:ext>
            </a:extLst>
          </p:cNvPr>
          <p:cNvSpPr/>
          <p:nvPr/>
        </p:nvSpPr>
        <p:spPr>
          <a:xfrm>
            <a:off x="7517371" y="5251941"/>
            <a:ext cx="2114681" cy="253916"/>
          </a:xfrm>
          <a:prstGeom prst="rect">
            <a:avLst/>
          </a:prstGeom>
        </p:spPr>
        <p:txBody>
          <a:bodyPr wrap="none">
            <a:spAutoFit/>
          </a:bodyPr>
          <a:lstStyle/>
          <a:p>
            <a:r>
              <a:rPr lang="en-US" sz="1050" dirty="0"/>
              <a:t>Housekeeping for Primary</a:t>
            </a:r>
            <a:r>
              <a:rPr lang="en-US" altLang="zh-CN" sz="1050" dirty="0"/>
              <a:t>R</a:t>
            </a:r>
            <a:r>
              <a:rPr lang="en-US" sz="1050" dirty="0"/>
              <a:t>esource</a:t>
            </a:r>
          </a:p>
        </p:txBody>
      </p:sp>
      <p:pic>
        <p:nvPicPr>
          <p:cNvPr id="11" name="Picture 10">
            <a:extLst>
              <a:ext uri="{FF2B5EF4-FFF2-40B4-BE49-F238E27FC236}">
                <a16:creationId xmlns:a16="http://schemas.microsoft.com/office/drawing/2014/main" id="{06CAD3E1-1AF9-4110-AC48-7C6212FD5047}"/>
              </a:ext>
            </a:extLst>
          </p:cNvPr>
          <p:cNvPicPr>
            <a:picLocks noChangeAspect="1"/>
          </p:cNvPicPr>
          <p:nvPr/>
        </p:nvPicPr>
        <p:blipFill>
          <a:blip r:embed="rId3"/>
          <a:stretch>
            <a:fillRect/>
          </a:stretch>
        </p:blipFill>
        <p:spPr>
          <a:xfrm>
            <a:off x="298015" y="1686244"/>
            <a:ext cx="5362222" cy="3482596"/>
          </a:xfrm>
          <a:prstGeom prst="rect">
            <a:avLst/>
          </a:prstGeom>
        </p:spPr>
      </p:pic>
    </p:spTree>
    <p:extLst>
      <p:ext uri="{BB962C8B-B14F-4D97-AF65-F5344CB8AC3E}">
        <p14:creationId xmlns:p14="http://schemas.microsoft.com/office/powerpoint/2010/main" val="26460997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0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AA7AC0C743A294CADF60F661720E3E6" ma:contentTypeVersion="10" ma:contentTypeDescription="Create a new document." ma:contentTypeScope="" ma:versionID="6292fa44ab954aa0fbadffb20d1b36d7">
  <xsd:schema xmlns:xsd="http://www.w3.org/2001/XMLSchema" xmlns:xs="http://www.w3.org/2001/XMLSchema" xmlns:p="http://schemas.microsoft.com/office/2006/metadata/properties" xmlns:ns3="6f846979-0e6f-42ff-8b87-e1893efeda99" targetNamespace="http://schemas.microsoft.com/office/2006/metadata/properties" ma:root="true" ma:fieldsID="beac905ced2eb3c7f1f983f973c4cb1e" ns3:_="">
    <xsd:import namespace="6f846979-0e6f-42ff-8b87-e1893efeda9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f846979-0e6f-42ff-8b87-e1893efeda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8EFD60F-3529-4261-B094-766615A3369C}">
  <ds:schemaRefs>
    <ds:schemaRef ds:uri="http://schemas.microsoft.com/sharepoint/v3/contenttype/forms"/>
  </ds:schemaRefs>
</ds:datastoreItem>
</file>

<file path=customXml/itemProps2.xml><?xml version="1.0" encoding="utf-8"?>
<ds:datastoreItem xmlns:ds="http://schemas.openxmlformats.org/officeDocument/2006/customXml" ds:itemID="{613C568A-0C46-4592-BB68-CDB41342D77A}">
  <ds:schemaRefs>
    <ds:schemaRef ds:uri="http://purl.org/dc/elements/1.1/"/>
    <ds:schemaRef ds:uri="http://schemas.microsoft.com/office/2006/metadata/properties"/>
    <ds:schemaRef ds:uri="http://purl.org/dc/term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CA0C5451-E459-4FFF-ABEC-04BA6559BCF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f846979-0e6f-42ff-8b87-e1893efeda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58056</TotalTime>
  <Words>1463</Words>
  <Application>Microsoft Office PowerPoint</Application>
  <PresentationFormat>Widescreen</PresentationFormat>
  <Paragraphs>133</Paragraphs>
  <Slides>18</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Courier New</vt:lpstr>
      <vt:lpstr>Times New Roman</vt:lpstr>
      <vt:lpstr>Office Theme</vt:lpstr>
      <vt:lpstr>    Discussion paper on Asynchronous interactions design pattern </vt:lpstr>
      <vt:lpstr>Rationale</vt:lpstr>
      <vt:lpstr>Asynchronous interactions: Major Aspects to address</vt:lpstr>
      <vt:lpstr>Modeling the information</vt:lpstr>
      <vt:lpstr>Asynchronous pattern(1/3): With polling (generic)</vt:lpstr>
      <vt:lpstr>Asynchronous pattern (1/3): With polling for Fcj (createMOI)</vt:lpstr>
      <vt:lpstr>Asynchronous pattern (2/3): with subscribe/notify</vt:lpstr>
      <vt:lpstr>Asynchronous pattern (2/3):  with subscribe/notify for Fcj (with createMOI)</vt:lpstr>
      <vt:lpstr>Asynchronous pattern (3/3): without monitor</vt:lpstr>
      <vt:lpstr>Asynchronous pattern (3/3):  without monitor for Fcj (with createMOI)</vt:lpstr>
      <vt:lpstr>Procedure FFS</vt:lpstr>
      <vt:lpstr>Summary</vt:lpstr>
      <vt:lpstr>Reference</vt:lpstr>
      <vt:lpstr>Thank you!</vt:lpstr>
      <vt:lpstr>Backup</vt:lpstr>
      <vt:lpstr>PowerPoint Presentation</vt:lpstr>
      <vt:lpstr>PowerPoint Presentation</vt:lpstr>
      <vt:lpstr>A more generic interactive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SA5 Status Report to SA#83  Charging Management (CH) Operation, Administration, Maintenance &amp; Provisioning (OAM&amp;P)</dc:title>
  <dc:creator>Thomas Tovinger</dc:creator>
  <cp:lastModifiedBy>Sean Sun</cp:lastModifiedBy>
  <cp:revision>414</cp:revision>
  <dcterms:created xsi:type="dcterms:W3CDTF">2019-03-13T01:38:36Z</dcterms:created>
  <dcterms:modified xsi:type="dcterms:W3CDTF">2021-11-04T08:49:59Z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0x0101003AA7AC0C743A294CADF60F661720E3E6</vt:lpwstr>
  </property>
  <property fmtid="{D5CDD505-2E9C-101B-9397-08002B2CF9AE}" pid="3" name="_2015_ms_pID_725343">
    <vt:lpwstr>(3)j5DyKr/9ztn2R3WhsbN2tKLwFsa7oHYXQVnp0tIZ/+0Hze0xIfyIprhkhhCA6/mLnwNF+9Ol
fB76OGGHaQsn4AtAra4o5hGlBf9SGcByym32dnNr8lTDugm9pcwSVqzVLW5t0oMSZcVdHbal
Bljy71TdMU67HjwQgF+NEZfTRH++lwzg/mElTNDOLZ0ccAJYay5QRiY4nTazwaNilIC6gWk4
+Tttt4q5J/KMLVGMrH</vt:lpwstr>
  </property>
  <property fmtid="{D5CDD505-2E9C-101B-9397-08002B2CF9AE}" pid="4" name="_2015_ms_pID_7253431">
    <vt:lpwstr>Ma2CcSAAA8Gnp4sZzsPs6puQz/kEo+IBvY1p+sfE8x0HrVm8jNjr6r
4rSETsFQHBkojDKwboIHtrf6OTxksvbHuFIYnWeemj8/3gVA3AQAOTIYKwgcsZRLkK2o3lYL
HD5/yJSH9MahXmEBP1ZdBAjjuWYmlxpu51eXsWGcXOIaVo+iAE6BJPrAt2KEIUF9pYMR2IWE
y0c10tiUADp3sKbpLKeEREOuxy0Z41x8HsY7</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1574815908</vt:lpwstr>
  </property>
  <property fmtid="{D5CDD505-2E9C-101B-9397-08002B2CF9AE}" pid="9" name="_2015_ms_pID_7253432">
    <vt:lpwstr>rSMWCN/yLONsXB4oX7szqmo=</vt:lpwstr>
  </property>
</Properties>
</file>