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11441" r:id="rId2"/>
    <p:sldId id="11459" r:id="rId3"/>
    <p:sldId id="11458" r:id="rId4"/>
    <p:sldId id="114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85"/>
    <p:restoredTop sz="96827"/>
  </p:normalViewPr>
  <p:slideViewPr>
    <p:cSldViewPr snapToGrid="0" snapToObjects="1">
      <p:cViewPr varScale="1">
        <p:scale>
          <a:sx n="167" d="100"/>
          <a:sy n="167" d="100"/>
        </p:scale>
        <p:origin x="880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583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284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2021/9/23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3302430" y="138988"/>
            <a:ext cx="5956896" cy="645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– Option 1</a:t>
            </a:r>
          </a:p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OSS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7345B-B5B7-E949-B8AE-A5C8FA533E68}"/>
              </a:ext>
            </a:extLst>
          </p:cNvPr>
          <p:cNvSpPr/>
          <p:nvPr/>
        </p:nvSpPr>
        <p:spPr>
          <a:xfrm>
            <a:off x="778437" y="3856076"/>
            <a:ext cx="5653794" cy="23045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0C83601-1260-8147-885B-1D26533787DF}"/>
              </a:ext>
            </a:extLst>
          </p:cNvPr>
          <p:cNvSpPr/>
          <p:nvPr/>
        </p:nvSpPr>
        <p:spPr>
          <a:xfrm>
            <a:off x="2956785" y="5204901"/>
            <a:ext cx="2912561" cy="5329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34C3C8F-9BA6-DE46-94C0-1A4329B2AAFD}"/>
              </a:ext>
            </a:extLst>
          </p:cNvPr>
          <p:cNvSpPr/>
          <p:nvPr/>
        </p:nvSpPr>
        <p:spPr>
          <a:xfrm>
            <a:off x="3553352" y="5338947"/>
            <a:ext cx="18442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Service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A049E1-E631-C94D-9D6D-FB5208FD93D6}"/>
              </a:ext>
            </a:extLst>
          </p:cNvPr>
          <p:cNvSpPr/>
          <p:nvPr/>
        </p:nvSpPr>
        <p:spPr>
          <a:xfrm>
            <a:off x="4448653" y="5831388"/>
            <a:ext cx="17924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Domain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0FFB61-0305-7B41-8781-C6FD42F2DD03}"/>
              </a:ext>
            </a:extLst>
          </p:cNvPr>
          <p:cNvSpPr/>
          <p:nvPr/>
        </p:nvSpPr>
        <p:spPr>
          <a:xfrm>
            <a:off x="783086" y="1103860"/>
            <a:ext cx="170054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EEB1A36-FD75-704B-8CC4-D7D384BCF93E}"/>
              </a:ext>
            </a:extLst>
          </p:cNvPr>
          <p:cNvSpPr/>
          <p:nvPr/>
        </p:nvSpPr>
        <p:spPr>
          <a:xfrm>
            <a:off x="737290" y="1262031"/>
            <a:ext cx="1766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customer A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3E297F9-6397-D944-9DB6-7B205633D577}"/>
              </a:ext>
            </a:extLst>
          </p:cNvPr>
          <p:cNvGrpSpPr/>
          <p:nvPr/>
        </p:nvGrpSpPr>
        <p:grpSpPr>
          <a:xfrm>
            <a:off x="3352121" y="3211707"/>
            <a:ext cx="356516" cy="297615"/>
            <a:chOff x="3535871" y="2002773"/>
            <a:chExt cx="356516" cy="297615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46BAE35-EF43-404E-ACFB-52A457D9D79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弧 20">
              <a:extLst>
                <a:ext uri="{FF2B5EF4-FFF2-40B4-BE49-F238E27FC236}">
                  <a16:creationId xmlns:a16="http://schemas.microsoft.com/office/drawing/2014/main" id="{10880E8E-1F43-6B47-AEEC-2EB5F763502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C7071768-361E-B448-9E19-9962E7841261}"/>
              </a:ext>
            </a:extLst>
          </p:cNvPr>
          <p:cNvCxnSpPr>
            <a:cxnSpLocks/>
          </p:cNvCxnSpPr>
          <p:nvPr/>
        </p:nvCxnSpPr>
        <p:spPr>
          <a:xfrm flipV="1">
            <a:off x="3504918" y="2346402"/>
            <a:ext cx="0" cy="8542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799116F0-DAA2-0F4F-86B8-E53B415B15B6}"/>
              </a:ext>
            </a:extLst>
          </p:cNvPr>
          <p:cNvSpPr/>
          <p:nvPr/>
        </p:nvSpPr>
        <p:spPr>
          <a:xfrm>
            <a:off x="2882604" y="2757318"/>
            <a:ext cx="117627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A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D16C5B3-8FFD-324A-A52F-CDE5BF376F65}"/>
              </a:ext>
            </a:extLst>
          </p:cNvPr>
          <p:cNvGrpSpPr/>
          <p:nvPr/>
        </p:nvGrpSpPr>
        <p:grpSpPr>
          <a:xfrm>
            <a:off x="4343704" y="3205342"/>
            <a:ext cx="356516" cy="297615"/>
            <a:chOff x="3535871" y="2002773"/>
            <a:chExt cx="356516" cy="297615"/>
          </a:xfrm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1B62DE16-2571-5946-B015-BB9CC7FBB281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弧 26">
              <a:extLst>
                <a:ext uri="{FF2B5EF4-FFF2-40B4-BE49-F238E27FC236}">
                  <a16:creationId xmlns:a16="http://schemas.microsoft.com/office/drawing/2014/main" id="{9B582806-28C6-8645-8F04-7E26A1C14004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8" name="直线连接符 27">
            <a:extLst>
              <a:ext uri="{FF2B5EF4-FFF2-40B4-BE49-F238E27FC236}">
                <a16:creationId xmlns:a16="http://schemas.microsoft.com/office/drawing/2014/main" id="{138DB965-E18C-AF4F-9D60-0FFD916F08FD}"/>
              </a:ext>
            </a:extLst>
          </p:cNvPr>
          <p:cNvCxnSpPr>
            <a:cxnSpLocks/>
          </p:cNvCxnSpPr>
          <p:nvPr/>
        </p:nvCxnSpPr>
        <p:spPr>
          <a:xfrm flipV="1">
            <a:off x="4496501" y="2346402"/>
            <a:ext cx="0" cy="861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C054C01E-3843-ED4E-9368-590D1ACFCD67}"/>
              </a:ext>
            </a:extLst>
          </p:cNvPr>
          <p:cNvSpPr/>
          <p:nvPr/>
        </p:nvSpPr>
        <p:spPr>
          <a:xfrm>
            <a:off x="3954697" y="2767011"/>
            <a:ext cx="1141256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B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D1D0C21-D27B-AF49-9467-7ABE574B84ED}"/>
              </a:ext>
            </a:extLst>
          </p:cNvPr>
          <p:cNvGrpSpPr/>
          <p:nvPr/>
        </p:nvGrpSpPr>
        <p:grpSpPr>
          <a:xfrm>
            <a:off x="5292084" y="3214269"/>
            <a:ext cx="356516" cy="297615"/>
            <a:chOff x="3535871" y="2002773"/>
            <a:chExt cx="356516" cy="297615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38C821AD-7917-044F-8C68-C7F0EB4E2DAC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弧 31">
              <a:extLst>
                <a:ext uri="{FF2B5EF4-FFF2-40B4-BE49-F238E27FC236}">
                  <a16:creationId xmlns:a16="http://schemas.microsoft.com/office/drawing/2014/main" id="{21B83FDF-2702-BE48-88C3-45B741F92C2C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67DB0BBD-7ECD-C747-80BB-05A841E62383}"/>
              </a:ext>
            </a:extLst>
          </p:cNvPr>
          <p:cNvCxnSpPr>
            <a:cxnSpLocks/>
          </p:cNvCxnSpPr>
          <p:nvPr/>
        </p:nvCxnSpPr>
        <p:spPr>
          <a:xfrm flipV="1">
            <a:off x="5444881" y="2346402"/>
            <a:ext cx="0" cy="855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57BADC1D-BA62-7440-940B-545763BB89D0}"/>
              </a:ext>
            </a:extLst>
          </p:cNvPr>
          <p:cNvSpPr/>
          <p:nvPr/>
        </p:nvSpPr>
        <p:spPr>
          <a:xfrm>
            <a:off x="5077291" y="2763369"/>
            <a:ext cx="109673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C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6B76B92-432F-D14F-8A13-90DA7330F6A0}"/>
              </a:ext>
            </a:extLst>
          </p:cNvPr>
          <p:cNvSpPr/>
          <p:nvPr/>
        </p:nvSpPr>
        <p:spPr>
          <a:xfrm>
            <a:off x="778438" y="1826819"/>
            <a:ext cx="5442247" cy="5195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0D58CF6-6768-D249-8D42-1213B15B6A91}"/>
              </a:ext>
            </a:extLst>
          </p:cNvPr>
          <p:cNvSpPr/>
          <p:nvPr/>
        </p:nvSpPr>
        <p:spPr>
          <a:xfrm>
            <a:off x="3372824" y="1940016"/>
            <a:ext cx="584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" name="矩形 111">
            <a:extLst>
              <a:ext uri="{FF2B5EF4-FFF2-40B4-BE49-F238E27FC236}">
                <a16:creationId xmlns:a16="http://schemas.microsoft.com/office/drawing/2014/main" id="{3CCAC295-8413-EB49-A4C9-9E6C504CBA76}"/>
              </a:ext>
            </a:extLst>
          </p:cNvPr>
          <p:cNvSpPr/>
          <p:nvPr/>
        </p:nvSpPr>
        <p:spPr>
          <a:xfrm>
            <a:off x="2688326" y="1100064"/>
            <a:ext cx="1688947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8" name="矩形 5">
            <a:extLst>
              <a:ext uri="{FF2B5EF4-FFF2-40B4-BE49-F238E27FC236}">
                <a16:creationId xmlns:a16="http://schemas.microsoft.com/office/drawing/2014/main" id="{9706F2B4-EB64-B240-8C72-D985145ACAF4}"/>
              </a:ext>
            </a:extLst>
          </p:cNvPr>
          <p:cNvSpPr/>
          <p:nvPr/>
        </p:nvSpPr>
        <p:spPr>
          <a:xfrm>
            <a:off x="2677800" y="1257617"/>
            <a:ext cx="172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customer B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9" name="矩形 111">
            <a:extLst>
              <a:ext uri="{FF2B5EF4-FFF2-40B4-BE49-F238E27FC236}">
                <a16:creationId xmlns:a16="http://schemas.microsoft.com/office/drawing/2014/main" id="{DF1347DA-6510-E24F-A7A5-B2CC2EA39B4D}"/>
              </a:ext>
            </a:extLst>
          </p:cNvPr>
          <p:cNvSpPr/>
          <p:nvPr/>
        </p:nvSpPr>
        <p:spPr>
          <a:xfrm>
            <a:off x="4573345" y="1105763"/>
            <a:ext cx="164965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0" name="矩形 5">
            <a:extLst>
              <a:ext uri="{FF2B5EF4-FFF2-40B4-BE49-F238E27FC236}">
                <a16:creationId xmlns:a16="http://schemas.microsoft.com/office/drawing/2014/main" id="{F11D25D1-3A24-8F48-AB0D-56FDF94CFB92}"/>
              </a:ext>
            </a:extLst>
          </p:cNvPr>
          <p:cNvSpPr/>
          <p:nvPr/>
        </p:nvSpPr>
        <p:spPr>
          <a:xfrm>
            <a:off x="4509080" y="1257618"/>
            <a:ext cx="17647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customer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C3053A3-DC48-FC42-AA86-AD9A506C3F8E}"/>
              </a:ext>
            </a:extLst>
          </p:cNvPr>
          <p:cNvGrpSpPr/>
          <p:nvPr/>
        </p:nvGrpSpPr>
        <p:grpSpPr>
          <a:xfrm>
            <a:off x="1685844" y="3206227"/>
            <a:ext cx="356516" cy="297615"/>
            <a:chOff x="3535871" y="2002773"/>
            <a:chExt cx="356516" cy="29761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2FFC0392-9B5F-5344-BEAF-BE53D9A747D9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6" name="弧 45">
              <a:extLst>
                <a:ext uri="{FF2B5EF4-FFF2-40B4-BE49-F238E27FC236}">
                  <a16:creationId xmlns:a16="http://schemas.microsoft.com/office/drawing/2014/main" id="{AE19F8EF-DA98-9B49-B908-370C24B60A59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48" name="直线连接符 47">
            <a:extLst>
              <a:ext uri="{FF2B5EF4-FFF2-40B4-BE49-F238E27FC236}">
                <a16:creationId xmlns:a16="http://schemas.microsoft.com/office/drawing/2014/main" id="{BBCA1F38-E7CA-A348-BAEA-8BAA6C5BF4CB}"/>
              </a:ext>
            </a:extLst>
          </p:cNvPr>
          <p:cNvCxnSpPr>
            <a:cxnSpLocks/>
          </p:cNvCxnSpPr>
          <p:nvPr/>
        </p:nvCxnSpPr>
        <p:spPr>
          <a:xfrm flipV="1">
            <a:off x="1838641" y="2346402"/>
            <a:ext cx="0" cy="8511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9BEE37AA-884F-8048-BA76-FD6F2FD1A3B6}"/>
              </a:ext>
            </a:extLst>
          </p:cNvPr>
          <p:cNvSpPr/>
          <p:nvPr/>
        </p:nvSpPr>
        <p:spPr>
          <a:xfrm>
            <a:off x="1285851" y="2763832"/>
            <a:ext cx="119589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Discovery service for exposure</a:t>
            </a:r>
            <a:endParaRPr lang="zh-CN" altLang="en-US" sz="900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3EE619CE-FE78-0243-AC9C-483E135FEDD6}"/>
              </a:ext>
            </a:extLst>
          </p:cNvPr>
          <p:cNvSpPr/>
          <p:nvPr/>
        </p:nvSpPr>
        <p:spPr>
          <a:xfrm>
            <a:off x="999813" y="4156570"/>
            <a:ext cx="1566886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C6005AB-A43D-1349-9C3C-630FA2F84615}"/>
              </a:ext>
            </a:extLst>
          </p:cNvPr>
          <p:cNvSpPr/>
          <p:nvPr/>
        </p:nvSpPr>
        <p:spPr>
          <a:xfrm>
            <a:off x="906103" y="4158878"/>
            <a:ext cx="17210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</a:p>
        </p:txBody>
      </p:sp>
      <p:cxnSp>
        <p:nvCxnSpPr>
          <p:cNvPr id="53" name="直线连接符 52">
            <a:extLst>
              <a:ext uri="{FF2B5EF4-FFF2-40B4-BE49-F238E27FC236}">
                <a16:creationId xmlns:a16="http://schemas.microsoft.com/office/drawing/2014/main" id="{EE9ABC03-1710-4240-ABFA-AAA89B2AD2D0}"/>
              </a:ext>
            </a:extLst>
          </p:cNvPr>
          <p:cNvCxnSpPr>
            <a:cxnSpLocks/>
          </p:cNvCxnSpPr>
          <p:nvPr/>
        </p:nvCxnSpPr>
        <p:spPr>
          <a:xfrm flipV="1">
            <a:off x="3504918" y="2652336"/>
            <a:ext cx="0" cy="34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>
            <a:extLst>
              <a:ext uri="{FF2B5EF4-FFF2-40B4-BE49-F238E27FC236}">
                <a16:creationId xmlns:a16="http://schemas.microsoft.com/office/drawing/2014/main" id="{5421318D-8481-3840-A395-1A99E8616DBD}"/>
              </a:ext>
            </a:extLst>
          </p:cNvPr>
          <p:cNvCxnSpPr>
            <a:cxnSpLocks/>
          </p:cNvCxnSpPr>
          <p:nvPr/>
        </p:nvCxnSpPr>
        <p:spPr>
          <a:xfrm flipV="1">
            <a:off x="3504918" y="3474227"/>
            <a:ext cx="0" cy="11984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连接符 56">
            <a:extLst>
              <a:ext uri="{FF2B5EF4-FFF2-40B4-BE49-F238E27FC236}">
                <a16:creationId xmlns:a16="http://schemas.microsoft.com/office/drawing/2014/main" id="{A2AAC43A-E304-DF44-9870-D98DFF1208BC}"/>
              </a:ext>
            </a:extLst>
          </p:cNvPr>
          <p:cNvCxnSpPr>
            <a:cxnSpLocks/>
          </p:cNvCxnSpPr>
          <p:nvPr/>
        </p:nvCxnSpPr>
        <p:spPr>
          <a:xfrm flipV="1">
            <a:off x="4506661" y="3467863"/>
            <a:ext cx="0" cy="1204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A37AA80F-4C50-0F44-A207-73C706F206E0}"/>
              </a:ext>
            </a:extLst>
          </p:cNvPr>
          <p:cNvCxnSpPr>
            <a:cxnSpLocks/>
          </p:cNvCxnSpPr>
          <p:nvPr/>
        </p:nvCxnSpPr>
        <p:spPr>
          <a:xfrm flipV="1">
            <a:off x="5444881" y="3462041"/>
            <a:ext cx="0" cy="12106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线连接符 58">
            <a:extLst>
              <a:ext uri="{FF2B5EF4-FFF2-40B4-BE49-F238E27FC236}">
                <a16:creationId xmlns:a16="http://schemas.microsoft.com/office/drawing/2014/main" id="{5AA62B5B-6FF3-4148-9D17-C3DDC7A0A860}"/>
              </a:ext>
            </a:extLst>
          </p:cNvPr>
          <p:cNvCxnSpPr>
            <a:cxnSpLocks/>
          </p:cNvCxnSpPr>
          <p:nvPr/>
        </p:nvCxnSpPr>
        <p:spPr>
          <a:xfrm>
            <a:off x="1840433" y="3461495"/>
            <a:ext cx="0" cy="7031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81E30BD9-6D09-584B-98DF-709A155A489A}"/>
              </a:ext>
            </a:extLst>
          </p:cNvPr>
          <p:cNvSpPr/>
          <p:nvPr/>
        </p:nvSpPr>
        <p:spPr>
          <a:xfrm>
            <a:off x="6994734" y="1118974"/>
            <a:ext cx="35782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EMGF are:</a:t>
            </a:r>
            <a:endParaRPr lang="zh-CN" altLang="en-US" sz="15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BF505A-9600-F845-994C-93368B8D1C2E}"/>
              </a:ext>
            </a:extLst>
          </p:cNvPr>
          <p:cNvSpPr/>
          <p:nvPr/>
        </p:nvSpPr>
        <p:spPr>
          <a:xfrm>
            <a:off x="7202508" y="1526203"/>
            <a:ext cx="27735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Authentication for exposure</a:t>
            </a:r>
            <a:endParaRPr lang="zh-CN" altLang="en-US" sz="15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3F364010-B59A-9047-972E-BBD55D58D3D0}"/>
              </a:ext>
            </a:extLst>
          </p:cNvPr>
          <p:cNvSpPr/>
          <p:nvPr/>
        </p:nvSpPr>
        <p:spPr>
          <a:xfrm>
            <a:off x="7202508" y="1858395"/>
            <a:ext cx="343395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 err="1"/>
              <a:t>MnS</a:t>
            </a:r>
            <a:r>
              <a:rPr lang="en-US" altLang="zh-CN" sz="1500" dirty="0"/>
              <a:t> discovery service for exposure</a:t>
            </a:r>
            <a:endParaRPr lang="zh-CN" altLang="en-US" sz="1500" dirty="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F76C2FC3-08AB-D148-94CE-38D98611B6E3}"/>
              </a:ext>
            </a:extLst>
          </p:cNvPr>
          <p:cNvSpPr/>
          <p:nvPr/>
        </p:nvSpPr>
        <p:spPr>
          <a:xfrm>
            <a:off x="7212668" y="2189021"/>
            <a:ext cx="16706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Access</a:t>
            </a:r>
            <a:r>
              <a:rPr lang="zh-CN" altLang="en-US" sz="1500" dirty="0"/>
              <a:t> </a:t>
            </a:r>
            <a:r>
              <a:rPr lang="en-US" altLang="zh-CN" sz="1500" dirty="0"/>
              <a:t>control</a:t>
            </a:r>
            <a:endParaRPr lang="zh-CN" altLang="en-US" sz="1500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6334B76B-D7CC-6E47-8B2E-1457D89706ED}"/>
              </a:ext>
            </a:extLst>
          </p:cNvPr>
          <p:cNvSpPr/>
          <p:nvPr/>
        </p:nvSpPr>
        <p:spPr>
          <a:xfrm>
            <a:off x="7150054" y="4185807"/>
            <a:ext cx="15552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Exposure</a:t>
            </a:r>
            <a:r>
              <a:rPr lang="zh-CN" altLang="en-US" sz="1500" dirty="0"/>
              <a:t> </a:t>
            </a:r>
            <a:r>
              <a:rPr lang="en-US" altLang="zh-CN" sz="1500" dirty="0"/>
              <a:t>IoC</a:t>
            </a:r>
            <a:endParaRPr lang="zh-CN" altLang="en-US" sz="1500" dirty="0"/>
          </a:p>
        </p:txBody>
      </p:sp>
      <p:cxnSp>
        <p:nvCxnSpPr>
          <p:cNvPr id="11" name="肘形连接符 10">
            <a:extLst>
              <a:ext uri="{FF2B5EF4-FFF2-40B4-BE49-F238E27FC236}">
                <a16:creationId xmlns:a16="http://schemas.microsoft.com/office/drawing/2014/main" id="{B466FC47-18D9-C740-8E5A-961D414D11D0}"/>
              </a:ext>
            </a:extLst>
          </p:cNvPr>
          <p:cNvCxnSpPr>
            <a:cxnSpLocks/>
            <a:stCxn id="13" idx="1"/>
            <a:endCxn id="50" idx="2"/>
          </p:cNvCxnSpPr>
          <p:nvPr/>
        </p:nvCxnSpPr>
        <p:spPr>
          <a:xfrm rot="10800000">
            <a:off x="1783257" y="4438602"/>
            <a:ext cx="1173529" cy="1032783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>
            <a:extLst>
              <a:ext uri="{FF2B5EF4-FFF2-40B4-BE49-F238E27FC236}">
                <a16:creationId xmlns:a16="http://schemas.microsoft.com/office/drawing/2014/main" id="{60090327-7EDC-C94A-8CB3-C69BF82C6B64}"/>
              </a:ext>
            </a:extLst>
          </p:cNvPr>
          <p:cNvSpPr/>
          <p:nvPr/>
        </p:nvSpPr>
        <p:spPr>
          <a:xfrm>
            <a:off x="3242329" y="4148088"/>
            <a:ext cx="2574762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internal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MnS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consumer</a:t>
            </a:r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B6EB8DDD-CC8A-4348-ABC8-CC71B3F50862}"/>
              </a:ext>
            </a:extLst>
          </p:cNvPr>
          <p:cNvGrpSpPr/>
          <p:nvPr/>
        </p:nvGrpSpPr>
        <p:grpSpPr>
          <a:xfrm>
            <a:off x="3336433" y="4684085"/>
            <a:ext cx="356516" cy="297615"/>
            <a:chOff x="3535871" y="2002773"/>
            <a:chExt cx="356516" cy="297615"/>
          </a:xfrm>
        </p:grpSpPr>
        <p:sp>
          <p:nvSpPr>
            <p:cNvPr id="73" name="椭圆 72">
              <a:extLst>
                <a:ext uri="{FF2B5EF4-FFF2-40B4-BE49-F238E27FC236}">
                  <a16:creationId xmlns:a16="http://schemas.microsoft.com/office/drawing/2014/main" id="{0C533518-0DAC-E54C-AF86-94C1E31BA95A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4" name="弧 73">
              <a:extLst>
                <a:ext uri="{FF2B5EF4-FFF2-40B4-BE49-F238E27FC236}">
                  <a16:creationId xmlns:a16="http://schemas.microsoft.com/office/drawing/2014/main" id="{A83FC988-A9A6-7146-9E16-CF0688D2C15A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75" name="直线连接符 74">
            <a:extLst>
              <a:ext uri="{FF2B5EF4-FFF2-40B4-BE49-F238E27FC236}">
                <a16:creationId xmlns:a16="http://schemas.microsoft.com/office/drawing/2014/main" id="{6831DAF3-3072-5C43-A6CF-963DF5BEF2AB}"/>
              </a:ext>
            </a:extLst>
          </p:cNvPr>
          <p:cNvCxnSpPr>
            <a:cxnSpLocks/>
          </p:cNvCxnSpPr>
          <p:nvPr/>
        </p:nvCxnSpPr>
        <p:spPr>
          <a:xfrm flipV="1">
            <a:off x="3502384" y="4940239"/>
            <a:ext cx="0" cy="2646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0514990C-D1B9-BF4C-BB56-9542A7ADEE40}"/>
              </a:ext>
            </a:extLst>
          </p:cNvPr>
          <p:cNvGrpSpPr/>
          <p:nvPr/>
        </p:nvGrpSpPr>
        <p:grpSpPr>
          <a:xfrm>
            <a:off x="4343703" y="4693869"/>
            <a:ext cx="356516" cy="297615"/>
            <a:chOff x="3535871" y="2002773"/>
            <a:chExt cx="356516" cy="297615"/>
          </a:xfrm>
        </p:grpSpPr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BA40999D-0A83-9140-AF90-F57EEFED473A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2" name="弧 81">
              <a:extLst>
                <a:ext uri="{FF2B5EF4-FFF2-40B4-BE49-F238E27FC236}">
                  <a16:creationId xmlns:a16="http://schemas.microsoft.com/office/drawing/2014/main" id="{0D7E237B-5B4F-B84B-9D56-E0B5D780F69F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83" name="直线连接符 82">
            <a:extLst>
              <a:ext uri="{FF2B5EF4-FFF2-40B4-BE49-F238E27FC236}">
                <a16:creationId xmlns:a16="http://schemas.microsoft.com/office/drawing/2014/main" id="{EF3E681E-5288-3448-A75E-133F16B0D5F3}"/>
              </a:ext>
            </a:extLst>
          </p:cNvPr>
          <p:cNvCxnSpPr>
            <a:cxnSpLocks/>
          </p:cNvCxnSpPr>
          <p:nvPr/>
        </p:nvCxnSpPr>
        <p:spPr>
          <a:xfrm flipV="1">
            <a:off x="4510755" y="4950022"/>
            <a:ext cx="0" cy="2646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2012D1C6-B297-F447-BB04-4191FDF13705}"/>
              </a:ext>
            </a:extLst>
          </p:cNvPr>
          <p:cNvGrpSpPr/>
          <p:nvPr/>
        </p:nvGrpSpPr>
        <p:grpSpPr>
          <a:xfrm>
            <a:off x="5290676" y="4682998"/>
            <a:ext cx="356516" cy="297615"/>
            <a:chOff x="3535871" y="2002773"/>
            <a:chExt cx="356516" cy="297615"/>
          </a:xfrm>
        </p:grpSpPr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F408EC9B-B499-E741-A5AB-DC7F1155AB98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弧 88">
              <a:extLst>
                <a:ext uri="{FF2B5EF4-FFF2-40B4-BE49-F238E27FC236}">
                  <a16:creationId xmlns:a16="http://schemas.microsoft.com/office/drawing/2014/main" id="{5D69F8AF-8E83-A04C-B993-9E779325A6C8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1" name="直线连接符 90">
            <a:extLst>
              <a:ext uri="{FF2B5EF4-FFF2-40B4-BE49-F238E27FC236}">
                <a16:creationId xmlns:a16="http://schemas.microsoft.com/office/drawing/2014/main" id="{E026BDE5-49EB-CB4C-B3FD-4CAC4B22DFDC}"/>
              </a:ext>
            </a:extLst>
          </p:cNvPr>
          <p:cNvCxnSpPr>
            <a:cxnSpLocks/>
          </p:cNvCxnSpPr>
          <p:nvPr/>
        </p:nvCxnSpPr>
        <p:spPr>
          <a:xfrm flipV="1">
            <a:off x="5454126" y="4949950"/>
            <a:ext cx="0" cy="25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>
            <a:extLst>
              <a:ext uri="{FF2B5EF4-FFF2-40B4-BE49-F238E27FC236}">
                <a16:creationId xmlns:a16="http://schemas.microsoft.com/office/drawing/2014/main" id="{5D44234E-C391-C044-ABDE-C61257308E40}"/>
              </a:ext>
            </a:extLst>
          </p:cNvPr>
          <p:cNvSpPr/>
          <p:nvPr/>
        </p:nvSpPr>
        <p:spPr>
          <a:xfrm>
            <a:off x="6994254" y="3841485"/>
            <a:ext cx="49199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is:</a:t>
            </a:r>
            <a:endParaRPr lang="zh-CN" altLang="en-US" sz="1500" dirty="0"/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8A1A31AA-87EF-1B4B-A6FA-7AA7D112E0E4}"/>
              </a:ext>
            </a:extLst>
          </p:cNvPr>
          <p:cNvSpPr/>
          <p:nvPr/>
        </p:nvSpPr>
        <p:spPr>
          <a:xfrm>
            <a:off x="6994734" y="3093988"/>
            <a:ext cx="50602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The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acts on behalf of the external customer.</a:t>
            </a:r>
            <a:endParaRPr lang="zh-CN" altLang="en-US" sz="1500" dirty="0"/>
          </a:p>
        </p:txBody>
      </p:sp>
      <p:cxnSp>
        <p:nvCxnSpPr>
          <p:cNvPr id="79" name="直线连接符 78">
            <a:extLst>
              <a:ext uri="{FF2B5EF4-FFF2-40B4-BE49-F238E27FC236}">
                <a16:creationId xmlns:a16="http://schemas.microsoft.com/office/drawing/2014/main" id="{EF98EA90-D4DD-6C4B-8BD7-99900BC6CA5C}"/>
              </a:ext>
            </a:extLst>
          </p:cNvPr>
          <p:cNvCxnSpPr>
            <a:cxnSpLocks/>
          </p:cNvCxnSpPr>
          <p:nvPr/>
        </p:nvCxnSpPr>
        <p:spPr>
          <a:xfrm>
            <a:off x="2566699" y="4297377"/>
            <a:ext cx="68765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33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3302430" y="115741"/>
            <a:ext cx="5956896" cy="645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– Option 2</a:t>
            </a:r>
          </a:p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7345B-B5B7-E949-B8AE-A5C8FA533E68}"/>
              </a:ext>
            </a:extLst>
          </p:cNvPr>
          <p:cNvSpPr/>
          <p:nvPr/>
        </p:nvSpPr>
        <p:spPr>
          <a:xfrm>
            <a:off x="778437" y="3856076"/>
            <a:ext cx="5653794" cy="250027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0C83601-1260-8147-885B-1D26533787DF}"/>
              </a:ext>
            </a:extLst>
          </p:cNvPr>
          <p:cNvSpPr/>
          <p:nvPr/>
        </p:nvSpPr>
        <p:spPr>
          <a:xfrm>
            <a:off x="1565331" y="5402542"/>
            <a:ext cx="4304016" cy="5329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34C3C8F-9BA6-DE46-94C0-1A4329B2AAFD}"/>
              </a:ext>
            </a:extLst>
          </p:cNvPr>
          <p:cNvSpPr/>
          <p:nvPr/>
        </p:nvSpPr>
        <p:spPr>
          <a:xfrm>
            <a:off x="2777292" y="5536588"/>
            <a:ext cx="20461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Service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A049E1-E631-C94D-9D6D-FB5208FD93D6}"/>
              </a:ext>
            </a:extLst>
          </p:cNvPr>
          <p:cNvSpPr/>
          <p:nvPr/>
        </p:nvSpPr>
        <p:spPr>
          <a:xfrm>
            <a:off x="4448653" y="6037418"/>
            <a:ext cx="17924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Domain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0FFB61-0305-7B41-8781-C6FD42F2DD03}"/>
              </a:ext>
            </a:extLst>
          </p:cNvPr>
          <p:cNvSpPr/>
          <p:nvPr/>
        </p:nvSpPr>
        <p:spPr>
          <a:xfrm>
            <a:off x="783086" y="1103860"/>
            <a:ext cx="170054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EEB1A36-FD75-704B-8CC4-D7D384BCF93E}"/>
              </a:ext>
            </a:extLst>
          </p:cNvPr>
          <p:cNvSpPr/>
          <p:nvPr/>
        </p:nvSpPr>
        <p:spPr>
          <a:xfrm>
            <a:off x="763285" y="1262031"/>
            <a:ext cx="1738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A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3E297F9-6397-D944-9DB6-7B205633D577}"/>
              </a:ext>
            </a:extLst>
          </p:cNvPr>
          <p:cNvGrpSpPr/>
          <p:nvPr/>
        </p:nvGrpSpPr>
        <p:grpSpPr>
          <a:xfrm>
            <a:off x="2721600" y="3211707"/>
            <a:ext cx="356516" cy="297615"/>
            <a:chOff x="3535871" y="2002773"/>
            <a:chExt cx="356516" cy="297615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46BAE35-EF43-404E-ACFB-52A457D9D79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弧 20">
              <a:extLst>
                <a:ext uri="{FF2B5EF4-FFF2-40B4-BE49-F238E27FC236}">
                  <a16:creationId xmlns:a16="http://schemas.microsoft.com/office/drawing/2014/main" id="{10880E8E-1F43-6B47-AEEC-2EB5F763502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C7071768-361E-B448-9E19-9962E7841261}"/>
              </a:ext>
            </a:extLst>
          </p:cNvPr>
          <p:cNvCxnSpPr>
            <a:cxnSpLocks/>
          </p:cNvCxnSpPr>
          <p:nvPr/>
        </p:nvCxnSpPr>
        <p:spPr>
          <a:xfrm flipV="1">
            <a:off x="2874397" y="2639180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799116F0-DAA2-0F4F-86B8-E53B415B15B6}"/>
              </a:ext>
            </a:extLst>
          </p:cNvPr>
          <p:cNvSpPr/>
          <p:nvPr/>
        </p:nvSpPr>
        <p:spPr>
          <a:xfrm>
            <a:off x="2311807" y="2757318"/>
            <a:ext cx="111677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A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</a:t>
            </a:r>
            <a:r>
              <a:rPr lang="zh-CN" altLang="en-US" sz="900" dirty="0"/>
              <a:t> </a:t>
            </a:r>
            <a:r>
              <a:rPr lang="en-US" altLang="zh-CN" sz="900" dirty="0"/>
              <a:t>exposure IOC)</a:t>
            </a:r>
            <a:endParaRPr lang="zh-CN" altLang="en-US" sz="900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D16C5B3-8FFD-324A-A52F-CDE5BF376F65}"/>
              </a:ext>
            </a:extLst>
          </p:cNvPr>
          <p:cNvGrpSpPr/>
          <p:nvPr/>
        </p:nvGrpSpPr>
        <p:grpSpPr>
          <a:xfrm>
            <a:off x="3948496" y="3205342"/>
            <a:ext cx="356516" cy="297615"/>
            <a:chOff x="3535871" y="2002773"/>
            <a:chExt cx="356516" cy="297615"/>
          </a:xfrm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1B62DE16-2571-5946-B015-BB9CC7FBB281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弧 26">
              <a:extLst>
                <a:ext uri="{FF2B5EF4-FFF2-40B4-BE49-F238E27FC236}">
                  <a16:creationId xmlns:a16="http://schemas.microsoft.com/office/drawing/2014/main" id="{9B582806-28C6-8645-8F04-7E26A1C14004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8" name="直线连接符 27">
            <a:extLst>
              <a:ext uri="{FF2B5EF4-FFF2-40B4-BE49-F238E27FC236}">
                <a16:creationId xmlns:a16="http://schemas.microsoft.com/office/drawing/2014/main" id="{138DB965-E18C-AF4F-9D60-0FFD916F08FD}"/>
              </a:ext>
            </a:extLst>
          </p:cNvPr>
          <p:cNvCxnSpPr>
            <a:cxnSpLocks/>
          </p:cNvCxnSpPr>
          <p:nvPr/>
        </p:nvCxnSpPr>
        <p:spPr>
          <a:xfrm flipV="1">
            <a:off x="4101293" y="2630473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C054C01E-3843-ED4E-9368-590D1ACFCD67}"/>
              </a:ext>
            </a:extLst>
          </p:cNvPr>
          <p:cNvSpPr/>
          <p:nvPr/>
        </p:nvSpPr>
        <p:spPr>
          <a:xfrm>
            <a:off x="3586220" y="2767011"/>
            <a:ext cx="1102935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B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</a:t>
            </a:r>
            <a:r>
              <a:rPr lang="zh-CN" altLang="en-US" sz="900" dirty="0"/>
              <a:t> </a:t>
            </a:r>
            <a:r>
              <a:rPr lang="en-US" altLang="zh-CN" sz="900" dirty="0"/>
              <a:t>exposure IOC)</a:t>
            </a:r>
            <a:endParaRPr lang="zh-CN" altLang="en-US" sz="900" dirty="0"/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D1D0C21-D27B-AF49-9467-7ABE574B84ED}"/>
              </a:ext>
            </a:extLst>
          </p:cNvPr>
          <p:cNvGrpSpPr/>
          <p:nvPr/>
        </p:nvGrpSpPr>
        <p:grpSpPr>
          <a:xfrm>
            <a:off x="5154021" y="3214269"/>
            <a:ext cx="356516" cy="297615"/>
            <a:chOff x="3535871" y="2002773"/>
            <a:chExt cx="356516" cy="297615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38C821AD-7917-044F-8C68-C7F0EB4E2DAC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弧 31">
              <a:extLst>
                <a:ext uri="{FF2B5EF4-FFF2-40B4-BE49-F238E27FC236}">
                  <a16:creationId xmlns:a16="http://schemas.microsoft.com/office/drawing/2014/main" id="{21B83FDF-2702-BE48-88C3-45B741F92C2C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67DB0BBD-7ECD-C747-80BB-05A841E62383}"/>
              </a:ext>
            </a:extLst>
          </p:cNvPr>
          <p:cNvCxnSpPr>
            <a:cxnSpLocks/>
          </p:cNvCxnSpPr>
          <p:nvPr/>
        </p:nvCxnSpPr>
        <p:spPr>
          <a:xfrm flipV="1">
            <a:off x="5306818" y="2640150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57BADC1D-BA62-7440-940B-545763BB89D0}"/>
              </a:ext>
            </a:extLst>
          </p:cNvPr>
          <p:cNvSpPr/>
          <p:nvPr/>
        </p:nvSpPr>
        <p:spPr>
          <a:xfrm>
            <a:off x="4892573" y="2782031"/>
            <a:ext cx="1124004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C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</a:t>
            </a:r>
            <a:r>
              <a:rPr lang="en-US" altLang="zh-CN" sz="900" dirty="0" err="1"/>
              <a:t>e.g.exposure</a:t>
            </a:r>
            <a:r>
              <a:rPr lang="en-US" altLang="zh-CN" sz="900" dirty="0"/>
              <a:t> IOC)</a:t>
            </a:r>
            <a:endParaRPr lang="zh-CN" altLang="en-US" sz="900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6B76B92-432F-D14F-8A13-90DA7330F6A0}"/>
              </a:ext>
            </a:extLst>
          </p:cNvPr>
          <p:cNvSpPr/>
          <p:nvPr/>
        </p:nvSpPr>
        <p:spPr>
          <a:xfrm>
            <a:off x="778438" y="1826818"/>
            <a:ext cx="5442247" cy="7962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0D58CF6-6768-D249-8D42-1213B15B6A91}"/>
              </a:ext>
            </a:extLst>
          </p:cNvPr>
          <p:cNvSpPr/>
          <p:nvPr/>
        </p:nvSpPr>
        <p:spPr>
          <a:xfrm>
            <a:off x="841897" y="1840159"/>
            <a:ext cx="584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" name="矩形 111">
            <a:extLst>
              <a:ext uri="{FF2B5EF4-FFF2-40B4-BE49-F238E27FC236}">
                <a16:creationId xmlns:a16="http://schemas.microsoft.com/office/drawing/2014/main" id="{3CCAC295-8413-EB49-A4C9-9E6C504CBA76}"/>
              </a:ext>
            </a:extLst>
          </p:cNvPr>
          <p:cNvSpPr/>
          <p:nvPr/>
        </p:nvSpPr>
        <p:spPr>
          <a:xfrm>
            <a:off x="2688326" y="1100064"/>
            <a:ext cx="1688947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8" name="矩形 5">
            <a:extLst>
              <a:ext uri="{FF2B5EF4-FFF2-40B4-BE49-F238E27FC236}">
                <a16:creationId xmlns:a16="http://schemas.microsoft.com/office/drawing/2014/main" id="{9706F2B4-EB64-B240-8C72-D985145ACAF4}"/>
              </a:ext>
            </a:extLst>
          </p:cNvPr>
          <p:cNvSpPr/>
          <p:nvPr/>
        </p:nvSpPr>
        <p:spPr>
          <a:xfrm>
            <a:off x="2677800" y="1257617"/>
            <a:ext cx="172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B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9" name="矩形 111">
            <a:extLst>
              <a:ext uri="{FF2B5EF4-FFF2-40B4-BE49-F238E27FC236}">
                <a16:creationId xmlns:a16="http://schemas.microsoft.com/office/drawing/2014/main" id="{DF1347DA-6510-E24F-A7A5-B2CC2EA39B4D}"/>
              </a:ext>
            </a:extLst>
          </p:cNvPr>
          <p:cNvSpPr/>
          <p:nvPr/>
        </p:nvSpPr>
        <p:spPr>
          <a:xfrm>
            <a:off x="4573345" y="1105763"/>
            <a:ext cx="164965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0" name="矩形 5">
            <a:extLst>
              <a:ext uri="{FF2B5EF4-FFF2-40B4-BE49-F238E27FC236}">
                <a16:creationId xmlns:a16="http://schemas.microsoft.com/office/drawing/2014/main" id="{F11D25D1-3A24-8F48-AB0D-56FDF94CFB92}"/>
              </a:ext>
            </a:extLst>
          </p:cNvPr>
          <p:cNvSpPr/>
          <p:nvPr/>
        </p:nvSpPr>
        <p:spPr>
          <a:xfrm>
            <a:off x="4509080" y="1257618"/>
            <a:ext cx="17647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Consumer C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53" name="直线连接符 52">
            <a:extLst>
              <a:ext uri="{FF2B5EF4-FFF2-40B4-BE49-F238E27FC236}">
                <a16:creationId xmlns:a16="http://schemas.microsoft.com/office/drawing/2014/main" id="{EE9ABC03-1710-4240-ABFA-AAA89B2AD2D0}"/>
              </a:ext>
            </a:extLst>
          </p:cNvPr>
          <p:cNvCxnSpPr>
            <a:cxnSpLocks/>
          </p:cNvCxnSpPr>
          <p:nvPr/>
        </p:nvCxnSpPr>
        <p:spPr>
          <a:xfrm flipV="1">
            <a:off x="2874397" y="2652336"/>
            <a:ext cx="0" cy="34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>
            <a:extLst>
              <a:ext uri="{FF2B5EF4-FFF2-40B4-BE49-F238E27FC236}">
                <a16:creationId xmlns:a16="http://schemas.microsoft.com/office/drawing/2014/main" id="{5421318D-8481-3840-A395-1A99E8616DBD}"/>
              </a:ext>
            </a:extLst>
          </p:cNvPr>
          <p:cNvCxnSpPr>
            <a:cxnSpLocks/>
          </p:cNvCxnSpPr>
          <p:nvPr/>
        </p:nvCxnSpPr>
        <p:spPr>
          <a:xfrm flipV="1">
            <a:off x="2874397" y="3474227"/>
            <a:ext cx="0" cy="1272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连接符 56">
            <a:extLst>
              <a:ext uri="{FF2B5EF4-FFF2-40B4-BE49-F238E27FC236}">
                <a16:creationId xmlns:a16="http://schemas.microsoft.com/office/drawing/2014/main" id="{A2AAC43A-E304-DF44-9870-D98DFF1208BC}"/>
              </a:ext>
            </a:extLst>
          </p:cNvPr>
          <p:cNvCxnSpPr>
            <a:cxnSpLocks/>
          </p:cNvCxnSpPr>
          <p:nvPr/>
        </p:nvCxnSpPr>
        <p:spPr>
          <a:xfrm flipV="1">
            <a:off x="4111453" y="3467863"/>
            <a:ext cx="0" cy="12792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A37AA80F-4C50-0F44-A207-73C706F206E0}"/>
              </a:ext>
            </a:extLst>
          </p:cNvPr>
          <p:cNvCxnSpPr>
            <a:cxnSpLocks/>
          </p:cNvCxnSpPr>
          <p:nvPr/>
        </p:nvCxnSpPr>
        <p:spPr>
          <a:xfrm flipV="1">
            <a:off x="5306818" y="3462041"/>
            <a:ext cx="0" cy="1285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81E30BD9-6D09-584B-98DF-709A155A489A}"/>
              </a:ext>
            </a:extLst>
          </p:cNvPr>
          <p:cNvSpPr/>
          <p:nvPr/>
        </p:nvSpPr>
        <p:spPr>
          <a:xfrm>
            <a:off x="6720378" y="978554"/>
            <a:ext cx="35782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EMGF are:</a:t>
            </a:r>
            <a:endParaRPr lang="zh-CN" altLang="en-US" sz="15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BF505A-9600-F845-994C-93368B8D1C2E}"/>
              </a:ext>
            </a:extLst>
          </p:cNvPr>
          <p:cNvSpPr/>
          <p:nvPr/>
        </p:nvSpPr>
        <p:spPr>
          <a:xfrm>
            <a:off x="6928152" y="1369005"/>
            <a:ext cx="323197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TMF API GW, e.g. service catalog</a:t>
            </a:r>
            <a:endParaRPr lang="zh-CN" altLang="en-US" sz="15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3F364010-B59A-9047-972E-BBD55D58D3D0}"/>
              </a:ext>
            </a:extLst>
          </p:cNvPr>
          <p:cNvSpPr/>
          <p:nvPr/>
        </p:nvSpPr>
        <p:spPr>
          <a:xfrm>
            <a:off x="6928152" y="3788964"/>
            <a:ext cx="343395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 err="1"/>
              <a:t>MnS</a:t>
            </a:r>
            <a:r>
              <a:rPr lang="en-US" altLang="zh-CN" sz="1500" dirty="0"/>
              <a:t> discovery service for exposure</a:t>
            </a:r>
            <a:endParaRPr lang="zh-CN" altLang="en-US" sz="1500" dirty="0"/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26948012-7506-7748-A6A4-A029844BC2AB}"/>
              </a:ext>
            </a:extLst>
          </p:cNvPr>
          <p:cNvSpPr/>
          <p:nvPr/>
        </p:nvSpPr>
        <p:spPr>
          <a:xfrm>
            <a:off x="2724536" y="1985313"/>
            <a:ext cx="1821252" cy="4792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03E2DE1F-5232-B848-A77C-1A7B47CF391D}"/>
              </a:ext>
            </a:extLst>
          </p:cNvPr>
          <p:cNvSpPr/>
          <p:nvPr/>
        </p:nvSpPr>
        <p:spPr>
          <a:xfrm>
            <a:off x="2441661" y="1999079"/>
            <a:ext cx="2320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service Catalog)</a:t>
            </a:r>
          </a:p>
        </p:txBody>
      </p:sp>
      <p:grpSp>
        <p:nvGrpSpPr>
          <p:cNvPr id="70" name="组合 69">
            <a:extLst>
              <a:ext uri="{FF2B5EF4-FFF2-40B4-BE49-F238E27FC236}">
                <a16:creationId xmlns:a16="http://schemas.microsoft.com/office/drawing/2014/main" id="{388EDFF1-2417-F34F-946D-8AF659DEF546}"/>
              </a:ext>
            </a:extLst>
          </p:cNvPr>
          <p:cNvGrpSpPr/>
          <p:nvPr/>
        </p:nvGrpSpPr>
        <p:grpSpPr>
          <a:xfrm>
            <a:off x="1662472" y="3216971"/>
            <a:ext cx="356516" cy="297615"/>
            <a:chOff x="3535871" y="2002773"/>
            <a:chExt cx="356516" cy="297615"/>
          </a:xfrm>
        </p:grpSpPr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964179FC-DCDB-2746-9FA4-21A5A73E99E6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2" name="弧 71">
              <a:extLst>
                <a:ext uri="{FF2B5EF4-FFF2-40B4-BE49-F238E27FC236}">
                  <a16:creationId xmlns:a16="http://schemas.microsoft.com/office/drawing/2014/main" id="{18C06792-818E-CD46-9291-6D00C85FDAB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73" name="直线连接符 72">
            <a:extLst>
              <a:ext uri="{FF2B5EF4-FFF2-40B4-BE49-F238E27FC236}">
                <a16:creationId xmlns:a16="http://schemas.microsoft.com/office/drawing/2014/main" id="{1040A140-0125-0B46-8025-74F2735C7A8B}"/>
              </a:ext>
            </a:extLst>
          </p:cNvPr>
          <p:cNvCxnSpPr>
            <a:cxnSpLocks/>
          </p:cNvCxnSpPr>
          <p:nvPr/>
        </p:nvCxnSpPr>
        <p:spPr>
          <a:xfrm flipV="1">
            <a:off x="1815269" y="2628362"/>
            <a:ext cx="0" cy="5723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线连接符 74">
            <a:extLst>
              <a:ext uri="{FF2B5EF4-FFF2-40B4-BE49-F238E27FC236}">
                <a16:creationId xmlns:a16="http://schemas.microsoft.com/office/drawing/2014/main" id="{F5C420BB-9A16-4F4E-A461-2C4DE32E83C7}"/>
              </a:ext>
            </a:extLst>
          </p:cNvPr>
          <p:cNvCxnSpPr>
            <a:cxnSpLocks/>
            <a:endCxn id="71" idx="4"/>
          </p:cNvCxnSpPr>
          <p:nvPr/>
        </p:nvCxnSpPr>
        <p:spPr>
          <a:xfrm flipV="1">
            <a:off x="1825922" y="3473124"/>
            <a:ext cx="0" cy="12740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>
            <a:extLst>
              <a:ext uri="{FF2B5EF4-FFF2-40B4-BE49-F238E27FC236}">
                <a16:creationId xmlns:a16="http://schemas.microsoft.com/office/drawing/2014/main" id="{7F2B4ED7-DBDE-2A4E-8077-76E293483C6F}"/>
              </a:ext>
            </a:extLst>
          </p:cNvPr>
          <p:cNvSpPr/>
          <p:nvPr/>
        </p:nvSpPr>
        <p:spPr>
          <a:xfrm>
            <a:off x="1185114" y="2763832"/>
            <a:ext cx="119589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Discovery service for exposure</a:t>
            </a:r>
            <a:endParaRPr lang="zh-CN" altLang="en-US" sz="900" dirty="0"/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5AF4B00A-5AFF-1E44-8DFA-610EF756F1CC}"/>
              </a:ext>
            </a:extLst>
          </p:cNvPr>
          <p:cNvSpPr/>
          <p:nvPr/>
        </p:nvSpPr>
        <p:spPr>
          <a:xfrm>
            <a:off x="1608527" y="4254872"/>
            <a:ext cx="4037264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internal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MnS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consumer</a:t>
            </a:r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074EA9E2-673E-EC4A-B968-46D0962E86ED}"/>
              </a:ext>
            </a:extLst>
          </p:cNvPr>
          <p:cNvGrpSpPr/>
          <p:nvPr/>
        </p:nvGrpSpPr>
        <p:grpSpPr>
          <a:xfrm>
            <a:off x="1662471" y="4761718"/>
            <a:ext cx="356516" cy="297615"/>
            <a:chOff x="3535871" y="2002773"/>
            <a:chExt cx="356516" cy="297615"/>
          </a:xfrm>
        </p:grpSpPr>
        <p:sp>
          <p:nvSpPr>
            <p:cNvPr id="79" name="椭圆 78">
              <a:extLst>
                <a:ext uri="{FF2B5EF4-FFF2-40B4-BE49-F238E27FC236}">
                  <a16:creationId xmlns:a16="http://schemas.microsoft.com/office/drawing/2014/main" id="{1604EB6B-C31A-0148-AED0-0F5C4F74B270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0" name="弧 79">
              <a:extLst>
                <a:ext uri="{FF2B5EF4-FFF2-40B4-BE49-F238E27FC236}">
                  <a16:creationId xmlns:a16="http://schemas.microsoft.com/office/drawing/2014/main" id="{1F829130-7B5D-EC48-B124-0EDA9AE71B6B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81" name="直线连接符 80">
            <a:extLst>
              <a:ext uri="{FF2B5EF4-FFF2-40B4-BE49-F238E27FC236}">
                <a16:creationId xmlns:a16="http://schemas.microsoft.com/office/drawing/2014/main" id="{693C5C5B-EAB8-1643-93ED-76836E03A008}"/>
              </a:ext>
            </a:extLst>
          </p:cNvPr>
          <p:cNvCxnSpPr>
            <a:cxnSpLocks/>
          </p:cNvCxnSpPr>
          <p:nvPr/>
        </p:nvCxnSpPr>
        <p:spPr>
          <a:xfrm flipV="1">
            <a:off x="1825922" y="5017872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A0A22955-FFF5-9F43-BB16-6D439EEF61A2}"/>
              </a:ext>
            </a:extLst>
          </p:cNvPr>
          <p:cNvGrpSpPr/>
          <p:nvPr/>
        </p:nvGrpSpPr>
        <p:grpSpPr>
          <a:xfrm>
            <a:off x="2716147" y="4760248"/>
            <a:ext cx="356516" cy="297615"/>
            <a:chOff x="3535871" y="2002773"/>
            <a:chExt cx="356516" cy="297615"/>
          </a:xfrm>
        </p:grpSpPr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827B7899-95F4-1946-9739-77EA36424D70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弧 88">
              <a:extLst>
                <a:ext uri="{FF2B5EF4-FFF2-40B4-BE49-F238E27FC236}">
                  <a16:creationId xmlns:a16="http://schemas.microsoft.com/office/drawing/2014/main" id="{0180B15F-28CF-0347-B5FD-3C98A3E45BFD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0" name="直线连接符 89">
            <a:extLst>
              <a:ext uri="{FF2B5EF4-FFF2-40B4-BE49-F238E27FC236}">
                <a16:creationId xmlns:a16="http://schemas.microsoft.com/office/drawing/2014/main" id="{BE1F2466-0153-F64C-8C1B-3917F307C5DF}"/>
              </a:ext>
            </a:extLst>
          </p:cNvPr>
          <p:cNvCxnSpPr>
            <a:cxnSpLocks/>
          </p:cNvCxnSpPr>
          <p:nvPr/>
        </p:nvCxnSpPr>
        <p:spPr>
          <a:xfrm flipV="1">
            <a:off x="2879598" y="5016402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3940D9AA-1AC3-A344-898E-E66B33FBCBA5}"/>
              </a:ext>
            </a:extLst>
          </p:cNvPr>
          <p:cNvGrpSpPr/>
          <p:nvPr/>
        </p:nvGrpSpPr>
        <p:grpSpPr>
          <a:xfrm>
            <a:off x="3951792" y="4773843"/>
            <a:ext cx="356516" cy="297615"/>
            <a:chOff x="3535871" y="2002773"/>
            <a:chExt cx="356516" cy="297615"/>
          </a:xfrm>
        </p:grpSpPr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4645B558-03D8-D443-BFCA-E438465D74B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3" name="弧 92">
              <a:extLst>
                <a:ext uri="{FF2B5EF4-FFF2-40B4-BE49-F238E27FC236}">
                  <a16:creationId xmlns:a16="http://schemas.microsoft.com/office/drawing/2014/main" id="{C79D0367-5CA8-834F-A389-3C8D6B5CB48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4" name="直线连接符 93">
            <a:extLst>
              <a:ext uri="{FF2B5EF4-FFF2-40B4-BE49-F238E27FC236}">
                <a16:creationId xmlns:a16="http://schemas.microsoft.com/office/drawing/2014/main" id="{47099060-2185-7F49-B0A2-E75EB0240B54}"/>
              </a:ext>
            </a:extLst>
          </p:cNvPr>
          <p:cNvCxnSpPr>
            <a:cxnSpLocks/>
          </p:cNvCxnSpPr>
          <p:nvPr/>
        </p:nvCxnSpPr>
        <p:spPr>
          <a:xfrm flipV="1">
            <a:off x="4115243" y="5029997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组合 94">
            <a:extLst>
              <a:ext uri="{FF2B5EF4-FFF2-40B4-BE49-F238E27FC236}">
                <a16:creationId xmlns:a16="http://schemas.microsoft.com/office/drawing/2014/main" id="{2BDB177F-0761-284A-9D08-9183B630037F}"/>
              </a:ext>
            </a:extLst>
          </p:cNvPr>
          <p:cNvGrpSpPr/>
          <p:nvPr/>
        </p:nvGrpSpPr>
        <p:grpSpPr>
          <a:xfrm>
            <a:off x="5146951" y="4770232"/>
            <a:ext cx="356516" cy="297615"/>
            <a:chOff x="3535871" y="2002773"/>
            <a:chExt cx="356516" cy="297615"/>
          </a:xfrm>
        </p:grpSpPr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C1A2CF9C-4BE0-F24A-9463-3686F564608E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7" name="弧 96">
              <a:extLst>
                <a:ext uri="{FF2B5EF4-FFF2-40B4-BE49-F238E27FC236}">
                  <a16:creationId xmlns:a16="http://schemas.microsoft.com/office/drawing/2014/main" id="{72626C95-368B-1E40-B7EB-7720F6FD210D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8" name="直线连接符 97">
            <a:extLst>
              <a:ext uri="{FF2B5EF4-FFF2-40B4-BE49-F238E27FC236}">
                <a16:creationId xmlns:a16="http://schemas.microsoft.com/office/drawing/2014/main" id="{E9EB0115-7EA8-EB4E-9AC2-BDCC0D6871DB}"/>
              </a:ext>
            </a:extLst>
          </p:cNvPr>
          <p:cNvCxnSpPr>
            <a:cxnSpLocks/>
          </p:cNvCxnSpPr>
          <p:nvPr/>
        </p:nvCxnSpPr>
        <p:spPr>
          <a:xfrm flipV="1">
            <a:off x="5310402" y="5026386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矩形 98">
            <a:extLst>
              <a:ext uri="{FF2B5EF4-FFF2-40B4-BE49-F238E27FC236}">
                <a16:creationId xmlns:a16="http://schemas.microsoft.com/office/drawing/2014/main" id="{7B066315-88F7-6940-94C4-2E1337C03C33}"/>
              </a:ext>
            </a:extLst>
          </p:cNvPr>
          <p:cNvSpPr/>
          <p:nvPr/>
        </p:nvSpPr>
        <p:spPr>
          <a:xfrm>
            <a:off x="6821488" y="3421271"/>
            <a:ext cx="500649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are:</a:t>
            </a:r>
            <a:endParaRPr lang="zh-CN" altLang="en-US" sz="1500" dirty="0"/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19107A76-F397-5540-B4A5-8FB6E32CB559}"/>
              </a:ext>
            </a:extLst>
          </p:cNvPr>
          <p:cNvSpPr/>
          <p:nvPr/>
        </p:nvSpPr>
        <p:spPr>
          <a:xfrm>
            <a:off x="6835343" y="2699705"/>
            <a:ext cx="50602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The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acts on behalf of the external customer.</a:t>
            </a:r>
            <a:endParaRPr lang="zh-CN" altLang="en-US" sz="1500" dirty="0"/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ECC25FD2-3EF8-8E49-9B39-033635A76C25}"/>
              </a:ext>
            </a:extLst>
          </p:cNvPr>
          <p:cNvSpPr/>
          <p:nvPr/>
        </p:nvSpPr>
        <p:spPr>
          <a:xfrm>
            <a:off x="6928152" y="4093289"/>
            <a:ext cx="15552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Exposure IoC</a:t>
            </a:r>
            <a:endParaRPr lang="zh-CN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40944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713712"/>
            <a:ext cx="2089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IOC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19281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exposure 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</a:t>
            </a:r>
            <a:r>
              <a:rPr lang="en-US" altLang="zh-CN" sz="1500" dirty="0" err="1"/>
              <a:t>customRegroup</a:t>
            </a:r>
            <a:r>
              <a:rPr lang="en-US" altLang="zh-CN" sz="1500" dirty="0"/>
              <a:t> the IOC regarding Network slice management exposure and exposes the 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31561"/>
              </p:ext>
            </p:extLst>
          </p:nvPr>
        </p:nvGraphicFramePr>
        <p:xfrm>
          <a:off x="1308276" y="3507559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075612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66244"/>
              </p:ext>
            </p:extLst>
          </p:nvPr>
        </p:nvGraphicFramePr>
        <p:xfrm>
          <a:off x="4953010" y="3581229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076289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173901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191044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810"/>
              </p:ext>
            </p:extLst>
          </p:nvPr>
        </p:nvGraphicFramePr>
        <p:xfrm>
          <a:off x="7613348" y="3581229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80982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exposure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IOC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61660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Exposure 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81922"/>
              </p:ext>
            </p:extLst>
          </p:nvPr>
        </p:nvGraphicFramePr>
        <p:xfrm>
          <a:off x="9724462" y="3587236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21881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exposure IOCs are based on the current concept of NRM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331A2CD-1FCE-D64B-847D-8947732C1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597499"/>
              </p:ext>
            </p:extLst>
          </p:nvPr>
        </p:nvGraphicFramePr>
        <p:xfrm>
          <a:off x="1308276" y="5325939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5" name="右箭头 24">
            <a:extLst>
              <a:ext uri="{FF2B5EF4-FFF2-40B4-BE49-F238E27FC236}">
                <a16:creationId xmlns:a16="http://schemas.microsoft.com/office/drawing/2014/main" id="{8C56D04C-58F2-E64F-88FC-5C2C96D86B38}"/>
              </a:ext>
            </a:extLst>
          </p:cNvPr>
          <p:cNvSpPr/>
          <p:nvPr/>
        </p:nvSpPr>
        <p:spPr>
          <a:xfrm>
            <a:off x="3942820" y="5893992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26" name="表格 25">
            <a:extLst>
              <a:ext uri="{FF2B5EF4-FFF2-40B4-BE49-F238E27FC236}">
                <a16:creationId xmlns:a16="http://schemas.microsoft.com/office/drawing/2014/main" id="{31F0E7BF-3A13-5440-8B1C-B020B6CD7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41495"/>
              </p:ext>
            </p:extLst>
          </p:nvPr>
        </p:nvGraphicFramePr>
        <p:xfrm>
          <a:off x="4953010" y="5399609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7" name="矩形 26">
            <a:extLst>
              <a:ext uri="{FF2B5EF4-FFF2-40B4-BE49-F238E27FC236}">
                <a16:creationId xmlns:a16="http://schemas.microsoft.com/office/drawing/2014/main" id="{F9084A81-5A0E-1B4E-B246-9A59B0136040}"/>
              </a:ext>
            </a:extLst>
          </p:cNvPr>
          <p:cNvSpPr/>
          <p:nvPr/>
        </p:nvSpPr>
        <p:spPr>
          <a:xfrm>
            <a:off x="4931810" y="4894669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</a:t>
            </a:r>
            <a:r>
              <a:rPr lang="zh-CN" altLang="en-US" sz="1200" dirty="0"/>
              <a:t> </a:t>
            </a:r>
            <a:r>
              <a:rPr lang="en-US" altLang="zh-CN" sz="1200" dirty="0"/>
              <a:t>template for video streaming </a:t>
            </a:r>
            <a:endParaRPr lang="zh-CN" altLang="en-US" sz="1200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303DDB9-9C0B-104E-8074-D19EA4FAF602}"/>
              </a:ext>
            </a:extLst>
          </p:cNvPr>
          <p:cNvSpPr/>
          <p:nvPr/>
        </p:nvSpPr>
        <p:spPr>
          <a:xfrm>
            <a:off x="1771718" y="4992281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29" name="右箭头 28">
            <a:extLst>
              <a:ext uri="{FF2B5EF4-FFF2-40B4-BE49-F238E27FC236}">
                <a16:creationId xmlns:a16="http://schemas.microsoft.com/office/drawing/2014/main" id="{20B8A732-DB73-4F42-B4B1-0FBF1FF3A5DC}"/>
              </a:ext>
            </a:extLst>
          </p:cNvPr>
          <p:cNvSpPr/>
          <p:nvPr/>
        </p:nvSpPr>
        <p:spPr>
          <a:xfrm>
            <a:off x="6826800" y="6009424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25285E8F-5E14-7349-835C-C1F1DAE6B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604972"/>
              </p:ext>
            </p:extLst>
          </p:nvPr>
        </p:nvGraphicFramePr>
        <p:xfrm>
          <a:off x="7613348" y="5399609"/>
          <a:ext cx="1862491" cy="1051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Attribute1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Attribute2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Attribute3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1502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Attribute4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7194</TotalTime>
  <Words>381</Words>
  <Application>Microsoft Macintosh PowerPoint</Application>
  <PresentationFormat>宽屏</PresentationFormat>
  <Paragraphs>98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Microsoft YaHei</vt:lpstr>
      <vt:lpstr>Arial</vt:lpstr>
      <vt:lpstr>Office 主题​​</vt:lpstr>
      <vt:lpstr>Discussion paper on Exposure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xiaobo</cp:lastModifiedBy>
  <cp:revision>186</cp:revision>
  <dcterms:created xsi:type="dcterms:W3CDTF">2021-02-19T02:12:26Z</dcterms:created>
  <dcterms:modified xsi:type="dcterms:W3CDTF">2021-09-23T12:17:25Z</dcterms:modified>
</cp:coreProperties>
</file>