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  <p:sldMasterId id="2147483940" r:id="rId7"/>
  </p:sldMasterIdLst>
  <p:notesMasterIdLst>
    <p:notesMasterId r:id="rId12"/>
  </p:notesMasterIdLst>
  <p:handoutMasterIdLst>
    <p:handoutMasterId r:id="rId13"/>
  </p:handoutMasterIdLst>
  <p:sldIdLst>
    <p:sldId id="303" r:id="rId8"/>
    <p:sldId id="989" r:id="rId9"/>
    <p:sldId id="990" r:id="rId10"/>
    <p:sldId id="704" r:id="rId11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默认节" id="{3BB5A851-D0AB-4BA6-83D3-5520110EDEE2}">
          <p14:sldIdLst>
            <p14:sldId id="303"/>
            <p14:sldId id="989"/>
            <p14:sldId id="990"/>
            <p14:sldId id="70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RIXX Software" initials="GG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5C88D0"/>
    <a:srgbClr val="FFFFCC"/>
    <a:srgbClr val="C1E442"/>
    <a:srgbClr val="FFFF99"/>
    <a:srgbClr val="C6D254"/>
    <a:srgbClr val="00000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75" autoAdjust="0"/>
    <p:restoredTop sz="92197" autoAdjust="0"/>
  </p:normalViewPr>
  <p:slideViewPr>
    <p:cSldViewPr snapToGrid="0">
      <p:cViewPr varScale="1">
        <p:scale>
          <a:sx n="82" d="100"/>
          <a:sy n="82" d="100"/>
        </p:scale>
        <p:origin x="-88" y="-2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3000" y="-10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1/22/2025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1/22/2025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2025/1/22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121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2025/1/22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8919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2025/1/22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702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2025/1/22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41468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2025/1/22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369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2025/1/22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517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25610684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2025/1/22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7831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2025/1/22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1330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2025/1/22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822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2025/1/22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1516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2025/1/22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722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10" Type="http://schemas.openxmlformats.org/officeDocument/2006/relationships/image" Target="../media/image5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971266" y="6423758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S5-245216 CH exec report from SA5#157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2024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  <p:sldLayoutId id="21474839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9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3DEB1-7EBD-41E7-8CD2-408332011F25}" type="datetimeFigureOut">
              <a:rPr lang="zh-CN" altLang="en-US" smtClean="0"/>
              <a:t>2025/1/22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0352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551671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4800" dirty="0"/>
              <a:t/>
            </a:r>
            <a:br>
              <a:rPr lang="en-GB" sz="4800" dirty="0"/>
            </a:br>
            <a:r>
              <a:rPr lang="en-GB" sz="4800" dirty="0"/>
              <a:t/>
            </a:r>
            <a:br>
              <a:rPr lang="en-GB" sz="4800" dirty="0"/>
            </a:br>
            <a:r>
              <a:rPr lang="en-GB" altLang="zh-CN" sz="4800" b="1" dirty="0"/>
              <a:t>Rapporteur </a:t>
            </a:r>
            <a:r>
              <a:rPr lang="en-GB" altLang="zh-CN" sz="4800" b="1" dirty="0" smtClean="0"/>
              <a:t>calls SA5#158.4</a:t>
            </a:r>
            <a:r>
              <a:rPr lang="en-GB" sz="4800" b="1" i="1" dirty="0"/>
              <a:t/>
            </a:r>
            <a:br>
              <a:rPr lang="en-GB" sz="4800" b="1" i="1" dirty="0"/>
            </a:br>
            <a:r>
              <a:rPr lang="en-GB" altLang="zh-CN" sz="3200" b="1" dirty="0"/>
              <a:t/>
            </a:r>
            <a:br>
              <a:rPr lang="en-GB" altLang="zh-CN" sz="3200" b="1" dirty="0"/>
            </a:br>
            <a: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19300" y="4328507"/>
            <a:ext cx="89535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altLang="de-DE" sz="2400" dirty="0" smtClean="0">
                <a:latin typeface="Arial" charset="0"/>
              </a:rPr>
              <a:t>Y</a:t>
            </a:r>
            <a:r>
              <a:rPr lang="en-US" altLang="zh-CN" sz="2400" dirty="0" err="1" smtClean="0">
                <a:latin typeface="Arial" charset="0"/>
              </a:rPr>
              <a:t>ingying</a:t>
            </a:r>
            <a:r>
              <a:rPr lang="en-US" altLang="zh-CN" sz="2400" dirty="0" smtClean="0">
                <a:latin typeface="Arial" charset="0"/>
              </a:rPr>
              <a:t> Liu</a:t>
            </a:r>
            <a:r>
              <a:rPr lang="de-DE" altLang="de-DE" sz="2400" dirty="0" smtClean="0">
                <a:latin typeface="Arial" charset="0"/>
              </a:rPr>
              <a:t>, CATT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Work Plan of the </a:t>
            </a:r>
            <a:r>
              <a:rPr lang="en-US" altLang="zh-CN" dirty="0" smtClean="0"/>
              <a:t>Topic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728804"/>
              </p:ext>
            </p:extLst>
          </p:nvPr>
        </p:nvGraphicFramePr>
        <p:xfrm>
          <a:off x="453971" y="1399907"/>
          <a:ext cx="11479722" cy="4114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26574"/>
                <a:gridCol w="3826574"/>
                <a:gridCol w="382657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000" dirty="0" smtClean="0"/>
                        <a:t>The Remaining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/>
                        <a:t>Contribution plan</a:t>
                      </a:r>
                      <a:endParaRPr lang="zh-CN" altLang="en-US" sz="2000" dirty="0" smtClean="0"/>
                    </a:p>
                    <a:p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/>
                        <a:t>Contribution company</a:t>
                      </a:r>
                      <a:endParaRPr lang="zh-CN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dirty="0" smtClean="0"/>
                        <a:t>Topic 1: Charging scenarios for store and forward satellite operation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/>
                        <a:t>Update</a:t>
                      </a:r>
                      <a:r>
                        <a:rPr lang="en-US" altLang="zh-CN" sz="2000" baseline="0" dirty="0" smtClean="0"/>
                        <a:t> </a:t>
                      </a:r>
                      <a:r>
                        <a:rPr lang="en-US" altLang="zh-CN" sz="2000" dirty="0" smtClean="0"/>
                        <a:t>solution, evaluation and conclusion for User Plane </a:t>
                      </a:r>
                      <a:r>
                        <a:rPr lang="en-US" altLang="zh-CN" sz="2000" dirty="0" err="1" smtClean="0"/>
                        <a:t>CIoT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/>
                        <a:t>CATT</a:t>
                      </a:r>
                      <a:endParaRPr lang="zh-CN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dirty="0" smtClean="0"/>
                        <a:t>Topic 3: Charging for satellite resource usage between SSP and MNO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/>
                        <a:t>Add evaluation and conclusion 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/>
                        <a:t>CSCN</a:t>
                      </a:r>
                      <a:endParaRPr lang="zh-CN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dirty="0" smtClean="0"/>
                        <a:t>Topic 4: Charging scenarios for UE-satellite-UE communication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/>
                        <a:t>Add</a:t>
                      </a:r>
                      <a:r>
                        <a:rPr lang="en-US" altLang="zh-CN" sz="2000" baseline="0" dirty="0" smtClean="0"/>
                        <a:t> </a:t>
                      </a:r>
                      <a:r>
                        <a:rPr lang="en-US" altLang="zh-CN" sz="2000" dirty="0" smtClean="0"/>
                        <a:t>solution, evaluation and conclusion 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/>
                        <a:t>CATT</a:t>
                      </a:r>
                      <a:endParaRPr lang="zh-CN" altLang="en-US" sz="2000" dirty="0" smtClean="0"/>
                    </a:p>
                    <a:p>
                      <a:endParaRPr lang="zh-CN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dirty="0" smtClean="0"/>
                        <a:t>7 Conclusions and Recommendations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/>
                        <a:t>Add</a:t>
                      </a:r>
                      <a:r>
                        <a:rPr lang="en-US" altLang="zh-CN" sz="2000" baseline="0" dirty="0" smtClean="0"/>
                        <a:t> c</a:t>
                      </a:r>
                      <a:r>
                        <a:rPr lang="en-US" altLang="zh-CN" sz="2000" dirty="0" smtClean="0"/>
                        <a:t>onclusions and Recommendations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/>
                        <a:t>CATT</a:t>
                      </a:r>
                      <a:endParaRPr lang="zh-CN" altLang="en-US" sz="2000" dirty="0" smtClean="0"/>
                    </a:p>
                    <a:p>
                      <a:endParaRPr lang="zh-CN" alt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65687" y="5687878"/>
            <a:ext cx="11112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800" dirty="0"/>
              <a:t>Plan to </a:t>
            </a:r>
            <a:r>
              <a:rPr lang="en-US" altLang="zh-CN" sz="1800" dirty="0" smtClean="0"/>
              <a:t>complete R19 SID at </a:t>
            </a:r>
            <a:r>
              <a:rPr lang="en-US" altLang="zh-CN" sz="1800" dirty="0"/>
              <a:t>2025 Feb </a:t>
            </a:r>
            <a:r>
              <a:rPr lang="en-US" altLang="zh-CN" sz="1800" dirty="0" smtClean="0"/>
              <a:t>meeting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800" dirty="0" smtClean="0"/>
              <a:t>The </a:t>
            </a:r>
            <a:r>
              <a:rPr lang="en-US" altLang="zh-CN" sz="1800" dirty="0"/>
              <a:t>potential new </a:t>
            </a:r>
            <a:r>
              <a:rPr lang="en-US" altLang="zh-CN" sz="1800" dirty="0" smtClean="0"/>
              <a:t>WID can be approved at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2025 </a:t>
            </a:r>
            <a:r>
              <a:rPr lang="en-US" altLang="zh-CN" sz="1800" dirty="0"/>
              <a:t>Feb </a:t>
            </a:r>
            <a:r>
              <a:rPr lang="en-US" altLang="zh-CN" sz="1800" dirty="0" smtClean="0"/>
              <a:t>meeting. Finish the WID at 2025 Aug meeting.</a:t>
            </a:r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1931216989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dirty="0"/>
              <a:t>The potential new WID if </a:t>
            </a:r>
            <a:r>
              <a:rPr lang="en-US" altLang="zh-CN" sz="4400" dirty="0" smtClean="0"/>
              <a:t>have</a:t>
            </a:r>
            <a:endParaRPr lang="zh-CN" altLang="en-US" dirty="0"/>
          </a:p>
        </p:txBody>
      </p:sp>
      <p:graphicFrame>
        <p:nvGraphicFramePr>
          <p:cNvPr id="9" name="内容占位符 8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5739332"/>
              </p:ext>
            </p:extLst>
          </p:nvPr>
        </p:nvGraphicFramePr>
        <p:xfrm>
          <a:off x="2178319" y="1863213"/>
          <a:ext cx="2223200" cy="1914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文档" showAsIcon="1" r:id="rId3" imgW="914400" imgH="787320" progId="Word.Document.12">
                  <p:embed/>
                </p:oleObj>
              </mc:Choice>
              <mc:Fallback>
                <p:oleObj name="文档" showAsIcon="1" r:id="rId3" imgW="914400" imgH="78732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78319" y="1863213"/>
                        <a:ext cx="2223200" cy="19144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078746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3C568A-0C46-4592-BB68-CDB41342D77A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1c5aaf6-e6ce-465b-b873-5148d2a4c105"/>
    <ds:schemaRef ds:uri="http://purl.org/dc/terms/"/>
    <ds:schemaRef ds:uri="http://schemas.openxmlformats.org/package/2006/metadata/core-properties"/>
    <ds:schemaRef ds:uri="687e87d0-d0a8-4c48-8f94-14f0c67212c5"/>
    <ds:schemaRef ds:uri="b4d06219-a142-4c5f-be55-53f74cb980c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1461</TotalTime>
  <Words>121</Words>
  <Application>Microsoft Office PowerPoint</Application>
  <PresentationFormat>自定义</PresentationFormat>
  <Paragraphs>23</Paragraphs>
  <Slides>4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7" baseType="lpstr">
      <vt:lpstr>Office Theme</vt:lpstr>
      <vt:lpstr>自定义设计方案</vt:lpstr>
      <vt:lpstr>Microsoft Word Document</vt:lpstr>
      <vt:lpstr>    Rapporteur calls SA5#158.4   </vt:lpstr>
      <vt:lpstr>The Work Plan of the Topic</vt:lpstr>
      <vt:lpstr>The potential new WID if have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CATT-lyy</cp:lastModifiedBy>
  <cp:revision>613</cp:revision>
  <dcterms:created xsi:type="dcterms:W3CDTF">2019-03-13T01:38:36Z</dcterms:created>
  <dcterms:modified xsi:type="dcterms:W3CDTF">2025-01-22T08:56:43Z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(3)/upS5PqvUDxNtma0YdN1Fox7Xn/nfxuaa+w3rYYzf8kSp2ei/nt/92xNPSIHc1B+PDECOvh7
j8sXXkg7brBlCuV8Xn1grKTW5iBWIvnvHTaR7/lFCp2HPdL9+TIELnuZbakFXhnHokKoAY8R
1COIqWGYFY4Oj+H03ngfhGVT/jbJDFRrh1sN0O4G2zmlg4HqySiseYU/Br4US1MyTe27D/z7
zNhNo2u3i5JRaiFjGw</vt:lpwstr>
  </property>
  <property fmtid="{D5CDD505-2E9C-101B-9397-08002B2CF9AE}" pid="4" name="_2015_ms_pID_7253431">
    <vt:lpwstr>1m/N6mBBIl3e6HWOczWVxhvYeZMHI42Un1iqWxOhoClRqH9WsC3xZL
ypnVtu99CsEepB7quqB6twn6EutnzOSrQkrG4it9oRUwpMeVTgdx0s+/OhG14ghiDuY4WFDH
ZUbByvxp7743cCyYovqWQgcyYcm0Ww3P+jWXG3d/q+jZh+yJ1WY29eglMvAdOJ88AFRww4uw
dPxVZh4QeM/0/EtJSHh3AcogYWAiEApPsQAM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Yw==</vt:lpwstr>
  </property>
</Properties>
</file>