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FD32-FCE6-42F1-A0F3-ECE710AD1939}" type="datetimeFigureOut">
              <a:rPr lang="zh-CN" altLang="en-US" smtClean="0"/>
              <a:t>2021/11/11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0F1F-CF16-4C13-A304-FABAAD766D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2327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FD32-FCE6-42F1-A0F3-ECE710AD1939}" type="datetimeFigureOut">
              <a:rPr lang="zh-CN" altLang="en-US" smtClean="0"/>
              <a:t>2021/11/11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0F1F-CF16-4C13-A304-FABAAD766D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122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FD32-FCE6-42F1-A0F3-ECE710AD1939}" type="datetimeFigureOut">
              <a:rPr lang="zh-CN" altLang="en-US" smtClean="0"/>
              <a:t>2021/11/11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0F1F-CF16-4C13-A304-FABAAD766D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4849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FD32-FCE6-42F1-A0F3-ECE710AD1939}" type="datetimeFigureOut">
              <a:rPr lang="zh-CN" altLang="en-US" smtClean="0"/>
              <a:t>2021/11/11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0F1F-CF16-4C13-A304-FABAAD766D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0941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FD32-FCE6-42F1-A0F3-ECE710AD1939}" type="datetimeFigureOut">
              <a:rPr lang="zh-CN" altLang="en-US" smtClean="0"/>
              <a:t>2021/11/11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0F1F-CF16-4C13-A304-FABAAD766D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577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FD32-FCE6-42F1-A0F3-ECE710AD1939}" type="datetimeFigureOut">
              <a:rPr lang="zh-CN" altLang="en-US" smtClean="0"/>
              <a:t>2021/11/11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0F1F-CF16-4C13-A304-FABAAD766D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2161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FD32-FCE6-42F1-A0F3-ECE710AD1939}" type="datetimeFigureOut">
              <a:rPr lang="zh-CN" altLang="en-US" smtClean="0"/>
              <a:t>2021/11/11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0F1F-CF16-4C13-A304-FABAAD766D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1236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FD32-FCE6-42F1-A0F3-ECE710AD1939}" type="datetimeFigureOut">
              <a:rPr lang="zh-CN" altLang="en-US" smtClean="0"/>
              <a:t>2021/11/11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0F1F-CF16-4C13-A304-FABAAD766D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8478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FD32-FCE6-42F1-A0F3-ECE710AD1939}" type="datetimeFigureOut">
              <a:rPr lang="zh-CN" altLang="en-US" smtClean="0"/>
              <a:t>2021/11/11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0F1F-CF16-4C13-A304-FABAAD766D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9429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FD32-FCE6-42F1-A0F3-ECE710AD1939}" type="datetimeFigureOut">
              <a:rPr lang="zh-CN" altLang="en-US" smtClean="0"/>
              <a:t>2021/11/11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0F1F-CF16-4C13-A304-FABAAD766D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2553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FD32-FCE6-42F1-A0F3-ECE710AD1939}" type="datetimeFigureOut">
              <a:rPr lang="zh-CN" altLang="en-US" smtClean="0"/>
              <a:t>2021/11/11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0F1F-CF16-4C13-A304-FABAAD766D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020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FD32-FCE6-42F1-A0F3-ECE710AD1939}" type="datetimeFigureOut">
              <a:rPr lang="zh-CN" altLang="en-US" smtClean="0"/>
              <a:t>2021/11/11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F0F1F-CF16-4C13-A304-FABAAD766D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0947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EDGE options on KI#1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Bo Zhang</a:t>
            </a:r>
          </a:p>
          <a:p>
            <a:r>
              <a:rPr lang="en-US" altLang="zh-CN" dirty="0" smtClean="0"/>
              <a:t>Huawei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80669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1108" y="332173"/>
            <a:ext cx="3783227" cy="557513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S3-214222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9217" y="1207788"/>
            <a:ext cx="4878859" cy="4351338"/>
          </a:xfrm>
        </p:spPr>
        <p:txBody>
          <a:bodyPr>
            <a:noAutofit/>
          </a:bodyPr>
          <a:lstStyle/>
          <a:p>
            <a:r>
              <a:rPr lang="en-GB" altLang="zh-CN" sz="1400" b="1" dirty="0"/>
              <a:t>Proposal 1a:</a:t>
            </a:r>
            <a:r>
              <a:rPr lang="en-GB" altLang="zh-CN" sz="1400" dirty="0"/>
              <a:t> In order to support mutual authentication, we propose the following way forward to use one of the following TLS method:</a:t>
            </a:r>
            <a:endParaRPr lang="zh-CN" altLang="zh-CN" sz="1400" dirty="0"/>
          </a:p>
          <a:p>
            <a:pPr lvl="0"/>
            <a:r>
              <a:rPr lang="en-GB" altLang="zh-CN" sz="1400" b="1" dirty="0"/>
              <a:t>Option 1</a:t>
            </a:r>
            <a:r>
              <a:rPr lang="en-GB" altLang="zh-CN" sz="1400" dirty="0"/>
              <a:t>: When Edge service is provided over 5GS, AKMA is used for generating the shared key between EEC and ECS and TLS-PSK protocol is used for mutual authentication</a:t>
            </a:r>
            <a:endParaRPr lang="zh-CN" altLang="zh-CN" sz="1400" dirty="0"/>
          </a:p>
          <a:p>
            <a:pPr lvl="0"/>
            <a:r>
              <a:rPr lang="en-GB" altLang="zh-CN" sz="1400" b="1" dirty="0"/>
              <a:t>Option 2</a:t>
            </a:r>
            <a:r>
              <a:rPr lang="en-GB" altLang="zh-CN" sz="1400" dirty="0"/>
              <a:t>: When Edge service is provided over EPS, GBA as specified in TS 33.222 is used for generating the shared key between EEC and ECS and TLS-PSK protocol is used for mutual authentication. </a:t>
            </a:r>
            <a:endParaRPr lang="zh-CN" altLang="zh-CN" sz="1400" dirty="0"/>
          </a:p>
          <a:p>
            <a:pPr lvl="0"/>
            <a:r>
              <a:rPr lang="en-GB" altLang="zh-CN" sz="1400" b="1" dirty="0"/>
              <a:t>Option 3</a:t>
            </a:r>
            <a:r>
              <a:rPr lang="en-GB" altLang="zh-CN" sz="1400" dirty="0"/>
              <a:t>: To use client-server certificate-based TLS authentication for mutual authentication. </a:t>
            </a:r>
            <a:endParaRPr lang="zh-CN" altLang="zh-CN" sz="1400" dirty="0"/>
          </a:p>
          <a:p>
            <a:pPr lvl="0"/>
            <a:r>
              <a:rPr lang="en-GB" altLang="zh-CN" sz="1400" b="1" dirty="0"/>
              <a:t>Option 4</a:t>
            </a:r>
            <a:r>
              <a:rPr lang="en-GB" altLang="zh-CN" sz="1400" dirty="0"/>
              <a:t>: To use certificate-based TLS server authentication + Client (EEC) side authentication using application layer-based mechanism (such as token) generated by the ECSP or a third party.</a:t>
            </a:r>
            <a:endParaRPr lang="zh-CN" altLang="zh-CN" sz="1400" dirty="0"/>
          </a:p>
          <a:p>
            <a:endParaRPr lang="zh-CN" altLang="en-US" sz="1400" dirty="0"/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6118654" y="332173"/>
            <a:ext cx="3783227" cy="5575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 smtClean="0"/>
              <a:t>Options</a:t>
            </a:r>
            <a:endParaRPr lang="zh-CN" altLang="en-US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5509053" y="1113997"/>
            <a:ext cx="5908589" cy="48090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400" dirty="0" smtClean="0"/>
              <a:t>Option A (UE provisioned with certificate/token): </a:t>
            </a:r>
          </a:p>
          <a:p>
            <a:pPr lvl="1"/>
            <a:r>
              <a:rPr lang="en-US" altLang="zh-CN" sz="1100" dirty="0" smtClean="0"/>
              <a:t>UE support: Option 3/4 (mandatory) , AKMA (optional), GBA (optional)</a:t>
            </a:r>
          </a:p>
          <a:p>
            <a:pPr lvl="1"/>
            <a:r>
              <a:rPr lang="en-US" altLang="zh-CN" sz="1100" dirty="0" smtClean="0"/>
              <a:t>Network support: Option </a:t>
            </a:r>
            <a:r>
              <a:rPr lang="en-US" altLang="zh-CN" sz="1100" dirty="0" smtClean="0"/>
              <a:t>3</a:t>
            </a:r>
            <a:r>
              <a:rPr lang="en-US" altLang="zh-CN" sz="1100" dirty="0" smtClean="0"/>
              <a:t>/4(mandatory</a:t>
            </a:r>
            <a:r>
              <a:rPr lang="en-US" altLang="zh-CN" sz="1100" dirty="0"/>
              <a:t>), </a:t>
            </a:r>
            <a:r>
              <a:rPr lang="en-US" altLang="zh-CN" sz="1100" dirty="0" smtClean="0"/>
              <a:t>AKMA (optional), GBA (optional)</a:t>
            </a:r>
          </a:p>
          <a:p>
            <a:pPr lvl="1"/>
            <a:r>
              <a:rPr lang="en-US" altLang="zh-CN" sz="1100" dirty="0" smtClean="0"/>
              <a:t>Priority to use AKMA or GBA, if not use option 3/4</a:t>
            </a:r>
          </a:p>
          <a:p>
            <a:r>
              <a:rPr lang="en-US" altLang="zh-CN" sz="1400" dirty="0" smtClean="0"/>
              <a:t>Option B : </a:t>
            </a:r>
          </a:p>
          <a:p>
            <a:pPr lvl="1"/>
            <a:r>
              <a:rPr lang="en-US" altLang="zh-CN" sz="1100" dirty="0" smtClean="0"/>
              <a:t>UE support: Option 3</a:t>
            </a:r>
            <a:r>
              <a:rPr lang="en-US" altLang="zh-CN" sz="1100" dirty="0"/>
              <a:t>/</a:t>
            </a:r>
            <a:r>
              <a:rPr lang="en-US" altLang="zh-CN" sz="1100" dirty="0" smtClean="0"/>
              <a:t>4 (optional) , AKMA (optional)</a:t>
            </a:r>
          </a:p>
          <a:p>
            <a:pPr lvl="1"/>
            <a:r>
              <a:rPr lang="en-US" altLang="zh-CN" sz="1100" dirty="0" smtClean="0"/>
              <a:t> Network support: Option 3</a:t>
            </a:r>
            <a:r>
              <a:rPr lang="en-US" altLang="zh-CN" sz="1100" dirty="0"/>
              <a:t>/</a:t>
            </a:r>
            <a:r>
              <a:rPr lang="en-US" altLang="zh-CN" sz="1100" dirty="0" smtClean="0"/>
              <a:t>4 (mandatory), AKMA (mandatory)</a:t>
            </a:r>
          </a:p>
          <a:p>
            <a:r>
              <a:rPr lang="en-US" altLang="zh-CN" sz="1400" dirty="0" smtClean="0"/>
              <a:t>Option C : </a:t>
            </a:r>
          </a:p>
          <a:p>
            <a:pPr lvl="1"/>
            <a:r>
              <a:rPr lang="en-US" altLang="zh-CN" sz="1100" dirty="0" smtClean="0"/>
              <a:t>UE support: Option 3/4 (mandatory), AKMA (mandatory)</a:t>
            </a:r>
            <a:endParaRPr lang="zh-CN" altLang="en-US" sz="1600" dirty="0" smtClean="0"/>
          </a:p>
          <a:p>
            <a:pPr lvl="1"/>
            <a:r>
              <a:rPr lang="en-US" altLang="zh-CN" sz="1100" dirty="0" smtClean="0"/>
              <a:t>Network support: Option 3/4 (optional) , AKMA (optional)</a:t>
            </a:r>
          </a:p>
          <a:p>
            <a:r>
              <a:rPr lang="en-US" altLang="zh-CN" sz="1400" dirty="0" smtClean="0"/>
              <a:t>Option D : </a:t>
            </a:r>
          </a:p>
          <a:p>
            <a:pPr lvl="1"/>
            <a:r>
              <a:rPr lang="en-US" altLang="zh-CN" sz="1100" dirty="0" smtClean="0"/>
              <a:t>UE support: Option 3/4 (optional) , AKMA (optional) , GBA (optional)</a:t>
            </a:r>
          </a:p>
          <a:p>
            <a:pPr lvl="1"/>
            <a:r>
              <a:rPr lang="en-US" altLang="zh-CN" sz="1100" dirty="0" smtClean="0"/>
              <a:t> Network support: Option 3/4 (mandatory), AKMA (mandatory), GBA (mandatory)</a:t>
            </a:r>
          </a:p>
          <a:p>
            <a:r>
              <a:rPr lang="en-US" altLang="zh-CN" sz="1400" dirty="0" smtClean="0"/>
              <a:t>Option E : </a:t>
            </a:r>
          </a:p>
          <a:p>
            <a:pPr lvl="1"/>
            <a:r>
              <a:rPr lang="en-US" altLang="zh-CN" sz="1100" dirty="0" smtClean="0"/>
              <a:t>UE support: Option 3/4 (mandatory), AKMA (mandatory), GBA (mandatory) </a:t>
            </a:r>
            <a:endParaRPr lang="zh-CN" altLang="en-US" sz="1600" dirty="0" smtClean="0"/>
          </a:p>
          <a:p>
            <a:pPr lvl="1"/>
            <a:r>
              <a:rPr lang="en-US" altLang="zh-CN" sz="1100" dirty="0" smtClean="0"/>
              <a:t>Network support: Option 3/4 (optional) , AKMA (optional) , GBA (optional)</a:t>
            </a:r>
          </a:p>
          <a:p>
            <a:r>
              <a:rPr lang="en-US" altLang="zh-CN" sz="1500" b="1" dirty="0" smtClean="0"/>
              <a:t>Questions:</a:t>
            </a:r>
          </a:p>
          <a:p>
            <a:pPr lvl="1"/>
            <a:r>
              <a:rPr lang="en-US" altLang="zh-CN" sz="1100" dirty="0" smtClean="0"/>
              <a:t>Option selection?</a:t>
            </a:r>
          </a:p>
          <a:p>
            <a:pPr lvl="1"/>
            <a:r>
              <a:rPr lang="en-US" altLang="zh-CN" sz="1100" dirty="0" smtClean="0"/>
              <a:t>If EEC is provisioned with security parameter, Option 3 or Option 4?</a:t>
            </a:r>
          </a:p>
        </p:txBody>
      </p:sp>
    </p:spTree>
    <p:extLst>
      <p:ext uri="{BB962C8B-B14F-4D97-AF65-F5344CB8AC3E}">
        <p14:creationId xmlns:p14="http://schemas.microsoft.com/office/powerpoint/2010/main" val="3965703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351</Words>
  <Application>Microsoft Office PowerPoint</Application>
  <PresentationFormat>宽屏</PresentationFormat>
  <Paragraphs>31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宋体</vt:lpstr>
      <vt:lpstr>Arial</vt:lpstr>
      <vt:lpstr>Calibri</vt:lpstr>
      <vt:lpstr>Calibri Light</vt:lpstr>
      <vt:lpstr>Office 主题</vt:lpstr>
      <vt:lpstr>EDGE options on KI#1</vt:lpstr>
      <vt:lpstr>S3-214222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Huawei2</dc:creator>
  <cp:lastModifiedBy>Huawei2</cp:lastModifiedBy>
  <cp:revision>9</cp:revision>
  <dcterms:created xsi:type="dcterms:W3CDTF">2021-11-11T09:20:52Z</dcterms:created>
  <dcterms:modified xsi:type="dcterms:W3CDTF">2021-11-11T10:48:26Z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(2)0O8KPOFGjRi0LdG03hnKRVMSDh4zVWYY+dvEEnwfh57jD+RzE9co9yeEmzj+wyG/oB6/Ir5G
rswYbQa7buSfdR3lUAmlk/Z7LaY/1q2xXuzmoqOeuDQFT6v3iRXL31mLsEE1vBohnWlKnZuU
NocnCv7dOaBj9eqXaJjr4a8Qr51mHtB5FHZBNf4M2NSHqo/yX3wMFGFr126w0YjA0FTxTu/V
JiefSkwKRCmIDxio7P</vt:lpwstr>
  </property>
  <property fmtid="{D5CDD505-2E9C-101B-9397-08002B2CF9AE}" pid="3" name="_2015_ms_pID_7253431">
    <vt:lpwstr>jEYc0OUkb51wV66aIAheEu26SP70H3FC0chdKmAOA7X5CtaEiP3O9Q
Gog8zgxXo9xTGMk3yy15oZiJQpvAASDNU+FEQvjx0t4LDpLhGU0FKyG4Uu1y8vd9UfwwLoVW
wvtOv4kdc0+D88JxL1XNv21x9edzX+UQjhH+F6ChizBYhcPxQFXG5w8OBOuf18fIrRiFvewG
31rDrl65ztKyv53W</vt:lpwstr>
  </property>
</Properties>
</file>