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303" r:id="rId3"/>
    <p:sldId id="79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80604020202020204" pitchFamily="34" charset="0"/>
        <a:ea typeface="+mn-ea"/>
        <a:cs typeface="Arial" panose="0208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74" d="100"/>
          <a:sy n="74" d="100"/>
        </p:scale>
        <p:origin x="7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SA3#122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80604020202020204" pitchFamily="34" charset="0"/>
                <a:cs typeface="Arial" panose="0208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8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8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‘AIML_CN_SEC’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80604020202020204" pitchFamily="34" charset="0"/>
              </a:rPr>
              <a:t>Chang Liu (China Mobile)</a:t>
            </a:r>
            <a:endParaRPr lang="en-US" altLang="en-GB" sz="1800" b="1" dirty="0">
              <a:latin typeface="Arial" panose="0208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80604020202020204" pitchFamily="34" charset="0"/>
              </a:rPr>
              <a:t>Li Hu (vivo)</a:t>
            </a:r>
            <a:endParaRPr lang="en-US" altLang="en-GB" sz="1800" b="1" dirty="0">
              <a:latin typeface="Arial" panose="0208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8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8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0741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.5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 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(2024.2):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SID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115e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(2024.4):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SA3#116  meeting 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(2024.5):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new solutions added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(2024.8):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 &amp; solution &amp; evaluation update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new solutions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conclusion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8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(2024.10):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9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(2024.11):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send TR for information and approval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start normative work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‘AIML_CN_SEC’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7"/>
          <p:cNvSpPr txBox="1"/>
          <p:nvPr/>
        </p:nvSpPr>
        <p:spPr bwMode="auto">
          <a:xfrm>
            <a:off x="4683031" y="1215118"/>
            <a:ext cx="3908878" cy="314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8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20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(2025.2):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Leave one EN to align with SA2 architecture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121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(2025.4)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  <a:cs typeface="Arial" panose="02080604020202020204" pitchFamily="34" charset="0"/>
                <a:sym typeface="+mn-ea"/>
              </a:rPr>
              <a:t>In SA3#121 meeting (2025.4):</a:t>
            </a: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  <a:cs typeface="Arial" panose="02080604020202020204" pitchFamily="34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phase,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complete normative work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 CR for TS 33.501 on Security aspect of AIML based LCS and VFL.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SA2 and RAN for architecture aspects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80604020202020204" pitchFamily="34" charset="0"/>
              <a:buChar char="•"/>
              <a:defRPr/>
            </a:pPr>
            <a:r>
              <a:rPr kumimoji="0" lang="en-US" altLang="zh-CN" sz="1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itchFamily="2" charset="-122"/>
                <a:cs typeface="+mn-cs"/>
              </a:rPr>
              <a:t>None</a:t>
            </a:r>
            <a:endParaRPr kumimoji="0" lang="en-US" altLang="zh-CN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8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‘FS_AIML_CN_SEC’ status after SA3#122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  <a:sym typeface="+mn-ea"/>
                        </a:rPr>
                        <a:t>1060059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8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80604020202020204" pitchFamily="34" charset="0"/>
                          <a:ea typeface="+mn-ea"/>
                          <a:cs typeface="+mn-cs"/>
                        </a:rPr>
                        <a:t>Security aspects of Core Network Enhanced Support for AIML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8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  <a:ea typeface="+mn-ea"/>
                          <a:cs typeface="+mn-cs"/>
                        </a:rPr>
                        <a:t>AIML_CN_SEC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8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8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8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80604020202020204" pitchFamily="34" charset="0"/>
                        </a:rPr>
                        <a:t>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8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80604020202020204" pitchFamily="34" charset="0"/>
                        </a:rPr>
                        <a:t>80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8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8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latin typeface="Arial" panose="02080604020202020204" pitchFamily="34" charset="0"/>
                          <a:cs typeface="Arial" panose="0208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80604020202020204" pitchFamily="34" charset="0"/>
                          <a:cs typeface="Arial" panose="0208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80604020202020204" pitchFamily="34" charset="0"/>
                        <a:cs typeface="Arial" panose="0208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CR for TS 33.501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8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80604020202020204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lang="zh-CN" altLang="en-US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1136</Words>
  <Application>WPS 演示</Application>
  <PresentationFormat>全屏显示(4:3)</PresentationFormat>
  <Paragraphs>96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宋体</vt:lpstr>
      <vt:lpstr>Wingdings</vt:lpstr>
      <vt:lpstr>DejaVu Sans</vt:lpstr>
      <vt:lpstr>Calibri</vt:lpstr>
      <vt:lpstr>Times New Roman</vt:lpstr>
      <vt:lpstr>Symbol</vt:lpstr>
      <vt:lpstr>Standard Symbols PS</vt:lpstr>
      <vt:lpstr>Calibri</vt:lpstr>
      <vt:lpstr>微软雅黑</vt:lpstr>
      <vt:lpstr>方正黑体_GBK</vt:lpstr>
      <vt:lpstr>宋体</vt:lpstr>
      <vt:lpstr>Arial Unicode MS</vt:lpstr>
      <vt:lpstr>方正书宋_GBK</vt:lpstr>
      <vt:lpstr>Office Theme</vt:lpstr>
      <vt:lpstr>SA WG3 Status report for ‘AIML_CN_SEC’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1326</cp:revision>
  <dcterms:created xsi:type="dcterms:W3CDTF">2025-05-28T07:18:14Z</dcterms:created>
  <dcterms:modified xsi:type="dcterms:W3CDTF">2025-05-28T07:18:14Z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F08BFE1C40514CD58C4096CBF103FA9D</vt:lpwstr>
  </property>
  <property fmtid="{D5CDD505-2E9C-101B-9397-08002B2CF9AE}" pid="14" name="KSOProductBuildVer">
    <vt:lpwstr>2052-12.8.2.17863</vt:lpwstr>
  </property>
</Properties>
</file>