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5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B94317-517C-37F6-5075-2EA62B6C34A0}" name="Niraj" initials="NR" userId="Niraj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114" d="100"/>
          <a:sy n="114" d="100"/>
        </p:scale>
        <p:origin x="118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5/28/2025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5/28/2025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78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7289A738-DB67-4048-8A29-6AFB47ED2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‘CAPIF_Ph3_sec’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>
                <a:latin typeface="Arial" panose="020B0604020202020204" pitchFamily="34" charset="0"/>
              </a:rPr>
              <a:t>Henry</a:t>
            </a:r>
            <a:r>
              <a:rPr lang="en-US" altLang="en-GB" sz="1800" b="1" dirty="0">
                <a:latin typeface="Arial" panose="020B0604020202020204" pitchFamily="34" charset="0"/>
              </a:rPr>
              <a:t> Leung 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Xiaomi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Niraj Rathod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Ericsson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33369"/>
            <a:ext cx="8554481" cy="527339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1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120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 Item exception was approved in S3-251031 (to be completed by June SA#108 plenary).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WID was revised to add new Work Tasks based on concluded key issues (S3-251130)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WID 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work </a:t>
            </a:r>
            <a:r>
              <a:rPr lang="en-US" altLang="zh-CN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started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121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Review/revise WID work</a:t>
            </a: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altLang="zh-C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122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altLang="zh-C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altLang="zh-CN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Finalize the WID work</a:t>
            </a:r>
            <a:endParaRPr lang="en-US" altLang="zh-CN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endParaRPr lang="en-US" altLang="zh-CN" sz="1400" dirty="0">
              <a:highlight>
                <a:srgbClr val="FFFF00"/>
              </a:highlight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1252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’ </a:t>
            </a:r>
            <a:r>
              <a:rPr lang="en-US" sz="2400" dirty="0">
                <a:solidFill>
                  <a:srgbClr val="FF0000"/>
                </a:solidFill>
              </a:rPr>
              <a:t>CAPIF_Ph3_sec’ overall plan</a:t>
            </a:r>
          </a:p>
        </p:txBody>
      </p:sp>
    </p:spTree>
    <p:extLst>
      <p:ext uri="{BB962C8B-B14F-4D97-AF65-F5344CB8AC3E}">
        <p14:creationId xmlns:p14="http://schemas.microsoft.com/office/powerpoint/2010/main" val="403044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CR</a:t>
            </a:r>
            <a:r>
              <a:rPr lang="en-US" altLang="zh-CN" sz="1200" dirty="0"/>
              <a:t>s</a:t>
            </a:r>
            <a:r>
              <a:rPr lang="de-DE" altLang="de-DE" sz="1200" dirty="0"/>
              <a:t> for TS 33.122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None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cs typeface="+mn-ea"/>
              </a:rPr>
              <a:t>None</a:t>
            </a:r>
            <a:endParaRPr lang="en-US" altLang="en-GB" sz="1200" dirty="0">
              <a:solidFill>
                <a:prstClr val="black"/>
              </a:solidFill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CAPIF_Ph3_sec</a:t>
            </a:r>
            <a:r>
              <a:rPr lang="en-US" sz="2000" dirty="0">
                <a:solidFill>
                  <a:srgbClr val="FF0000"/>
                </a:solidFill>
              </a:rPr>
              <a:t>’ status after SA3#122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7543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4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9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91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65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1060061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Security aspects of CAPIF Phase3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CAPIF_Ph3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_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altLang="de-DE" sz="1200" dirty="0">
                          <a:solidFill>
                            <a:srgbClr val="FF0000"/>
                          </a:solidFill>
                        </a:rPr>
                        <a:t>CR</a:t>
                      </a:r>
                      <a:r>
                        <a:rPr lang="en-US" altLang="zh-CN" sz="1200" dirty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de-DE" altLang="de-DE" sz="1200" dirty="0">
                          <a:solidFill>
                            <a:srgbClr val="FF0000"/>
                          </a:solidFill>
                        </a:rPr>
                        <a:t> for TS 33.122 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SA3#120 - </a:t>
            </a:r>
            <a:r>
              <a:rPr lang="en-US" altLang="en-GB" sz="1200" dirty="0">
                <a:sym typeface="+mn-ea"/>
              </a:rPr>
              <a:t>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SA3#121 - </a:t>
            </a:r>
            <a:r>
              <a:rPr lang="en-US" altLang="en-GB" sz="1200" dirty="0">
                <a:sym typeface="+mn-ea"/>
              </a:rPr>
              <a:t>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SA3#122 - </a:t>
            </a:r>
            <a:r>
              <a:rPr lang="en-US" altLang="en-GB" sz="1200" dirty="0">
                <a:sym typeface="+mn-ea"/>
              </a:rPr>
              <a:t>2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cs typeface="+mn-ea"/>
              </a:rPr>
              <a:t>NA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is done</a:t>
            </a:r>
            <a:r>
              <a:rPr lang="en-US" altLang="zh-CN" sz="1200">
                <a:solidFill>
                  <a:prstClr val="black"/>
                </a:solidFill>
                <a:latin typeface="Calibri" panose="020F0502020204030204"/>
              </a:rPr>
              <a:t>.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29" y="411480"/>
            <a:ext cx="7306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CAPIF_Ph3_sec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/>
</ds:datastoreItem>
</file>

<file path=customXml/itemProps2.xml><?xml version="1.0" encoding="utf-8"?>
<ds:datastoreItem xmlns:ds="http://schemas.openxmlformats.org/officeDocument/2006/customXml" ds:itemID="{6C244691-0162-45DC-8925-D69A4F52A0CA}">
  <ds:schemaRefs/>
</ds:datastoreItem>
</file>

<file path=customXml/itemProps3.xml><?xml version="1.0" encoding="utf-8"?>
<ds:datastoreItem xmlns:ds="http://schemas.openxmlformats.org/officeDocument/2006/customXml" ds:itemID="{1DD099C7-CF44-471D-B7DF-D246DF2BD038}">
  <ds:schemaRefs/>
</ds:datastoreItem>
</file>

<file path=customXml/itemProps4.xml><?xml version="1.0" encoding="utf-8"?>
<ds:datastoreItem xmlns:ds="http://schemas.openxmlformats.org/officeDocument/2006/customXml" ds:itemID="{A72B9F3D-C684-4F3E-9670-5E464CA8BA24}">
  <ds:schemaRefs/>
</ds:datastoreItem>
</file>

<file path=customXml/itemProps5.xml><?xml version="1.0" encoding="utf-8"?>
<ds:datastoreItem xmlns:ds="http://schemas.openxmlformats.org/officeDocument/2006/customXml" ds:itemID="{889FBBD8-3D06-492C-9E53-CCC01A1B933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203</Words>
  <Application>Microsoft Office PowerPoint</Application>
  <PresentationFormat>全屏显示(4:3)</PresentationFormat>
  <Paragraphs>69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‘CAPIF_Ph3_sec’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S3-252406</cp:lastModifiedBy>
  <cp:revision>1395</cp:revision>
  <dcterms:created xsi:type="dcterms:W3CDTF">2008-08-30T09:32:00Z</dcterms:created>
  <dcterms:modified xsi:type="dcterms:W3CDTF">2025-05-28T02:19:51Z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750F68D371374D7AA4D1742DA4947881</vt:lpwstr>
  </property>
  <property fmtid="{D5CDD505-2E9C-101B-9397-08002B2CF9AE}" pid="14" name="KSOProductBuildVer">
    <vt:lpwstr>2052-11.8.2.12085</vt:lpwstr>
  </property>
  <property fmtid="{D5CDD505-2E9C-101B-9397-08002B2CF9AE}" pid="15" name="CWM1b0fb690648411ef8000537b0000527b">
    <vt:lpwstr>CWMybEI4t4nWlv5tjUCk6CUoWuZAvfuNMPWs10KYzBqCUDQXcy7i0NvdApjMTqC4VJKqjaUkMDljgraVh/O7Iu3yQ==</vt:lpwstr>
  </property>
  <property fmtid="{D5CDD505-2E9C-101B-9397-08002B2CF9AE}" pid="16" name="fileWhereFroms">
    <vt:lpwstr>PpjeLB1gRN0lwrPqMaCTktAZf9CN4Dj1ZBUAoFLU39Wn9J+KTurg+rWLUZag0WhN7911tCvE9us9zmZO1gEgwemh+NIFn+YzjPZy8ZB5nbGL1Kex5PfDuKQOg5o6epURDgjPv1mNckdF1mxQq8/2oypQwIkNHEFGB7Rgf9A3Q1sicvJGXO6fKPJ/aPINLPbrAH91+NzRU8xziHHEGJ47dMkdjLhMY/e3OJlScr+j5oid61Wzv8vR9Rkgzr0xmP92</vt:lpwstr>
  </property>
  <property fmtid="{D5CDD505-2E9C-101B-9397-08002B2CF9AE}" pid="17" name="CWMa1e11190a7f611ef800013db000013db">
    <vt:lpwstr>CWMFas3I5jxqgvaRBXs4oEKvoFO2/5Y2G/AvQErNYGw53W7WjdjCI3tU0DNGRxLPaISIGwHxnRYiT5ALIiGVZgnaQ==</vt:lpwstr>
  </property>
</Properties>
</file>