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77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21_Goteborg/docs/S3-251727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 err="1"/>
              <a:t>FS_Metaverse_Sec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dirty="0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SA3#115 </a:t>
            </a:r>
            <a:r>
              <a:rPr lang="en-CA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Adhoc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e-meeting: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2 KIs agreed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SA3#116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 solution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SA3#117 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Key issues approved (expect no more KI in further meeting)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 new solutions (for KI#1) and 1 new solution (for KI#2) were 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SA3#118 meeting: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and evaluation to all solutions are expected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issue#1 concluded.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issue#2 partially concluded.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approved.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Concluded Key issue#3 and #4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solidFill>
                  <a:prstClr val="black"/>
                </a:solidFill>
                <a:sym typeface="+mn-ea"/>
              </a:rPr>
              <a:t>TR sent for information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work started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SA3#12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Pending conclusion for key issue#2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TR clean-up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TR sent for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approval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[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  <a:hlinkClick r:id="rId3"/>
              </a:rPr>
              <a:t>S3‑251727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	 (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SA#108 Plenary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)]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303908"/>
              </p:ext>
            </p:extLst>
          </p:nvPr>
        </p:nvGraphicFramePr>
        <p:xfrm>
          <a:off x="882877" y="1509220"/>
          <a:ext cx="2950845" cy="76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1.5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WT2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962619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WT3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53088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33.721 v0.</a:t>
            </a:r>
            <a:r>
              <a:rPr lang="en-US" altLang="de-DE" sz="1200" dirty="0"/>
              <a:t>3</a:t>
            </a:r>
            <a:r>
              <a:rPr lang="de-DE" altLang="de-DE" sz="1200" dirty="0"/>
              <a:t>.0 contains </a:t>
            </a:r>
            <a:r>
              <a:rPr lang="en-US" altLang="de-DE" sz="1200" dirty="0"/>
              <a:t>4</a:t>
            </a:r>
            <a:r>
              <a:rPr lang="de-DE" altLang="de-DE" sz="1200" dirty="0"/>
              <a:t> key issue</a:t>
            </a:r>
            <a:r>
              <a:rPr lang="en-US" altLang="de-DE" sz="1200" dirty="0"/>
              <a:t>s</a:t>
            </a:r>
            <a:r>
              <a:rPr lang="de-DE" altLang="de-DE" sz="1200" dirty="0"/>
              <a:t> and </a:t>
            </a:r>
            <a:r>
              <a:rPr lang="en-US" altLang="de-DE" sz="1200" dirty="0" smtClean="0"/>
              <a:t>10 </a:t>
            </a:r>
            <a:r>
              <a:rPr lang="de-DE" altLang="de-DE" sz="1200" dirty="0" smtClean="0"/>
              <a:t>solution</a:t>
            </a:r>
            <a:r>
              <a:rPr lang="en-US" altLang="de-DE" sz="1200" dirty="0"/>
              <a:t>s</a:t>
            </a:r>
            <a:r>
              <a:rPr lang="de-DE" altLang="de-DE" sz="1200" dirty="0"/>
              <a:t>. </a:t>
            </a:r>
            <a:endParaRPr lang="en-IN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All Key issue#1, #2, #3, #4 are comcluded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SA3#122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02584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</a:t>
            </a:r>
            <a:r>
              <a:rPr lang="en-US" altLang="en-GB" sz="1200" dirty="0" err="1"/>
              <a:t>Adhoc</a:t>
            </a:r>
            <a:r>
              <a:rPr lang="en-US" altLang="en-GB" sz="1200" dirty="0"/>
              <a:t>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0.25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SA3#118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SA3#119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SA3#120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121</a:t>
            </a:r>
            <a:r>
              <a:rPr lang="en-GB" sz="1200" dirty="0">
                <a:sym typeface="+mn-ea"/>
              </a:rPr>
              <a:t> –</a:t>
            </a:r>
            <a:r>
              <a:rPr lang="en-US" altLang="en-GB" sz="1200" dirty="0">
                <a:sym typeface="+mn-ea"/>
              </a:rPr>
              <a:t> 0.5 </a:t>
            </a:r>
            <a:r>
              <a:rPr lang="en-US" altLang="en-GB" sz="1200" dirty="0" smtClean="0">
                <a:sym typeface="+mn-ea"/>
              </a:rPr>
              <a:t>TU</a:t>
            </a:r>
            <a:endParaRPr lang="en-US" alt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 smtClean="0"/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sym typeface="+mn-ea"/>
              </a:rPr>
              <a:t>SA3#121 – study completed and sent TR for approval (SA#108 Plenary)</a:t>
            </a:r>
            <a:endParaRPr lang="de-DE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FS_Metaverse_Sec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327</Words>
  <Application>Microsoft Office PowerPoint</Application>
  <PresentationFormat>On-screen Show (4:3)</PresentationFormat>
  <Paragraphs>102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‘FS_Metaverse_Sec’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1341</cp:revision>
  <dcterms:created xsi:type="dcterms:W3CDTF">2008-08-30T09:32:00Z</dcterms:created>
  <dcterms:modified xsi:type="dcterms:W3CDTF">2025-05-28T09:36:20Z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