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2A6EA8"/>
    <a:srgbClr val="FF7C80"/>
    <a:srgbClr val="FF330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2" d="100"/>
          <a:sy n="112" d="100"/>
        </p:scale>
        <p:origin x="124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400" y="53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02-Jun-25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02-Jun-25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0C6E669-E820-0B3C-93B4-F9DFE2BF4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E1536-2A50-DFA9-2BDB-0A7C6B230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6643681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C4B7B-1892-ED97-A158-53901117A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789466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D9061-5BE8-1024-B5F9-10987C9E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38005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76DA0-15B0-4E5A-0F4F-0474A1D82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5797071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558A5-163B-F236-3CD3-D59B7A973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88864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470C8-D85E-D488-FB80-E05FD4DB1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72460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SA3#120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4" r:id="rId2"/>
    <p:sldLayoutId id="2147483775" r:id="rId3"/>
    <p:sldLayoutId id="2147483776" r:id="rId4"/>
    <p:sldLayoutId id="2147483773" r:id="rId5"/>
    <p:sldLayoutId id="2147483771" r:id="rId6"/>
    <p:sldLayoutId id="2147483772" r:id="rId7"/>
    <p:sldLayoutId id="2147483767" r:id="rId8"/>
    <p:sldLayoutId id="2147483768" r:id="rId9"/>
    <p:sldLayoutId id="2147483769" r:id="rId10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Crypto Inventory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Stawros Orkopoulos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Nokia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512060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4x 1 T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U</a:t>
            </a:r>
            <a:r>
              <a:rPr lang="en-CA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 (total)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SA3#119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SID definition and agreement. Preparation for SA approval.	</a:t>
            </a:r>
          </a:p>
          <a:p>
            <a:pPr marL="285750" lvl="1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SA3#120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de-D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Agreement on Skeleton </a:t>
            </a:r>
            <a:r>
              <a:rPr lang="de-DE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of</a:t>
            </a:r>
            <a:r>
              <a:rPr lang="de-DE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TR 33.938.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de-DE" sz="1400" dirty="0">
                <a:latin typeface="Calibri" panose="020F0502020204030204" pitchFamily="34" charset="0"/>
              </a:rPr>
              <a:t>Agreement on </a:t>
            </a:r>
            <a:r>
              <a:rPr lang="de-DE" sz="1400" dirty="0" err="1">
                <a:latin typeface="Calibri" panose="020F0502020204030204" pitchFamily="34" charset="0"/>
              </a:rPr>
              <a:t>the</a:t>
            </a:r>
            <a:r>
              <a:rPr lang="de-DE" sz="1400" dirty="0">
                <a:latin typeface="Calibri" panose="020F0502020204030204" pitchFamily="34" charset="0"/>
              </a:rPr>
              <a:t> </a:t>
            </a:r>
            <a:r>
              <a:rPr lang="de-DE" sz="1400" dirty="0" err="1">
                <a:latin typeface="Calibri" panose="020F0502020204030204" pitchFamily="34" charset="0"/>
              </a:rPr>
              <a:t>structure</a:t>
            </a:r>
            <a:r>
              <a:rPr lang="de-DE" sz="1400" dirty="0">
                <a:latin typeface="Calibri" panose="020F0502020204030204" pitchFamily="34" charset="0"/>
              </a:rPr>
              <a:t> </a:t>
            </a:r>
            <a:r>
              <a:rPr lang="de-DE" sz="1400" dirty="0" err="1">
                <a:latin typeface="Calibri" panose="020F0502020204030204" pitchFamily="34" charset="0"/>
              </a:rPr>
              <a:t>and</a:t>
            </a:r>
            <a:r>
              <a:rPr lang="de-DE" sz="1400" dirty="0">
                <a:latin typeface="Calibri" panose="020F0502020204030204" pitchFamily="34" charset="0"/>
              </a:rPr>
              <a:t> </a:t>
            </a:r>
            <a:r>
              <a:rPr lang="de-DE" sz="1400" dirty="0" err="1">
                <a:latin typeface="Calibri" panose="020F0502020204030204" pitchFamily="34" charset="0"/>
              </a:rPr>
              <a:t>framework</a:t>
            </a:r>
            <a:r>
              <a:rPr lang="de-DE" sz="1400" dirty="0">
                <a:latin typeface="Calibri" panose="020F0502020204030204" pitchFamily="34" charset="0"/>
              </a:rPr>
              <a:t> for </a:t>
            </a:r>
            <a:r>
              <a:rPr lang="de-DE" sz="1400" dirty="0" err="1">
                <a:latin typeface="Calibri" panose="020F0502020204030204" pitchFamily="34" charset="0"/>
              </a:rPr>
              <a:t>the</a:t>
            </a:r>
            <a:r>
              <a:rPr lang="de-DE" sz="1400" dirty="0">
                <a:latin typeface="Calibri" panose="020F0502020204030204" pitchFamily="34" charset="0"/>
              </a:rPr>
              <a:t> </a:t>
            </a:r>
            <a:r>
              <a:rPr lang="de-DE" sz="1400" dirty="0" err="1">
                <a:latin typeface="Calibri" panose="020F0502020204030204" pitchFamily="34" charset="0"/>
              </a:rPr>
              <a:t>technical</a:t>
            </a:r>
            <a:r>
              <a:rPr lang="de-DE" sz="1400" dirty="0">
                <a:latin typeface="Calibri" panose="020F0502020204030204" pitchFamily="34" charset="0"/>
              </a:rPr>
              <a:t> </a:t>
            </a:r>
            <a:r>
              <a:rPr lang="de-DE" sz="1400" dirty="0" err="1">
                <a:latin typeface="Calibri" panose="020F0502020204030204" pitchFamily="34" charset="0"/>
              </a:rPr>
              <a:t>content</a:t>
            </a:r>
            <a:r>
              <a:rPr lang="de-DE" sz="1400" dirty="0">
                <a:latin typeface="Calibri" panose="020F0502020204030204" pitchFamily="34" charset="0"/>
              </a:rPr>
              <a:t>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de-DE" sz="1400" dirty="0">
                <a:latin typeface="Calibri" panose="020F0502020204030204" pitchFamily="34" charset="0"/>
              </a:rPr>
              <a:t>Agreement on initial </a:t>
            </a:r>
            <a:r>
              <a:rPr lang="de-DE" sz="1400" dirty="0" err="1">
                <a:latin typeface="Calibri" panose="020F0502020204030204" pitchFamily="34" charset="0"/>
              </a:rPr>
              <a:t>content</a:t>
            </a:r>
            <a:r>
              <a:rPr lang="de-DE" sz="1400" dirty="0">
                <a:latin typeface="Calibri" panose="020F0502020204030204" pitchFamily="34" charset="0"/>
              </a:rPr>
              <a:t>.</a:t>
            </a:r>
            <a:endParaRPr lang="en-CA" sz="1400" dirty="0">
              <a:latin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SA3#121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</a:rPr>
              <a:t>Finalizing the Detailed protocol list.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</a:rPr>
              <a:t>Agreement on initial table content.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latin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</a:rPr>
              <a:t>In SA3#122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</a:rPr>
              <a:t>Finalizing the table content on crypto inventory.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</a:rPr>
              <a:t>Finalizing the TR 33.938 and preparation for SA approval.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Crypto Inventory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The SID </a:t>
            </a:r>
            <a:r>
              <a:rPr lang="de-DE" altLang="de-DE" sz="1200" dirty="0" err="1"/>
              <a:t>proposal</a:t>
            </a:r>
            <a:r>
              <a:rPr lang="de-DE" altLang="de-DE" sz="1200" dirty="0"/>
              <a:t> </a:t>
            </a:r>
            <a:r>
              <a:rPr lang="de-DE" altLang="de-DE" sz="1200" dirty="0" err="1"/>
              <a:t>has</a:t>
            </a:r>
            <a:r>
              <a:rPr lang="de-DE" altLang="de-DE" sz="1200" dirty="0"/>
              <a:t> </a:t>
            </a:r>
            <a:r>
              <a:rPr lang="de-DE" altLang="de-DE" sz="1200" dirty="0" err="1"/>
              <a:t>been</a:t>
            </a:r>
            <a:r>
              <a:rPr lang="de-DE" altLang="de-DE" sz="1200" dirty="0"/>
              <a:t> </a:t>
            </a:r>
            <a:r>
              <a:rPr lang="de-DE" altLang="de-DE" sz="1200" dirty="0" err="1"/>
              <a:t>approved</a:t>
            </a:r>
            <a:r>
              <a:rPr lang="de-DE" altLang="de-DE" sz="1200" dirty="0"/>
              <a:t> at SA3#119.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The TR 33.938 template, the structure, and the framework has been agreed at SA3#120.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The details content has been discussed and agreed at SA3#121.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The tables content has been discussed and agreed at SA3#122.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The TR 33.938 v1.0.0 has bee agreed at SA3#122.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None.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identified.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Crypto Inventory Status after SA3#122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051446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060056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3GPP Cryptographic Inventory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de-DE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</a:t>
                      </a:r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S_CryptoInv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None.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SA3#119 -&gt; consumed ½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SA3#120 -&gt; consumed ½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SA3#121 -&gt; consumed 1 TU (presentation and discussion of protocol details)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SA3#122 -&gt; consumed 1 TU (presentation and discussion of protocol tables)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Completed at SA3#122.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Crypto Inventory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Words>275</Words>
  <Application>Microsoft Office PowerPoint</Application>
  <PresentationFormat>On-screen Show (4:3)</PresentationFormat>
  <Paragraphs>81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Crypto Inventory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Nokia-93</cp:lastModifiedBy>
  <cp:revision>1323</cp:revision>
  <dcterms:created xsi:type="dcterms:W3CDTF">2008-08-30T09:32:10Z</dcterms:created>
  <dcterms:modified xsi:type="dcterms:W3CDTF">2025-06-02T10:06:13Z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2024-05-30T08:39:34Z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541d1059-9745-4f99-94e6-67daa7c79ab1</vt:lpwstr>
  </property>
  <property fmtid="{D5CDD505-2E9C-101B-9397-08002B2CF9AE}" pid="19" name="MSIP_Label_cf20372f-9ab3-4551-9149-9f9b12e2c27e_ContentBits">
    <vt:lpwstr>0</vt:lpwstr>
  </property>
</Properties>
</file>