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9" d="100"/>
          <a:sy n="119" d="100"/>
        </p:scale>
        <p:origin x="979" y="91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2/28/2025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2/28/2025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SA3#120,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smtClean="0"/>
              <a:t>‘</a:t>
            </a:r>
            <a:r>
              <a:rPr lang="en-GB" dirty="0"/>
              <a:t>NR_Mob_Ph4_Sec</a:t>
            </a:r>
            <a:r>
              <a:rPr lang="fr-FR" dirty="0" smtClean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err="1" smtClean="0"/>
              <a:t>Rajavelsamy</a:t>
            </a:r>
            <a:r>
              <a:rPr lang="en-US" altLang="en-US" sz="2000" b="1" dirty="0" smtClean="0"/>
              <a:t> R(Samsung)</a:t>
            </a: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9352" y="900906"/>
            <a:ext cx="8554481" cy="551921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7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 new Key issue approved (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Security aspects of inter-CU LTM Handover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9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new solutions (for KI#1, no DC scenario) were approved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updates(s) (for KI#1 (no DC scenario))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made for “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CU is acting as SN and MN is unchanged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” scenario and LS reply to RAN WGs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LS to RAN2 to indicate SA3 preferred options (for no DC scenario) and requested RAN2 feedback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Partial 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on “no DC scenario”, specifically for the parameters in AS security context, which are not changing per inter-CU LTM </a:t>
            </a:r>
            <a:r>
              <a:rPr lang="en-I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handover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 on MAC CE protection (no solution for Rel-19)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Reply to RAN2 LS on “no DC scenario</a:t>
            </a: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”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Exception requested; to complete by Jun-2025</a:t>
            </a:r>
            <a:endParaRPr lang="en-CA" altLang="zh-CN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SA3#121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 to KI#1 based on RAN progress is expected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for “no DC”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scenario and normative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text proposals based on conclusion(s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‘NR_Mob_Ph4_Sec’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09564"/>
              </p:ext>
            </p:extLst>
          </p:nvPr>
        </p:nvGraphicFramePr>
        <p:xfrm>
          <a:off x="966590" y="1225892"/>
          <a:ext cx="2950845" cy="45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--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4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err="1" smtClean="0"/>
              <a:t>draftCR</a:t>
            </a:r>
            <a:r>
              <a:rPr lang="en-IN" altLang="de-DE" sz="1200" dirty="0" smtClean="0"/>
              <a:t> Annex</a:t>
            </a:r>
            <a:r>
              <a:rPr lang="de-DE" altLang="de-DE" sz="1200" dirty="0" smtClean="0"/>
              <a:t> contains </a:t>
            </a:r>
            <a:r>
              <a:rPr lang="en-US" altLang="de-DE" sz="1200" dirty="0"/>
              <a:t>1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key </a:t>
            </a:r>
            <a:r>
              <a:rPr lang="de-DE" altLang="de-DE" sz="1200" dirty="0" smtClean="0"/>
              <a:t>issue </a:t>
            </a:r>
            <a:r>
              <a:rPr lang="de-DE" altLang="de-DE" sz="1200" dirty="0"/>
              <a:t>and </a:t>
            </a:r>
            <a:r>
              <a:rPr lang="en-US" altLang="de-DE" sz="1200" dirty="0"/>
              <a:t>9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solution</a:t>
            </a:r>
            <a:r>
              <a:rPr lang="en-US" altLang="de-DE" sz="1200" dirty="0" smtClean="0"/>
              <a:t>s </a:t>
            </a:r>
            <a:r>
              <a:rPr lang="en-US" altLang="de-DE" sz="1200" dirty="0"/>
              <a:t>for LTM (no </a:t>
            </a:r>
            <a:r>
              <a:rPr lang="en-US" altLang="de-DE" sz="1200" dirty="0" smtClean="0"/>
              <a:t>Dual Connectivity) </a:t>
            </a:r>
            <a:r>
              <a:rPr lang="de-DE" altLang="de-DE" sz="1200" dirty="0" smtClean="0"/>
              <a:t>. </a:t>
            </a:r>
            <a:endParaRPr lang="en-IN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Solution evaluation &amp; Conclusion needs another meeting cycle, awaiting RAN2 feedback.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Conclusion on the scenario “</a:t>
            </a:r>
            <a:r>
              <a:rPr lang="en-I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CU is acting as SN and MN is unchanged</a:t>
            </a:r>
            <a:r>
              <a:rPr lang="en-IN" altLang="de-DE" sz="1200" dirty="0" smtClean="0"/>
              <a:t>” to use SCPAC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Partial conclusion on “</a:t>
            </a:r>
            <a:r>
              <a:rPr lang="en-CA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no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DC </a:t>
            </a:r>
            <a:r>
              <a:rPr lang="en-CA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scenario”, specifically f</a:t>
            </a:r>
            <a:r>
              <a:rPr lang="en-I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or </a:t>
            </a:r>
            <a:r>
              <a:rPr lang="en-I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the parameters in AS security context, which are not changing per inter-CU LTM </a:t>
            </a:r>
            <a:r>
              <a:rPr lang="en-IN" sz="12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handover</a:t>
            </a:r>
            <a:endParaRPr lang="de-DE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200" dirty="0"/>
              <a:t>SA3 work depends on the work progress in RAN WGs. </a:t>
            </a:r>
            <a:endParaRPr lang="en-IN" sz="12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92212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NR_Mob_Ph4_Sec status 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660231"/>
              </p:ext>
            </p:extLst>
          </p:nvPr>
        </p:nvGraphicFramePr>
        <p:xfrm>
          <a:off x="301625" y="1287463"/>
          <a:ext cx="8687186" cy="9628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0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3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55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22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8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19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NR mobility enhancement</a:t>
                      </a:r>
                      <a:r>
                        <a:rPr lang="en-IN" sz="1200" b="1" i="0" u="none" strike="noStrike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Phase 4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NR_Mob_Ph4_Sec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</a:p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Requested</a:t>
                      </a:r>
                      <a:r>
                        <a:rPr lang="en-GB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target: June-2025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7"/>
            <a:ext cx="8554481" cy="49402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Evaluation and Conclusion for KI#1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400" dirty="0"/>
              <a:t>SA3 work depends on the work progress in RAN WGs.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1 </a:t>
            </a:r>
            <a:r>
              <a:rPr lang="en-US" altLang="en-GB" sz="1200" dirty="0"/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118</a:t>
            </a:r>
            <a:r>
              <a:rPr lang="en-GB" sz="1200" dirty="0">
                <a:sym typeface="+mn-ea"/>
              </a:rPr>
              <a:t> –</a:t>
            </a:r>
            <a:r>
              <a:rPr lang="en-US" altLang="en-GB" sz="1200" dirty="0">
                <a:sym typeface="+mn-ea"/>
              </a:rPr>
              <a:t>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>
                <a:sym typeface="+mn-ea"/>
              </a:rPr>
              <a:t>SA3#</a:t>
            </a:r>
            <a:r>
              <a:rPr lang="en-US" altLang="en-GB" sz="1200" dirty="0">
                <a:sym typeface="+mn-ea"/>
              </a:rPr>
              <a:t>119</a:t>
            </a:r>
            <a:r>
              <a:rPr lang="en-GB" sz="1200" dirty="0">
                <a:sym typeface="+mn-ea"/>
              </a:rPr>
              <a:t> –</a:t>
            </a:r>
            <a:r>
              <a:rPr lang="en-US" altLang="en-GB" sz="1200" dirty="0">
                <a:sym typeface="+mn-ea"/>
              </a:rPr>
              <a:t> 1 </a:t>
            </a:r>
            <a:r>
              <a:rPr lang="en-US" altLang="en-GB" sz="1200" dirty="0" smtClean="0">
                <a:sym typeface="+mn-ea"/>
              </a:rPr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>
                <a:sym typeface="+mn-ea"/>
              </a:rPr>
              <a:t>SA3#120 – 1 TU</a:t>
            </a:r>
            <a:endParaRPr lang="en-US" altLang="en-GB" sz="1200" dirty="0">
              <a:sym typeface="+mn-ea"/>
            </a:endParaRP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200" dirty="0" smtClean="0">
                <a:sym typeface="+mn-ea"/>
              </a:rPr>
              <a:t>None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SA3#121</a:t>
            </a: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632564" y="411480"/>
            <a:ext cx="6916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NR_Mob_Ph4_Sec: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410</Words>
  <Application>Microsoft Office PowerPoint</Application>
  <PresentationFormat>On-screen Show (4:3)</PresentationFormat>
  <Paragraphs>89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‘NR_Mob_Ph4_Sec’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r1</cp:lastModifiedBy>
  <cp:revision>1342</cp:revision>
  <dcterms:created xsi:type="dcterms:W3CDTF">2008-08-30T09:32:00Z</dcterms:created>
  <dcterms:modified xsi:type="dcterms:W3CDTF">2025-02-28T11:05:18Z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