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.jpg"/>
  <Default Extension="png" ContentType="image/png"/>
  <Default Extension="rels" ContentType="application/vnd.openxmlformats-package.relationshi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8"/>
  </p:handoutMasterIdLst>
  <p:sldIdLst>
    <p:sldId id="303" r:id="rId3"/>
    <p:sldId id="793" r:id="rId5"/>
    <p:sldId id="792" r:id="rId6"/>
    <p:sldId id="794" r:id="rId7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974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 showGuides="1">
      <p:cViewPr varScale="1">
        <p:scale>
          <a:sx n="60" d="100"/>
          <a:sy n="60" d="100"/>
        </p:scale>
        <p:origin x="872" y="52"/>
      </p:cViewPr>
      <p:guideLst>
        <p:guide orient="horz" pos="2160"/>
        <p:guide pos="297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21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customXml" Target="../customXml/item5.xml"/><Relationship Id="rId16" Type="http://schemas.openxmlformats.org/officeDocument/2006/relationships/customXml" Target="../customXml/item4.xml"/><Relationship Id="rId15" Type="http://schemas.openxmlformats.org/officeDocument/2006/relationships/customXml" Target="../customXml/item3.xml"/><Relationship Id="rId14" Type="http://schemas.openxmlformats.org/officeDocument/2006/relationships/customXml" Target="../customXml/item2.xml"/><Relationship Id="rId13" Type="http://schemas.openxmlformats.org/officeDocument/2006/relationships/customXml" Target="../customXml/item1.xml"/><Relationship Id="rId12" Type="http://schemas.openxmlformats.org/officeDocument/2006/relationships/commentAuthors" Target="commentAuthors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  <a:endParaRPr lang="en-GB" noProof="0"/>
          </a:p>
          <a:p>
            <a:pPr lvl="1"/>
            <a:r>
              <a:rPr lang="en-GB" noProof="0"/>
              <a:t>Second level</a:t>
            </a:r>
            <a:endParaRPr lang="en-GB" noProof="0"/>
          </a:p>
          <a:p>
            <a:pPr lvl="2"/>
            <a:r>
              <a:rPr lang="en-GB" noProof="0"/>
              <a:t>Third level</a:t>
            </a:r>
            <a:endParaRPr lang="en-GB" noProof="0"/>
          </a:p>
          <a:p>
            <a:pPr lvl="3"/>
            <a:r>
              <a:rPr lang="en-GB" noProof="0"/>
              <a:t>Fourth level</a:t>
            </a:r>
            <a:endParaRPr lang="en-GB" noProof="0"/>
          </a:p>
          <a:p>
            <a:pPr lvl="4"/>
            <a:r>
              <a:rPr lang="en-GB" noProof="0"/>
              <a:t>Fifth level</a:t>
            </a:r>
            <a:endParaRPr lang="en-GB" noProof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SA3#116,</a:t>
            </a: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‘</a:t>
            </a:r>
            <a:r>
              <a:rPr lang="fr-FR" dirty="0" err="1"/>
              <a:t>PLMNNPN_S</a:t>
            </a:r>
            <a:r>
              <a:rPr lang="en-US" altLang="fr-FR" dirty="0" err="1"/>
              <a:t>EC</a:t>
            </a:r>
            <a:r>
              <a:rPr lang="fr-FR" dirty="0"/>
              <a:t>’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en-GB" sz="1800" b="1" dirty="0">
                <a:latin typeface="Arial" panose="020B0604020202020204" pitchFamily="34" charset="0"/>
              </a:rPr>
              <a:t>Jun Shen </a:t>
            </a:r>
            <a:endParaRPr lang="en-US" altLang="en-GB" sz="1800" b="1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en-GB" sz="1800" b="1" dirty="0">
                <a:latin typeface="Arial" panose="020B0604020202020204" pitchFamily="34" charset="0"/>
              </a:rPr>
              <a:t>China Telecom</a:t>
            </a:r>
            <a:endParaRPr lang="en-GB" sz="1800" b="1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en-GB" sz="1800" b="1" dirty="0">
                <a:latin typeface="Arial" panose="020B0604020202020204" pitchFamily="34" charset="0"/>
              </a:rPr>
              <a:t>Yuze Liu </a:t>
            </a:r>
            <a:endParaRPr lang="en-US" altLang="en-GB" sz="1800" b="1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en-GB" sz="1800" b="1" dirty="0">
                <a:latin typeface="Arial" panose="020B0604020202020204" pitchFamily="34" charset="0"/>
              </a:rPr>
              <a:t>ZTE</a:t>
            </a:r>
            <a:endParaRPr lang="en-GB" sz="1800" b="1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65" y="1284605"/>
            <a:ext cx="4092575" cy="5273675"/>
          </a:xfrm>
        </p:spPr>
        <p:txBody>
          <a:bodyPr/>
          <a:lstStyle/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planned</a:t>
            </a:r>
            <a:r>
              <a:rPr lang="en-US" alt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: 3</a:t>
            </a: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115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</a:t>
            </a:r>
            <a:r>
              <a:rPr lang="en-CA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Get </a:t>
            </a:r>
            <a:r>
              <a:rPr lang="en-GB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KIs agreed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zh-CN" sz="1800" dirty="0" smtClean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115-adhoc-e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meeting 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altLang="en-CA" sz="1400" dirty="0" smtClean="0">
                <a:latin typeface="Calibri" panose="020F0502020204030204" pitchFamily="34" charset="0"/>
                <a:sym typeface="+mn-ea"/>
              </a:rPr>
              <a:t>Add solutions</a:t>
            </a:r>
            <a:endParaRPr lang="en-US" altLang="en-CA" sz="1400" dirty="0" smtClean="0">
              <a:latin typeface="Calibri" panose="020F0502020204030204" pitchFamily="34" charset="0"/>
              <a:sym typeface="+mn-ea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CA" altLang="zh-CN" sz="1400" dirty="0" smtClean="0">
                <a:latin typeface="Calibri" panose="020F0502020204030204" pitchFamily="34" charset="0"/>
                <a:sym typeface="+mn-ea"/>
              </a:rPr>
              <a:t>Last meeting to add</a:t>
            </a:r>
            <a:r>
              <a:rPr lang="en-US" altLang="en-CA" sz="1400" dirty="0" smtClean="0">
                <a:latin typeface="Calibri" panose="020F0502020204030204" pitchFamily="34" charset="0"/>
                <a:sym typeface="+mn-ea"/>
              </a:rPr>
              <a:t> KIs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+mn-ea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116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meeting 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uFillTx/>
                <a:latin typeface="Calibri" panose="020F0502020204030204" pitchFamily="34" charset="0"/>
                <a:sym typeface="+mn-ea"/>
              </a:rPr>
              <a:t>Add </a:t>
            </a:r>
            <a:r>
              <a:rPr lang="en-US" altLang="zh-CN" sz="1400" dirty="0" smtClean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solution evaluation</a:t>
            </a:r>
            <a:r>
              <a:rPr lang="en-US" altLang="zh-CN" sz="1400" dirty="0" smtClean="0">
                <a:uFillTx/>
                <a:latin typeface="Calibri" panose="020F0502020204030204" pitchFamily="34" charset="0"/>
                <a:sym typeface="+mn-ea"/>
              </a:rPr>
              <a:t> and conclusions</a:t>
            </a:r>
            <a:endParaRPr lang="en-US" altLang="zh-CN" sz="1400" dirty="0" smtClean="0">
              <a:uFillTx/>
              <a:latin typeface="Calibri" panose="020F0502020204030204" pitchFamily="34" charset="0"/>
              <a:sym typeface="+mn-ea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CA" altLang="zh-CN" sz="1400" dirty="0" smtClean="0">
                <a:latin typeface="Calibri" panose="020F0502020204030204" pitchFamily="34" charset="0"/>
                <a:sym typeface="+mn-ea"/>
              </a:rPr>
              <a:t>Last meeting to add</a:t>
            </a:r>
            <a:r>
              <a:rPr lang="en-US" altLang="en-CA" sz="1400" dirty="0" smtClean="0">
                <a:latin typeface="Calibri" panose="020F0502020204030204" pitchFamily="34" charset="0"/>
                <a:sym typeface="+mn-ea"/>
              </a:rPr>
              <a:t> solutions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+mn-ea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117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meeting 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Add conclusions and solution evaluation</a:t>
            </a:r>
            <a:endParaRPr lang="en-US" altLang="zh-CN" sz="1400" dirty="0" smtClean="0">
              <a:uFillTx/>
              <a:latin typeface="Calibri" panose="020F0502020204030204" pitchFamily="34" charset="0"/>
              <a:ea typeface="Calibri" panose="020F0502020204030204" pitchFamily="34" charset="0"/>
              <a:sym typeface="+mn-ea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118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meeting 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Add conclusions and solution evaluation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+mn-ea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119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meeting 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Complete conclusions and solution evaluation</a:t>
            </a:r>
            <a:endParaRPr lang="en-US" altLang="zh-CN" sz="1400" dirty="0" smtClean="0">
              <a:uFillTx/>
              <a:latin typeface="Calibri" panose="020F0502020204030204" pitchFamily="34" charset="0"/>
              <a:ea typeface="Calibri" panose="020F0502020204030204" pitchFamily="34" charset="0"/>
              <a:sym typeface="+mn-ea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WID proposal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+mn-ea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5791" y="892538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03020" y="377190"/>
            <a:ext cx="62179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‘</a:t>
            </a:r>
            <a:r>
              <a:rPr lang="en-US" sz="2400" dirty="0">
                <a:solidFill>
                  <a:srgbClr val="FF0000"/>
                </a:solidFill>
                <a:sym typeface="+mn-ea"/>
              </a:rPr>
              <a:t>PLMNNPN_SEC</a:t>
            </a:r>
            <a:r>
              <a:rPr lang="en-US" sz="2400" dirty="0">
                <a:solidFill>
                  <a:srgbClr val="FF0000"/>
                </a:solidFill>
              </a:rPr>
              <a:t>’ overall plan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2" name="Content Placeholder 7"/>
          <p:cNvSpPr>
            <a:spLocks noGrp="1"/>
          </p:cNvSpPr>
          <p:nvPr/>
        </p:nvSpPr>
        <p:spPr>
          <a:xfrm>
            <a:off x="4625340" y="1574800"/>
            <a:ext cx="4092575" cy="329628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1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120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meeting 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sz="14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sym typeface="+mn-ea"/>
              </a:rPr>
              <a:t>Send TR for information and approval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+mn-ea"/>
              <a:sym typeface="+mn-ea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WID work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+mn-ea"/>
              <a:sym typeface="+mn-ea"/>
            </a:endParaRPr>
          </a:p>
          <a:p>
            <a:pPr marL="342900" lvl="0" indent="-342900" algn="l" latinLnBrk="0">
              <a:lnSpc>
                <a:spcPct val="110000"/>
              </a:lnSpc>
              <a:spcBef>
                <a:spcPts val="0"/>
              </a:spcBef>
              <a:buClrTx/>
              <a:buSzTx/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SA3#12</a:t>
            </a:r>
            <a:r>
              <a:rPr lang="en-US" alt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 meeting </a:t>
            </a:r>
            <a:endParaRPr lang="en-CA" sz="1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WID work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+mn-ea"/>
              <a:sym typeface="+mn-ea"/>
            </a:endParaRPr>
          </a:p>
          <a:p>
            <a:pPr marL="342900" lvl="0" indent="-342900" algn="l" latinLnBrk="0">
              <a:lnSpc>
                <a:spcPct val="110000"/>
              </a:lnSpc>
              <a:spcBef>
                <a:spcPts val="0"/>
              </a:spcBef>
              <a:buClrTx/>
              <a:buSzTx/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SA3#12</a:t>
            </a:r>
            <a:r>
              <a:rPr lang="en-US" alt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2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 meeting </a:t>
            </a: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Finalise the WID work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  <a:endParaRPr lang="de-DE" altLang="de-DE" sz="18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TR 33.7</a:t>
            </a:r>
            <a:r>
              <a:rPr lang="en-US" altLang="de-DE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57</a:t>
            </a:r>
            <a:r>
              <a:rPr lang="de-DE" altLang="de-DE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</a:t>
            </a:r>
            <a:r>
              <a:rPr lang="de-DE" altLang="de-DE" sz="1200" dirty="0" smtClean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v0.</a:t>
            </a:r>
            <a:r>
              <a:rPr lang="en-US" altLang="de-DE" sz="1200" dirty="0" smtClean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6</a:t>
            </a:r>
            <a:r>
              <a:rPr lang="de-DE" altLang="de-DE" sz="1200" dirty="0" smtClean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.0 </a:t>
            </a:r>
            <a:r>
              <a:rPr lang="de-DE" altLang="de-DE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contains </a:t>
            </a:r>
            <a:r>
              <a:rPr lang="en-US" altLang="de-DE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3</a:t>
            </a:r>
            <a:r>
              <a:rPr lang="de-DE" altLang="de-DE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key issues</a:t>
            </a:r>
            <a:r>
              <a:rPr lang="en-US" altLang="de-DE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, 20 Solutions and 3 conclusions. </a:t>
            </a: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/>
              <a:t>KI2 will be concluded in the next meeting.</a:t>
            </a:r>
            <a:endParaRPr lang="en-US" altLang="zh-CN" sz="14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  <a:endParaRPr lang="de-DE" altLang="de-DE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/>
              <a:t>None</a:t>
            </a: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R="0" lvl="1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Tx/>
              <a:defRPr/>
            </a:pPr>
            <a:r>
              <a:rPr kumimoji="0" lang="en-US" altLang="en-GB" sz="12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ea"/>
              </a:rPr>
              <a:t>none</a:t>
            </a:r>
            <a:endParaRPr kumimoji="0" lang="en-GB" sz="120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cs typeface="+mn-ea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Risks:</a:t>
            </a:r>
            <a:endParaRPr kumimoji="0" lang="en-US" altLang="zh-CN" sz="16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en-US" alt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none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811530" y="411480"/>
            <a:ext cx="580644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</a:t>
            </a:r>
            <a:r>
              <a:rPr lang="en-US" sz="2000" dirty="0">
                <a:solidFill>
                  <a:srgbClr val="FF0000"/>
                </a:solidFill>
                <a:sym typeface="+mn-ea"/>
              </a:rPr>
              <a:t>PLMNNPN_SEC</a:t>
            </a:r>
            <a:r>
              <a:rPr lang="en-US" sz="2000" dirty="0">
                <a:solidFill>
                  <a:srgbClr val="FF0000"/>
                </a:solidFill>
              </a:rPr>
              <a:t>’ status after SA3#119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01625" y="1287463"/>
          <a:ext cx="8687186" cy="59706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/>
                <a:gridCol w="2720340"/>
                <a:gridCol w="929191"/>
                <a:gridCol w="556709"/>
                <a:gridCol w="323284"/>
                <a:gridCol w="667362"/>
                <a:gridCol w="456211"/>
                <a:gridCol w="722689"/>
                <a:gridCol w="1378585"/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1020039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Study on security for PLMN hosting a NPN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PLMNNPN_SEC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Sep</a:t>
                      </a: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-2024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75</a:t>
                      </a:r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  <a:endParaRPr lang="en-GB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en-GB" sz="1200" dirty="0" err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</a:t>
                      </a: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en-GB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sym typeface="+mn-ea"/>
                        </a:rPr>
                        <a:t>TR </a:t>
                      </a:r>
                      <a:r>
                        <a:rPr lang="en-CA" sz="12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sym typeface="+mn-ea"/>
                        </a:rPr>
                        <a:t>33.7</a:t>
                      </a:r>
                      <a:r>
                        <a:rPr lang="en-US" altLang="en-CA" sz="12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sym typeface="+mn-ea"/>
                        </a:rPr>
                        <a:t>57</a:t>
                      </a:r>
                      <a:r>
                        <a:rPr lang="en-CA" sz="12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sym typeface="+mn-ea"/>
                        </a:rPr>
                        <a:t> V0.</a:t>
                      </a:r>
                      <a:r>
                        <a:rPr lang="en-US" altLang="en-CA" sz="12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sym typeface="+mn-ea"/>
                        </a:rPr>
                        <a:t>6</a:t>
                      </a:r>
                      <a:r>
                        <a:rPr lang="en-CA" sz="12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sym typeface="+mn-ea"/>
                        </a:rPr>
                        <a:t>.0 is updated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</a:tr>
            </a:tbl>
          </a:graphicData>
        </a:graphic>
      </p:graphicFrame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770" y="1233805"/>
            <a:ext cx="8554720" cy="4839335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  <a:endParaRPr lang="de-DE" altLang="de-DE" sz="18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/>
              <a:t>Further conclusion for KI#2 is FFS</a:t>
            </a:r>
            <a:endParaRPr lang="en-US" altLang="de-DE" sz="14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  <a:endParaRPr lang="de-DE" altLang="de-DE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/>
              <a:t>None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  <a:endParaRPr lang="en-GB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</a:t>
            </a:r>
            <a:r>
              <a:rPr lang="en-US" altLang="en-GB" sz="1200" dirty="0"/>
              <a:t>115</a:t>
            </a:r>
            <a:r>
              <a:rPr lang="en-GB" sz="1200" dirty="0"/>
              <a:t> -</a:t>
            </a:r>
            <a:r>
              <a:rPr lang="en-US" altLang="en-GB" sz="1200" dirty="0"/>
              <a:t> 0.5TU</a:t>
            </a:r>
            <a:endParaRPr lang="en-US" alt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/>
              <a:t>SA3#115</a:t>
            </a:r>
            <a:r>
              <a:rPr lang="en-US" altLang="zh-CN" sz="1200" dirty="0" smtClean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-adhoc-e </a:t>
            </a:r>
            <a:r>
              <a:rPr lang="en-GB" sz="1200" dirty="0">
                <a:sym typeface="+mn-ea"/>
              </a:rPr>
              <a:t>-</a:t>
            </a:r>
            <a:r>
              <a:rPr lang="en-US" altLang="en-GB" sz="1200" dirty="0">
                <a:sym typeface="+mn-ea"/>
              </a:rPr>
              <a:t> 0.5TU</a:t>
            </a:r>
            <a:endParaRPr lang="en-US" altLang="en-GB" sz="1200" dirty="0">
              <a:sym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>
                <a:sym typeface="+mn-ea"/>
              </a:rPr>
              <a:t>SA3#116 </a:t>
            </a:r>
            <a:r>
              <a:rPr lang="en-GB" sz="1200" dirty="0">
                <a:sym typeface="+mn-ea"/>
              </a:rPr>
              <a:t>-</a:t>
            </a:r>
            <a:r>
              <a:rPr lang="en-US" altLang="en-GB" sz="1200" dirty="0">
                <a:sym typeface="+mn-ea"/>
              </a:rPr>
              <a:t> 1.5TU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/>
              <a:t>SA3#117-</a:t>
            </a:r>
            <a:r>
              <a:rPr lang="en-US" altLang="en-GB" sz="1200" b="1" dirty="0"/>
              <a:t> </a:t>
            </a:r>
            <a:r>
              <a:rPr lang="en-US" altLang="en-GB" sz="1200" dirty="0">
                <a:sym typeface="+mn-ea"/>
              </a:rPr>
              <a:t>1.5TU</a:t>
            </a:r>
            <a:endParaRPr lang="en-US" altLang="en-GB" sz="1200" dirty="0">
              <a:sym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>
                <a:sym typeface="+mn-ea"/>
              </a:rPr>
              <a:t>SA3#118-0.5 TU</a:t>
            </a:r>
            <a:endParaRPr lang="en-US" altLang="en-GB" sz="1200" dirty="0">
              <a:sym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>
                <a:sym typeface="+mn-ea"/>
              </a:rPr>
              <a:t>SA3#119-0.5TU</a:t>
            </a: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  <a:endParaRPr lang="en-GB" sz="1600" b="1" dirty="0"/>
          </a:p>
          <a:p>
            <a:pPr lvl="1" algn="l">
              <a:spcBef>
                <a:spcPts val="0"/>
              </a:spcBef>
              <a:spcAft>
                <a:spcPts val="0"/>
              </a:spcAft>
              <a:buSzTx/>
            </a:pPr>
            <a:r>
              <a:rPr lang="en-US" sz="1200" dirty="0"/>
              <a:t>NA</a:t>
            </a:r>
            <a:endParaRPr lang="en-US" altLang="en-GB" sz="1200" dirty="0">
              <a:cs typeface="+mn-ea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SA3#120 </a:t>
            </a:r>
            <a:r>
              <a:rPr lang="en-US" altLang="zh-CN" sz="1200" dirty="0" smtClean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Send TR for </a:t>
            </a:r>
            <a:r>
              <a:rPr lang="en-US" altLang="en-CA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information and </a:t>
            </a:r>
            <a:r>
              <a:rPr lang="en-US" altLang="zh-CN" sz="1200" dirty="0" smtClean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approval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  <a:latin typeface="Calibri" panose="020F0502020204030204"/>
              </a:rPr>
              <a:t>SA3#122 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Finalise the WID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811530" y="411480"/>
            <a:ext cx="6737586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</a:t>
            </a:r>
            <a:r>
              <a:rPr lang="en-US" sz="2000" dirty="0">
                <a:solidFill>
                  <a:srgbClr val="FF0000"/>
                </a:solidFill>
                <a:sym typeface="+mn-ea"/>
              </a:rPr>
              <a:t>PLMNNPN_SEC</a:t>
            </a:r>
            <a:r>
              <a:rPr lang="en-US" sz="2000" dirty="0">
                <a:solidFill>
                  <a:srgbClr val="FF0000"/>
                </a:solidFill>
              </a:rPr>
              <a:t>’ pending work and plan for completion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��< ? m s o - c o n t e n t T y p e ? > < s p e : R e c e i v e r s   x m l n s : s p e = " h t t p : / / s c h e m a s . m i c r o s o f t . c o m / s h a r e p o i n t / e v e n t s " > < / s p e : R e c e i v e r s > 
</file>

<file path=customXml/item2.xml>��< ? m s o - c o n t e n t T y p e ? > < S h a r e d C o n t e n t T y p e   x m l n s = " M i c r o s o f t . S h a r e P o i n t . T a x o n o m y . C o n t e n t T y p e S y n c "   S o u r c e I d = " 3 4 c 8 7 3 9 7 - 5 f c 1 - 4 9 1 e - 8 5 e 7 - d 6 1 1 0 d b e 9 c b d "   C o n t e n t T y p e I d = " 0 x 0 1 0 1 "   P r e v i o u s V a l u e = " f a l s e " / > 
</file>

<file path=customXml/item3.xml>��< ? x m l   v e r s i o n = " 1 . 0 " ? > < c t : c o n t e n t T y p e S c h e m a   c t : _ = " "   m a : _ = " "   m a : c o n t e n t T y p e N a m e = " D o c u m e n t "   m a : c o n t e n t T y p e I D = " 0 x 0 1 0 1 0 0 C 1 7 A 4 B 6 9 E F 5 6 E 9 4 C 8 2 7 9 2 4 D C 4 B 4 9 0 2 3 1 "   m a : c o n t e n t T y p e V e r s i o n = " 1 6 "   m a : c o n t e n t T y p e D e s c r i p t i o n = " C r e a t e   a   n e w   d o c u m e n t . "   m a : c o n t e n t T y p e S c o p e = " "   m a : v e r s i o n I D = " 9 9 1 2 d 1 9 7 7 6 9 8 3 c 6 a a d e 2 9 a 3 6 8 6 f 1 c 7 9 f "   x m l n s : c t = " h t t p : / / s c h e m a s . m i c r o s o f t . c o m / o f f i c e / 2 0 0 6 / m e t a d a t a / c o n t e n t T y p e "   x m l n s : m a = " h t t p : / / s c h e m a s . m i c r o s o f t . c o m / o f f i c e / 2 0 0 6 / m e t a d a t a / p r o p e r t i e s / m e t a A t t r i b u t e s " >  
 < x s d : s c h e m a   t a r g e t N a m e s p a c e = " h t t p : / / s c h e m a s . m i c r o s o f t . c o m / o f f i c e / 2 0 0 6 / m e t a d a t a / p r o p e r t i e s "   m a : r o o t = " t r u e "   m a : f i e l d s I D = " b 1 f 0 1 f d 9 0 8 8 4 8 d e 8 9 4 b 0 f c 5 c a c 9 f 1 0 9 3 "   n s 3 : _ = " "   n s 4 : _ = " "   n s 5 : _ = " "   x m l n s : x s d = " h t t p : / / w w w . w 3 . o r g / 2 0 0 1 / X M L S c h e m a "   x m l n s : x s = " h t t p : / / w w w . w 3 . o r g / 2 0 0 1 / X M L S c h e m a "   x m l n s : p = " h t t p : / / s c h e m a s . m i c r o s o f t . c o m / o f f i c e / 2 0 0 6 / m e t a d a t a / p r o p e r t i e s "   x m l n s : n s 3 = " 7 1 c 5 a a f 6 - e 6 c e - 4 6 5 b - b 8 7 3 - 5 1 4 8 d 2 a 4 c 1 0 5 "   x m l n s : n s 4 = " e 0 d 6 c 3 3 3 - 3 6 1 2 - 4 d 6 5 - a 7 f 4 - 5 9 7 6 e b 4 2 d 4 6 a "   x m l n s : n s 5 = " c 6 7 c 7 3 1 b - 6 9 6 e - 4 d 2 0 - 8 6 6 4 - f e e 8 9 4 3 d 9 c c 6 " >  
 < x s d : i m p o r t   n a m e s p a c e = " 7 1 c 5 a a f 6 - e 6 c e - 4 6 5 b - b 8 7 3 - 5 1 4 8 d 2 a 4 c 1 0 5 " / >  
 < x s d : i m p o r t   n a m e s p a c e = " e 0 d 6 c 3 3 3 - 3 6 1 2 - 4 d 6 5 - a 7 f 4 - 5 9 7 6 e b 4 2 d 4 6 a " / >  
 < x s d : i m p o r t   n a m e s p a c e = " c 6 7 c 7 3 1 b - 6 9 6 e - 4 d 2 0 - 8 6 6 4 - f e e 8 9 4 3 d 9 c c 6 " / >  
 < x s d : e l e m e n t   n a m e = " p r o p e r t i e s " >  
 < x s d : c o m p l e x T y p e >  
 < x s d : s e q u e n c e >  
 < x s d : e l e m e n t   n a m e = " d o c u m e n t M a n a g e m e n t " >  
 < x s d : c o m p l e x T y p e >  
 < x s d : a l l >  
 < x s d : e l e m e n t   r e f = " n s 3 : _ d l c _ D o c I d "   m i n O c c u r s = " 0 " / >  
 < x s d : e l e m e n t   r e f = " n s 3 : _ d l c _ D o c I d U r l "   m i n O c c u r s = " 0 " / >  
 < x s d : e l e m e n t   r e f = " n s 3 : _ d l c _ D o c I d P e r s i s t I d "   m i n O c c u r s = " 0 " / >  
 < x s d : e l e m e n t   r e f = " n s 3 : H i d e F r o m D e l v e "   m i n O c c u r s = " 0 " / >  
 < x s d : e l e m e n t   r e f = " n s 4 : M e d i a S e r v i c e M e t a d a t a "   m i n O c c u r s = " 0 " / >  
 < x s d : e l e m e n t   r e f = " n s 4 : M e d i a S e r v i c e F a s t M e t a d a t a "   m i n O c c u r s = " 0 " / >  
 < x s d : e l e m e n t   r e f = " n s 4 : M e d i a S e r v i c e D a t e T a k e n "   m i n O c c u r s = " 0 " / >  
 < x s d : e l e m e n t   r e f = " n s 4 : M e d i a S e r v i c e A u t o T a g s "   m i n O c c u r s = " 0 " / >  
 < x s d : e l e m e n t   r e f = " n s 4 : M e d i a S e r v i c e O C R "   m i n O c c u r s = " 0 " / >  
 < x s d : e l e m e n t   r e f = " n s 4 : M e d i a S e r v i c e G e n e r a t i o n T i m e "   m i n O c c u r s = " 0 " / >  
 < x s d : e l e m e n t   r e f = " n s 4 : M e d i a S e r v i c e E v e n t H a s h C o d e "   m i n O c c u r s = " 0 " / >  
 < x s d : e l e m e n t   r e f = " n s 4 : M e d i a S e r v i c e L o c a t i o n "   m i n O c c u r s = " 0 " / >  
 < x s d : e l e m e n t   r e f = " n s 5 : S h a r e d W i t h U s e r s "   m i n O c c u r s = " 0 " / >  
 < x s d : e l e m e n t   r e f = " n s 5 : S h a r e d W i t h D e t a i l s "   m i n O c c u r s = " 0 " / >  
 < x s d : e l e m e n t   r e f = " n s 5 : S h a r i n g H i n t H a s h "   m i n O c c u r s = " 0 " / >  
 < x s d : e l e m e n t   r e f = " n s 4 : M e d i a S e r v i c e A u t o K e y P o i n t s "   m i n O c c u r s = " 0 " / >  
 < x s d : e l e m e n t   r e f = " n s 4 : M e d i a S e r v i c e K e y P o i n t s "   m i n O c c u r s = " 0 " / >  
 < / x s d : a l l >  
 < / x s d : c o m p l e x T y p e >  
 < / x s d : e l e m e n t >  
 < / x s d : s e q u e n c e >  
 < / x s d : c o m p l e x T y p e >  
 < / x s d : e l e m e n t >  
 < / x s d : s c h e m a >  
 < x s d : s c h e m a   t a r g e t N a m e s p a c e = " 7 1 c 5 a a f 6 - e 6 c e - 4 6 5 b - b 8 7 3 - 5 1 4 8 d 2 a 4 c 1 0 5 "   e l e m e n t F o r m D e f a u l t = " q u a l i f i e d "   x m l n s : x s d = " h t t p : / / w w w . w 3 . o r g / 2 0 0 1 / X M L S c h e m a "   x m l n s : x s = " h t t p : / / w w w . w 3 . o r g / 2 0 0 1 / X M L S c h e m a "   x m l n s : d m s = " h t t p : / / s c h e m a s . m i c r o s o f t . c o m / o f f i c e / 2 0 0 6 / d o c u m e n t M a n a g e m e n t / t y p e s "   x m l n s : p c = " h t t p : / / s c h e m a s . m i c r o s o f t . c o m / o f f i c e / i n f o p a t h / 2 0 0 7 / P a r t n e r C o n t r o l s " >  
 < x s d : i m p o r t   n a m e s p a c e = " h t t p : / / s c h e m a s . m i c r o s o f t . c o m / o f f i c e / 2 0 0 6 / d o c u m e n t M a n a g e m e n t / t y p e s " / >  
 < x s d : i m p o r t   n a m e s p a c e = " h t t p : / / s c h e m a s . m i c r o s o f t . c o m / o f f i c e / i n f o p a t h / 2 0 0 7 / P a r t n e r C o n t r o l s " / >  
 < x s d : e l e m e n t   n a m e = " _ d l c _ D o c I d "   m a : i n d e x = " 8 "   n i l l a b l e = " t r u e "   m a : d i s p l a y N a m e = " D o c u m e n t   I D   V a l u e "   m a : d e s c r i p t i o n = " T h e   v a l u e   o f   t h e   d o c u m e n t   I D   a s s i g n e d   t o   t h i s   i t e m . "   m a : i n t e r n a l N a m e = " _ d l c _ D o c I d "   m a : r e a d O n l y = " t r u e " >  
 < x s d : s i m p l e T y p e >  
 < x s d : r e s t r i c t i o n   b a s e = " d m s : T e x t " / >  
 < / x s d : s i m p l e T y p e >  
 < / x s d : e l e m e n t >  
 < x s d : e l e m e n t   n a m e = " _ d l c _ D o c I d U r l "   m a : i n d e x = " 9 "   n i l l a b l e = " t r u e "   m a : d i s p l a y N a m e = " D o c u m e n t   I D "   m a : d e s c r i p t i o n = " P e r m a n e n t   l i n k   t o   t h i s   d o c u m e n t . "   m a : h i d d e n = " t r u e "   m a : i n t e r n a l N a m e = " _ d l c _ D o c I d U r l "   m a : r e a d O n l y = " t r u e " >  
 < x s d : c o m p l e x T y p e >  
 < x s d : c o m p l e x C o n t e n t >  
 < x s d : e x t e n s i o n   b a s e = " d m s : U R L " >  
 < x s d : s e q u e n c e >  
 < x s d : e l e m e n t   n a m e = " U r l "   t y p e = " d m s : V a l i d U r l "   m i n O c c u r s = " 0 "   n i l l a b l e = " t r u e " / >  
 < x s d : e l e m e n t   n a m e = " D e s c r i p t i o n "   t y p e = " x s d : s t r i n g "   n i l l a b l e = " t r u e " / >  
 < / x s d : s e q u e n c e >  
 < / x s d : e x t e n s i o n >  
 < / x s d : c o m p l e x C o n t e n t >  
 < / x s d : c o m p l e x T y p e >  
 < / x s d : e l e m e n t >  
 < x s d : e l e m e n t   n a m e = " _ d l c _ D o c I d P e r s i s t I d "   m a : i n d e x = " 1 0 "   n i l l a b l e = " t r u e "   m a : d i s p l a y N a m e = " P e r s i s t   I D "   m a : d e s c r i p t i o n = " K e e p   I D   o n   a d d . "   m a : h i d d e n = " t r u e "   m a : i n t e r n a l N a m e = " _ d l c _ D o c I d P e r s i s t I d "   m a : r e a d O n l y = " t r u e " >  
 < x s d : s i m p l e T y p e >  
 < x s d : r e s t r i c t i o n   b a s e = " d m s : B o o l e a n " / >  
 < / x s d : s i m p l e T y p e >  
 < / x s d : e l e m e n t >  
 < x s d : e l e m e n t   n a m e = " H i d e F r o m D e l v e "   m a : i n d e x = " 1 1 "   n i l l a b l e = " t r u e "   m a : d i s p l a y N a m e = " H i d e F r o m D e l v e "   m a : d e f a u l t = " 0 "   m a : i n t e r n a l N a m e = " H i d e F r o m D e l v e " >  
 < x s d : s i m p l e T y p e >  
 < x s d : r e s t r i c t i o n   b a s e = " d m s : B o o l e a n " / >  
 < / x s d : s i m p l e T y p e >  
 < / x s d : e l e m e n t >  
 < / x s d : s c h e m a >  
 < x s d : s c h e m a   t a r g e t N a m e s p a c e = " e 0 d 6 c 3 3 3 - 3 6 1 2 - 4 d 6 5 - a 7 f 4 - 5 9 7 6 e b 4 2 d 4 6 a "   e l e m e n t F o r m D e f a u l t = " q u a l i f i e d "   x m l n s : x s d = " h t t p : / / w w w . w 3 . o r g / 2 0 0 1 / X M L S c h e m a "   x m l n s : x s = " h t t p : / / w w w . w 3 . o r g / 2 0 0 1 / X M L S c h e m a "   x m l n s : d m s = " h t t p : / / s c h e m a s . m i c r o s o f t . c o m / o f f i c e / 2 0 0 6 / d o c u m e n t M a n a g e m e n t / t y p e s "   x m l n s : p c = " h t t p : / / s c h e m a s . m i c r o s o f t . c o m / o f f i c e / i n f o p a t h / 2 0 0 7 / P a r t n e r C o n t r o l s " >  
 < x s d : i m p o r t   n a m e s p a c e = " h t t p : / / s c h e m a s . m i c r o s o f t . c o m / o f f i c e / 2 0 0 6 / d o c u m e n t M a n a g e m e n t / t y p e s " / >  
 < x s d : i m p o r t   n a m e s p a c e = " h t t p : / / s c h e m a s . m i c r o s o f t . c o m / o f f i c e / i n f o p a t h / 2 0 0 7 / P a r t n e r C o n t r o l s " / >  
 < x s d : e l e m e n t   n a m e = " M e d i a S e r v i c e M e t a d a t a "   m a : i n d e x = " 1 2 "   n i l l a b l e = " t r u e "   m a : d i s p l a y N a m e = " M e d i a S e r v i c e M e t a d a t a "   m a : h i d d e n = " t r u e "   m a : i n t e r n a l N a m e = " M e d i a S e r v i c e M e t a d a t a "   m a : r e a d O n l y = " t r u e " >  
 < x s d : s i m p l e T y p e >  
 < x s d : r e s t r i c t i o n   b a s e = " d m s : N o t e " / >  
 < / x s d : s i m p l e T y p e >  
 < / x s d : e l e m e n t >  
 < x s d : e l e m e n t   n a m e = " M e d i a S e r v i c e F a s t M e t a d a t a "   m a : i n d e x = " 1 3 "   n i l l a b l e = " t r u e "   m a : d i s p l a y N a m e = " M e d i a S e r v i c e F a s t M e t a d a t a "   m a : h i d d e n = " t r u e "   m a : i n t e r n a l N a m e = " M e d i a S e r v i c e F a s t M e t a d a t a "   m a : r e a d O n l y = " t r u e " >  
 < x s d : s i m p l e T y p e >  
 < x s d : r e s t r i c t i o n   b a s e = " d m s : N o t e " / >  
 < / x s d : s i m p l e T y p e >  
 < / x s d : e l e m e n t >  
 < x s d : e l e m e n t   n a m e = " M e d i a S e r v i c e D a t e T a k e n "   m a : i n d e x = " 1 4 "   n i l l a b l e = " t r u e "   m a : d i s p l a y N a m e = " M e d i a S e r v i c e D a t e T a k e n "   m a : h i d d e n = " t r u e "   m a : i n t e r n a l N a m e = " M e d i a S e r v i c e D a t e T a k e n "   m a : r e a d O n l y = " t r u e " >  
 < x s d : s i m p l e T y p e >  
 < x s d : r e s t r i c t i o n   b a s e = " d m s : T e x t " / >  
 < / x s d : s i m p l e T y p e >  
 < / x s d : e l e m e n t >  
 < x s d : e l e m e n t   n a m e = " M e d i a S e r v i c e A u t o T a g s "   m a : i n d e x = " 1 5 "   n i l l a b l e = " t r u e "   m a : d i s p l a y N a m e = " T a g s "   m a : i n t e r n a l N a m e = " M e d i a S e r v i c e A u t o T a g s "   m a : r e a d O n l y = " t r u e " >  
 < x s d : s i m p l e T y p e >  
 < x s d : r e s t r i c t i o n   b a s e = " d m s : T e x t " / >  
 < / x s d : s i m p l e T y p e >  
 < / x s d : e l e m e n t >  
 < x s d : e l e m e n t   n a m e = " M e d i a S e r v i c e O C R "   m a : i n d e x = " 1 6 "   n i l l a b l e = " t r u e "   m a : d i s p l a y N a m e = " E x t r a c t e d   T e x t "   m a : i n t e r n a l N a m e = " M e d i a S e r v i c e O C R "   m a : r e a d O n l y = " t r u e " >  
 < x s d : s i m p l e T y p e >  
 < x s d : r e s t r i c t i o n   b a s e = " d m s : N o t e " >  
 < x s d : m a x L e n g t h   v a l u e = " 2 5 5 " / >  
 < / x s d : r e s t r i c t i o n >  
 < / x s d : s i m p l e T y p e >  
 < / x s d : e l e m e n t >  
 < x s d : e l e m e n t   n a m e = " M e d i a S e r v i c e G e n e r a t i o n T i m e "   m a : i n d e x = " 1 7 "   n i l l a b l e = " t r u e "   m a : d i s p l a y N a m e = " M e d i a S e r v i c e G e n e r a t i o n T i m e "   m a : h i d d e n = " t r u e "   m a : i n t e r n a l N a m e = " M e d i a S e r v i c e G e n e r a t i o n T i m e "   m a : r e a d O n l y = " t r u e " >  
 < x s d : s i m p l e T y p e >  
 < x s d : r e s t r i c t i o n   b a s e = " d m s : T e x t " / >  
 < / x s d : s i m p l e T y p e >  
 < / x s d : e l e m e n t >  
 < x s d : e l e m e n t   n a m e = " M e d i a S e r v i c e E v e n t H a s h C o d e "   m a : i n d e x = " 1 8 "   n i l l a b l e = " t r u e "   m a : d i s p l a y N a m e = " M e d i a S e r v i c e E v e n t H a s h C o d e "   m a : h i d d e n = " t r u e "   m a : i n t e r n a l N a m e = " M e d i a S e r v i c e E v e n t H a s h C o d e "   m a : r e a d O n l y = " t r u e " >  
 < x s d : s i m p l e T y p e >  
 < x s d : r e s t r i c t i o n   b a s e = " d m s : T e x t " / >  
 < / x s d : s i m p l e T y p e >  
 < / x s d : e l e m e n t >  
 < x s d : e l e m e n t   n a m e = " M e d i a S e r v i c e L o c a t i o n "   m a : i n d e x = " 1 9 "   n i l l a b l e = " t r u e "   m a : d i s p l a y N a m e = " L o c a t i o n "   m a : i n t e r n a l N a m e = " M e d i a S e r v i c e L o c a t i o n "   m a : r e a d O n l y = " t r u e " >  
 < x s d : s i m p l e T y p e >  
 < x s d : r e s t r i c t i o n   b a s e = " d m s : T e x t " / >  
 < / x s d : s i m p l e T y p e >  
 < / x s d : e l e m e n t >  
 < x s d : e l e m e n t   n a m e = " M e d i a S e r v i c e A u t o K e y P o i n t s "   m a : i n d e x = " 2 3 "   n i l l a b l e = " t r u e "   m a : d i s p l a y N a m e = " M e d i a S e r v i c e A u t o K e y P o i n t s "   m a : h i d d e n = " t r u e "   m a : i n t e r n a l N a m e = " M e d i a S e r v i c e A u t o K e y P o i n t s "   m a : r e a d O n l y = " t r u e " >  
 < x s d : s i m p l e T y p e >  
 < x s d : r e s t r i c t i o n   b a s e = " d m s : N o t e " / >  
 < / x s d : s i m p l e T y p e >  
 < / x s d : e l e m e n t >  
 < x s d : e l e m e n t   n a m e = " M e d i a S e r v i c e K e y P o i n t s "   m a : i n d e x = " 2 4 "   n i l l a b l e = " t r u e "   m a : d i s p l a y N a m e = " K e y P o i n t s "   m a : i n t e r n a l N a m e = " M e d i a S e r v i c e K e y P o i n t s "   m a : r e a d O n l y = " t r u e " >  
 < x s d : s i m p l e T y p e >  
 < x s d : r e s t r i c t i o n   b a s e = " d m s : N o t e " >  
 < x s d : m a x L e n g t h   v a l u e = " 2 5 5 " / >  
 < / x s d : r e s t r i c t i o n >  
 < / x s d : s i m p l e T y p e >  
 < / x s d : e l e m e n t >  
 < / x s d : s c h e m a >  
 < x s d : s c h e m a   t a r g e t N a m e s p a c e = " c 6 7 c 7 3 1 b - 6 9 6 e - 4 d 2 0 - 8 6 6 4 - f e e 8 9 4 3 d 9 c c 6 "   e l e m e n t F o r m D e f a u l t = " q u a l i f i e d "   x m l n s : x s d = " h t t p : / / w w w . w 3 . o r g / 2 0 0 1 / X M L S c h e m a "   x m l n s : x s = " h t t p : / / w w w . w 3 . o r g / 2 0 0 1 / X M L S c h e m a "   x m l n s : d m s = " h t t p : / / s c h e m a s . m i c r o s o f t . c o m / o f f i c e / 2 0 0 6 / d o c u m e n t M a n a g e m e n t / t y p e s "   x m l n s : p c = " h t t p : / / s c h e m a s . m i c r o s o f t . c o m / o f f i c e / i n f o p a t h / 2 0 0 7 / P a r t n e r C o n t r o l s " >  
 < x s d : i m p o r t   n a m e s p a c e = " h t t p : / / s c h e m a s . m i c r o s o f t . c o m / o f f i c e / 2 0 0 6 / d o c u m e n t M a n a g e m e n t / t y p e s " / >  
 < x s d : i m p o r t   n a m e s p a c e = " h t t p : / / s c h e m a s . m i c r o s o f t . c o m / o f f i c e / i n f o p a t h / 2 0 0 7 / P a r t n e r C o n t r o l s " / >  
 < x s d : e l e m e n t   n a m e = " S h a r e d W i t h U s e r s "   m a : i n d e x = " 2 0 "   n i l l a b l e = " t r u e "   m a : d i s p l a y N a m e = " S h a r e d   W i t h "   m a : i n t e r n a l N a m e = " S h a r e d W i t h U s e r s "   m a : r e a d O n l y = " t r u e " >  
 < x s d : c o m p l e x T y p e >  
 < x s d : c o m p l e x C o n t e n t >  
 < x s d : e x t e n s i o n   b a s e = " d m s : U s e r M u l t i " >  
 < x s d : s e q u e n c e >  
 < x s d : e l e m e n t   n a m e = " U s e r I n f o "   m i n O c c u r s = " 0 "   m a x O c c u r s = " u n b o u n d e d " >  
 < x s d : c o m p l e x T y p e >  
 < x s d : s e q u e n c e >  
 < x s d : e l e m e n t   n a m e = " D i s p l a y N a m e "   t y p e = " x s d : s t r i n g "   m i n O c c u r s = " 0 " / >  
 < x s d : e l e m e n t   n a m e = " A c c o u n t I d "   t y p e = " d m s : U s e r I d "   m i n O c c u r s = " 0 "   n i l l a b l e = " t r u e " / >  
 < x s d : e l e m e n t   n a m e = " A c c o u n t T y p e "   t y p e = " x s d : s t r i n g "   m i n O c c u r s = " 0 " / >  
 < / x s d : s e q u e n c e >  
 < / x s d : c o m p l e x T y p e >  
 < / x s d : e l e m e n t >  
 < / x s d : s e q u e n c e >  
 < / x s d : e x t e n s i o n >  
 < / x s d : c o m p l e x C o n t e n t >  
 < / x s d : c o m p l e x T y p e >  
 < / x s d : e l e m e n t >  
 < x s d : e l e m e n t   n a m e = " S h a r e d W i t h D e t a i l s "   m a : i n d e x = " 2 1 "   n i l l a b l e = " t r u e "   m a : d i s p l a y N a m e = " S h a r e d   W i t h   D e t a i l s "   m a : i n t e r n a l N a m e = " S h a r e d W i t h D e t a i l s "   m a : r e a d O n l y = " t r u e " >  
 < x s d : s i m p l e T y p e >  
 < x s d : r e s t r i c t i o n   b a s e = " d m s : N o t e " >  
 < x s d : m a x L e n g t h   v a l u e = " 2 5 5 " / >  
 < / x s d : r e s t r i c t i o n >  
 < / x s d : s i m p l e T y p e >  
 < / x s d : e l e m e n t >  
 < x s d : e l e m e n t   n a m e = " S h a r i n g H i n t H a s h "   m a : i n d e x = " 2 2 "   n i l l a b l e = " t r u e "   m a : d i s p l a y N a m e = " S h a r i n g   H i n t   H a s h "   m a : h i d d e n = " t r u e "   m a : i n t e r n a l N a m e = " S h a r i n g H i n t H a s h "   m a : r e a d O n l y = " t r u e " >  
 < x s d : s i m p l e T y p e >  
 < x s d : r e s t r i c t i o n   b a s e = " d m s : T e x t " / >  
 < / x s d : s i m p l e T y p e >  
 < / x s d : e l e m e n t >  
 < / x s d : s c h e m a >  
 < x s d : s c h e m a   t a r g e t N a m e s p a c e = " h t t p : / / s c h e m a s . o p e n x m l f o r m a t s . o r g / p a c k a g e / 2 0 0 6 / m e t a d a t a / c o r e - p r o p e r t i e s "   e l e m e n t F o r m D e f a u l t = " q u a l i f i e d "   a t t r i b u t e F o r m D e f a u l t = " u n q u a l i f i e d "   b l o c k D e f a u l t = " # a l l "   x m l n s = " h t t p : / / s c h e m a s . o p e n x m l f o r m a t s . o r g / p a c k a g e / 2 0 0 6 / m e t a d a t a / c o r e - p r o p e r t i e s "   x m l n s : x s d = " h t t p : / / w w w . w 3 . o r g / 2 0 0 1 / X M L S c h e m a "   x m l n s : x s i = " h t t p : / / w w w . w 3 . o r g / 2 0 0 1 / X M L S c h e m a - i n s t a n c e "   x m l n s : d c = " h t t p : / / p u r l . o r g / d c / e l e m e n t s / 1 . 1 / "   x m l n s : d c t e r m s = " h t t p : / / p u r l . o r g / d c / t e r m s / "   x m l n s : o d o c = " h t t p : / / s c h e m a s . m i c r o s o f t . c o m / i n t e r n a l / o b d " >  
 < x s d : i m p o r t   n a m e s p a c e = " h t t p : / / p u r l . o r g / d c / e l e m e n t s / 1 . 1 / "   s c h e m a L o c a t i o n = " h t t p : / / d u b l i n c o r e . o r g / s c h e m a s / x m l s / q d c / 2 0 0 3 / 0 4 / 0 2 / d c . x s d " / >  
 < x s d : i m p o r t   n a m e s p a c e = " h t t p : / / p u r l . o r g / d c / t e r m s / "   s c h e m a L o c a t i o n = " h t t p : / / d u b l i n c o r e . o r g / s c h e m a s / x m l s / q d c / 2 0 0 3 / 0 4 / 0 2 / d c t e r m s . x s d " / >  
 < x s d : e l e m e n t   n a m e = " c o r e P r o p e r t i e s "   t y p e = " C T _ c o r e P r o p e r t i e s " / >  
 < x s d : c o m p l e x T y p e   n a m e = " C T _ c o r e P r o p e r t i e s " >  
 < x s d : a l l >  
 < x s d : e l e m e n t   r e f = " d c : c r e a t o r "   m i n O c c u r s = " 0 "   m a x O c c u r s = " 1 " / >  
 < x s d : e l e m e n t   r e f = " d c t e r m s : c r e a t e d "   m i n O c c u r s = " 0 "   m a x O c c u r s = " 1 " / >  
 < x s d : e l e m e n t   r e f = " d c : i d e n t i f i e r "   m i n O c c u r s = " 0 "   m a x O c c u r s = " 1 " / >  
 < x s d : e l e m e n t   n a m e = " c o n t e n t T y p e "   m i n O c c u r s = " 0 "   m a x O c c u r s = " 1 "   t y p e = " x s d : s t r i n g "   m a : i n d e x = " 0 "   m a : d i s p l a y N a m e = " C o n t e n t   T y p e " / >  
 < x s d : e l e m e n t   r e f = " d c : t i t l e "   m i n O c c u r s = " 0 "   m a x O c c u r s = " 1 "   m a : i n d e x = " 4 "   m a : d i s p l a y N a m e = " T i t l e " / >  
 < x s d : e l e m e n t   r e f = " d c : s u b j e c t "   m i n O c c u r s = " 0 "   m a x O c c u r s = " 1 " / >  
 < x s d : e l e m e n t   r e f = " d c : d e s c r i p t i o n "   m i n O c c u r s = " 0 "   m a x O c c u r s = " 1 " / >  
 < x s d : e l e m e n t   n a m e = " k e y w o r d s "   m i n O c c u r s = " 0 "   m a x O c c u r s = " 1 "   t y p e = " x s d : s t r i n g " / >  
 < x s d : e l e m e n t   r e f = " d c : l a n g u a g e "   m i n O c c u r s = " 0 "   m a x O c c u r s = " 1 " / >  
 < x s d : e l e m e n t   n a m e = " c a t e g o r y "   m i n O c c u r s = " 0 "   m a x O c c u r s = " 1 "   t y p e = " x s d : s t r i n g " / >  
 < x s d : e l e m e n t   n a m e = " v e r s i o n "   m i n O c c u r s = " 0 "   m a x O c c u r s = " 1 "   t y p e = " x s d : s t r i n g " / >  
 < x s d : e l e m e n t   n a m e = " r e v i s i o n "   m i n O c c u r s = " 0 "   m a x O c c u r s = " 1 "   t y p e = " x s d : s t r i n g " >  
 < x s d : a n n o t a t i o n >  
 < x s d : d o c u m e n t a t i o n >  
                                                 T h i s   v a l u e   i n d i c a t e s   t h e   n u m b e r   o f   s a v e s   o r   r e v i s i o n s .   T h e   a p p l i c a t i o n   i s   r e s p o n s i b l e   f o r   u p d a t i n g   t h i s   v a l u e   a f t e r   e a c h   r e v i s i o n .  
                                         < / x s d : d o c u m e n t a t i o n >  
 < / x s d : a n n o t a t i o n >  
 < / x s d : e l e m e n t >  
 < x s d : e l e m e n t   n a m e = " l a s t M o d i f i e d B y "   m i n O c c u r s = " 0 "   m a x O c c u r s = " 1 "   t y p e = " x s d : s t r i n g " / >  
 < x s d : e l e m e n t   r e f = " d c t e r m s : m o d i f i e d "   m i n O c c u r s = " 0 "   m a x O c c u r s = " 1 " / >  
 < x s d : e l e m e n t   n a m e = " c o n t e n t S t a t u s "   m i n O c c u r s = " 0 "   m a x O c c u r s = " 1 "   t y p e = " x s d : s t r i n g " / >  
 < / x s d : a l l >  
 < / x s d : c o m p l e x T y p e >  
 < / x s d : s c h e m a >  
 < x s : s c h e m a   t a r g e t N a m e s p a c e = " h t t p : / / s c h e m a s . m i c r o s o f t . c o m / o f f i c e / i n f o p a t h / 2 0 0 7 / P a r t n e r C o n t r o l s "   e l e m e n t F o r m D e f a u l t = " q u a l i f i e d "   a t t r i b u t e F o r m D e f a u l t = " u n q u a l i f i e d "   x m l n s : p c = " h t t p : / / s c h e m a s . m i c r o s o f t . c o m / o f f i c e / i n f o p a t h / 2 0 0 7 / P a r t n e r C o n t r o l s "   x m l n s : x s = " h t t p : / / w w w . w 3 . o r g / 2 0 0 1 / X M L S c h e m a " >  
 < x s : e l e m e n t   n a m e = " P e r s o n " >  
 < x s : c o m p l e x T y p e >  
 < x s : s e q u e n c e >  
 < x s : e l e m e n t   r e f = " p c : D i s p l a y N a m e "   m i n O c c u r s = " 0 " > < / x s : e l e m e n t >  
 < x s : e l e m e n t   r e f = " p c : A c c o u n t I d "   m i n O c c u r s = " 0 " > < / x s : e l e m e n t >  
 < x s : e l e m e n t   r e f = " p c : A c c o u n t T y p e "   m i n O c c u r s = " 0 " > < / x s : e l e m e n t >  
 < / x s : s e q u e n c e >  
 < / x s : c o m p l e x T y p e >  
 < / x s : e l e m e n t >  
 < x s : e l e m e n t   n a m e = " D i s p l a y N a m e "   t y p e = " x s : s t r i n g " > < / x s : e l e m e n t >  
 < x s : e l e m e n t   n a m e = " A c c o u n t I d "   t y p e = " x s : s t r i n g " > < / x s : e l e m e n t >  
 < x s : e l e m e n t   n a m e = " A c c o u n t T y p e "   t y p e = " x s : s t r i n g " > < / x s : e l e m e n t >  
 < x s : e l e m e n t   n a m e = " B D C A s s o c i a t e d E n t i t y " >  
 < x s : c o m p l e x T y p e >  
 < x s : s e q u e n c e >  
 < x s : e l e m e n t   r e f = " p c : B D C E n t i t y "   m i n O c c u r s = " 0 "   m a x O c c u r s = " u n b o u n d e d " > < / x s : e l e m e n t >  
 < / x s : s e q u e n c e >  
 < x s : a t t r i b u t e   r e f = " p c : E n t i t y N a m e s p a c e " > < / x s : a t t r i b u t e >  
 < x s : a t t r i b u t e   r e f = " p c : E n t i t y N a m e " > < / x s : a t t r i b u t e >  
 < x s : a t t r i b u t e   r e f = " p c : S y s t e m I n s t a n c e N a m e " > < / x s : a t t r i b u t e >  
 < x s : a t t r i b u t e   r e f = " p c : A s s o c i a t i o n N a m e " > < / x s : a t t r i b u t e >  
 < / x s : c o m p l e x T y p e >  
 < / x s : e l e m e n t >  
 < x s : a t t r i b u t e   n a m e = " E n t i t y N a m e s p a c e "   t y p e = " x s : s t r i n g " > < / x s : a t t r i b u t e >  
 < x s : a t t r i b u t e   n a m e = " E n t i t y N a m e "   t y p e = " x s : s t r i n g " > < / x s : a t t r i b u t e >  
 < x s : a t t r i b u t e   n a m e = " S y s t e m I n s t a n c e N a m e "   t y p e = " x s : s t r i n g " > < / x s : a t t r i b u t e >  
 < x s : a t t r i b u t e   n a m e = " A s s o c i a t i o n N a m e "   t y p e = " x s : s t r i n g " > < / x s : a t t r i b u t e >  
 < x s : e l e m e n t   n a m e = " B D C E n t i t y " >  
 < x s : c o m p l e x T y p e >  
 < x s : s e q u e n c e >  
 < x s : e l e m e n t   r e f = " p c : E n t i t y D i s p l a y N a m e "   m i n O c c u r s = " 0 " > < / x s : e l e m e n t >  
 < x s : e l e m e n t   r e f = " p c : E n t i t y I n s t a n c e R e f e r e n c e "   m i n O c c u r s = " 0 " > < / x s : e l e m e n t >  
 < x s : e l e m e n t   r e f = " p c : E n t i t y I d 1 "   m i n O c c u r s = " 0 " > < / x s : e l e m e n t >  
 < x s : e l e m e n t   r e f = " p c : E n t i t y I d 2 "   m i n O c c u r s = " 0 " > < / x s : e l e m e n t >  
 < x s : e l e m e n t   r e f = " p c : E n t i t y I d 3 "   m i n O c c u r s = " 0 " > < / x s : e l e m e n t >  
 < x s : e l e m e n t   r e f = " p c : E n t i t y I d 4 "   m i n O c c u r s = " 0 " > < / x s : e l e m e n t >  
 < x s : e l e m e n t   r e f = " p c : E n t i t y I d 5 "   m i n O c c u r s = " 0 " > < / x s : e l e m e n t >  
 < / x s : s e q u e n c e >  
 < / x s : c o m p l e x T y p e >  
 < / x s : e l e m e n t >  
 < x s : e l e m e n t   n a m e = " E n t i t y D i s p l a y N a m e "   t y p e = " x s : s t r i n g " > < / x s : e l e m e n t >  
 < x s : e l e m e n t   n a m e = " E n t i t y I n s t a n c e R e f e r e n c e "   t y p e = " x s : s t r i n g " > < / x s : e l e m e n t >  
 < x s : e l e m e n t   n a m e = " E n t i t y I d 1 "   t y p e = " x s : s t r i n g " > < / x s : e l e m e n t >  
 < x s : e l e m e n t   n a m e = " E n t i t y I d 2 "   t y p e = " x s : s t r i n g " > < / x s : e l e m e n t >  
 < x s : e l e m e n t   n a m e = " E n t i t y I d 3 "   t y p e = " x s : s t r i n g " > < / x s : e l e m e n t >  
 < x s : e l e m e n t   n a m e = " E n t i t y I d 4 "   t y p e = " x s : s t r i n g " > < / x s : e l e m e n t >  
 < x s : e l e m e n t   n a m e = " E n t i t y I d 5 "   t y p e = " x s : s t r i n g " > < / x s : e l e m e n t >  
 < x s : e l e m e n t   n a m e = " T e r m s " >  
 < x s : c o m p l e x T y p e >  
 < x s : s e q u e n c e >  
 < x s : e l e m e n t   r e f = " p c : T e r m I n f o "   m i n O c c u r s = " 0 "   m a x O c c u r s = " u n b o u n d e d " > < / x s : e l e m e n t >  
 < / x s : s e q u e n c e >  
 < / x s : c o m p l e x T y p e >  
 < / x s : e l e m e n t >  
 < x s : e l e m e n t   n a m e = " T e r m I n f o " >  
 < x s : c o m p l e x T y p e >  
 < x s : s e q u e n c e >  
 < x s : e l e m e n t   r e f = " p c : T e r m N a m e "   m i n O c c u r s = " 0 " > < / x s : e l e m e n t >  
 < x s : e l e m e n t   r e f = " p c : T e r m I d "   m i n O c c u r s = " 0 " > < / x s : e l e m e n t >  
 < / x s : s e q u e n c e >  
 < / x s : c o m p l e x T y p e >  
 < / x s : e l e m e n t >  
 < x s : e l e m e n t   n a m e = " T e r m N a m e "   t y p e = " x s : s t r i n g " > < / x s : e l e m e n t >  
 < x s : e l e m e n t   n a m e = " T e r m I d "   t y p e = " x s : s t r i n g " > < / x s : e l e m e n t >  
 < / x s : s c h e m a >  
 < / c t : c o n t e n t T y p e S c h e m a > 
</file>

<file path=customXml/item4.xml>��< ? x m l   v e r s i o n = " 1 . 0 " ? > < p : p r o p e r t i e s   x m l n s : p = " h t t p : / / s c h e m a s . m i c r o s o f t . c o m / o f f i c e / 2 0 0 6 / m e t a d a t a / p r o p e r t i e s "   x m l n s : x s i = " h t t p : / / w w w . w 3 . o r g / 2 0 0 1 / X M L S c h e m a - i n s t a n c e "   x m l n s : p c = " h t t p : / / s c h e m a s . m i c r o s o f t . c o m / o f f i c e / i n f o p a t h / 2 0 0 7 / P a r t n e r C o n t r o l s " > < d o c u m e n t M a n a g e m e n t > < H i d e F r o m D e l v e   x m l n s = " 7 1 c 5 a a f 6 - e 6 c e - 4 6 5 b - b 8 7 3 - 5 1 4 8 d 2 a 4 c 1 0 5 " > f a l s e < / H i d e F r o m D e l v e > < / d o c u m e n t M a n a g e m e n t > < / p : p r o p e r t i e s > 
</file>

<file path=customXml/item5.xml>��< ? m s o - c o n t e n t T y p e ? > < F o r m T e m p l a t e s   x m l n s = " h t t p : / / s c h e m a s . m i c r o s o f t . c o m / s h a r e p o i n t / v 3 / c o n t e n t t y p e / f o r m s " > < D i s p l a y > D o c u m e n t L i b r a r y F o r m < / D i s p l a y > < E d i t > D o c u m e n t L i b r a r y F o r m < / E d i t > < N e w > D o c u m e n t L i b r a r y F o r m < / N e w > < / F o r m T e m p l a t e s > 
</file>

<file path=customXml/itemProps1.xml><?xml version="1.0" encoding="utf-8"?>
<ds:datastoreItem xmlns:ds="http://schemas.openxmlformats.org/officeDocument/2006/customXml" ds:itemID="{CD561E15-ED7D-426C-AAA3-BE3BEEF7B6CC}">
  <ds:schemaRefs/>
</ds:datastoreItem>
</file>

<file path=customXml/itemProps2.xml><?xml version="1.0" encoding="utf-8"?>
<ds:datastoreItem xmlns:ds="http://schemas.openxmlformats.org/officeDocument/2006/customXml" ds:itemID="{889FBBD8-3D06-492C-9E53-CCC01A1B933A}">
  <ds:schemaRefs/>
</ds:datastoreItem>
</file>

<file path=customXml/itemProps3.xml><?xml version="1.0" encoding="utf-8"?>
<ds:datastoreItem xmlns:ds="http://schemas.openxmlformats.org/officeDocument/2006/customXml" ds:itemID="{A72B9F3D-C684-4F3E-9670-5E464CA8BA24}">
  <ds:schemaRefs/>
</ds:datastoreItem>
</file>

<file path=customXml/itemProps4.xml><?xml version="1.0" encoding="utf-8"?>
<ds:datastoreItem xmlns:ds="http://schemas.openxmlformats.org/officeDocument/2006/customXml" ds:itemID="{1DD099C7-CF44-471D-B7DF-D246DF2BD038}">
  <ds:schemaRefs/>
</ds:datastoreItem>
</file>

<file path=customXml/itemProps5.xml><?xml version="1.0" encoding="utf-8"?>
<ds:datastoreItem xmlns:ds="http://schemas.openxmlformats.org/officeDocument/2006/customXml" ds:itemID="{6C244691-0162-45DC-8925-D69A4F52A0CA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1324</Words>
  <Application>WPS 演示</Application>
  <PresentationFormat>On-screen Show (4:3)</PresentationFormat>
  <Paragraphs>113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4" baseType="lpstr">
      <vt:lpstr>Arial</vt:lpstr>
      <vt:lpstr>宋体</vt:lpstr>
      <vt:lpstr>Wingdings</vt:lpstr>
      <vt:lpstr>Calibri</vt:lpstr>
      <vt:lpstr>Times New Roman</vt:lpstr>
      <vt:lpstr>Symbol</vt:lpstr>
      <vt:lpstr>Calibri</vt:lpstr>
      <vt:lpstr>微软雅黑</vt:lpstr>
      <vt:lpstr>Arial Unicode MS</vt:lpstr>
      <vt:lpstr>Office Theme</vt:lpstr>
      <vt:lpstr>SA WG3 Status report for ‘PLMNNPN_SEC’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China Telecom</cp:lastModifiedBy>
  <cp:revision>1325</cp:revision>
  <dcterms:created xsi:type="dcterms:W3CDTF">2008-08-30T09:32:00Z</dcterms:created>
  <dcterms:modified xsi:type="dcterms:W3CDTF">2024-11-21T04:00:03Z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ICV">
    <vt:lpwstr>1BF69AC55D2E4A6A9A6AE77C24F3EFBF_13</vt:lpwstr>
  </property>
  <property fmtid="{D5CDD505-2E9C-101B-9397-08002B2CF9AE}" pid="14" name="KSOProductBuildVer">
    <vt:lpwstr>2052-12.8.2.15091</vt:lpwstr>
  </property>
</Properties>
</file>